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2BFBB8-AE0A-4E0C-88EF-9534F5B4ABB9}" v="18" dt="2026-09-14T21:16:20.7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8"/>
    <p:restoredTop sz="80024" autoAdjust="0"/>
  </p:normalViewPr>
  <p:slideViewPr>
    <p:cSldViewPr snapToGrid="0">
      <p:cViewPr varScale="1">
        <p:scale>
          <a:sx n="88" d="100"/>
          <a:sy n="88" d="100"/>
        </p:scale>
        <p:origin x="15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39A34-324F-4E5B-B870-4737ACF5047E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251A9-2C7E-4E48-9AD7-9C660E2A0D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09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Dilexi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 message from Pope Leo about caring for people who are poor. He writes: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900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Sharing fairly is an important way to help people in need. We can fundraise to help other people.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88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so many other ways to help too. We can show our love by doing real, kind actions each day.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can build a better world by putting love in action.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can you see in this picture? Where can you see love in action?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422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Doing something is always better than doing nothing.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282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we want to build a better world, we must put the poorest people in our world first. 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must build a world where everyone is able to live a full and happy life.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can you see in this picture? People are helping each other, sharing, living alongside each other happily.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082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When we try to love others, love can work miracles! 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184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can all build a better word when we love our neighbour.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061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God has a special love for people most in need. He asks us to put them first.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part of Catholic Social Teaching.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717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put people who are most in need first, we try to love them and help them.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393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everyone in the world is able to have everything they need to live a good life.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can you see in this picture? (People growing food. People pumping water)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76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people do not have safe clean water nearby and need to walk far to collect water.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285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Some people do not have enough food to eat.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993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people do not have a safe place to live or are not able to go to school.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835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God created every person, so we are all very special! We all have human dignity.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921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Everybody should be welcomed, loved and cared for.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251A9-2C7E-4E48-9AD7-9C660E2A0D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399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3B04-E717-3539-E90F-03DF0B71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D72251-7A09-DB69-CE67-E5D21228D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E0550-5DD9-77F1-6552-9C4D2653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69B50-370F-63FA-8990-C4119E9EF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1E7C1-1479-36B5-AA69-E38EA80D1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1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619FEE-7035-A9C7-4D43-2A36ABDC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96D82A-AD50-0124-CDF2-B70B747AA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5652B-3520-0441-0BD6-A8DD88D9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5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266E4-B2BB-6AE9-6333-9D30B03E6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9FC58-923D-203F-CEC0-D98B7B94E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DB641B-6FF3-2873-881B-BC62CEBAE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AA8F9-948A-E59F-E89B-72A1370C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CB8C5A-9D30-667F-7838-16616F1EF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DE0EED-DA35-0056-C449-3A64F3A60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54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BFE96-B5AD-5BE0-5FFD-5F3340EE6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0EDD7F-9E29-1DAF-6DFB-E1AB0FA399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6985EE-E302-4DD5-DD8C-7544099746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2ABEE-B41E-FBEA-0CC0-5B3DE223D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184ED-3062-C241-B22B-BE41994F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3DE90-0C72-D854-966F-0DC3E9827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94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AF8BF-57EF-FE20-3F72-90BE2A456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0D2FD7-6281-CDEF-2087-66ABD12F2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2D676-11B9-57FF-F29B-5F53C91B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BA57D-0183-11BB-B1F6-03BF1B512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172DC-B85F-1FC4-32E6-E4C08F4BF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65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8ED466-4E63-4E96-AC6B-61DCA82F4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04DDAC-57BF-605D-DA07-D74365525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CAC72-884A-5C24-F310-A92303AB3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F208C-34F3-A80D-54FA-BBC090D51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A460D-4137-0B35-7630-87134A598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7E3941-2DD7-F46A-97FB-DFAA011BBF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D5874D-7EEE-76F0-4666-9FC371D3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428" y="365125"/>
            <a:ext cx="661851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BFA6B-DED3-DD73-FE6E-994FEA36C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9028" y="1825625"/>
            <a:ext cx="7663543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42B62-B89B-6BB6-8020-6FA5E5BF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0D095-B4CC-497C-6C38-019532736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B15B5-6BC6-698B-9FCF-DBA2E02A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73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0FB122-A081-79A0-BD7C-6464550E3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D5874D-7EEE-76F0-4666-9FC371D3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428" y="365125"/>
            <a:ext cx="661851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BFA6B-DED3-DD73-FE6E-994FEA36C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9028" y="1825625"/>
            <a:ext cx="7663543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42B62-B89B-6BB6-8020-6FA5E5BF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0D095-B4CC-497C-6C38-019532736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B15B5-6BC6-698B-9FCF-DBA2E02A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19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28F91C-9125-C687-C4F6-0A9852B14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B581-CACD-C911-0F9F-CF25A5A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08E-A1F2-902B-C1DE-EA6A867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F00A0-8E84-15C3-F32D-7E9CE6E8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84F52F0-0A60-FCDE-C8D1-00222112E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184" y="783771"/>
            <a:ext cx="7420759" cy="90691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7F4E480-3C05-4CFF-EAC5-08787E191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0114" y="1825625"/>
            <a:ext cx="8592457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9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90279D-E773-74CB-324A-3272163BB9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B581-CACD-C911-0F9F-CF25A5A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08E-A1F2-902B-C1DE-EA6A867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F00A0-8E84-15C3-F32D-7E9CE6E8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84F52F0-0A60-FCDE-C8D1-00222112E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184" y="783771"/>
            <a:ext cx="7420759" cy="90691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7F4E480-3C05-4CFF-EAC5-08787E191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0114" y="1825625"/>
            <a:ext cx="8592457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218E35-9249-B6F5-77B2-D6A0B50CCDBF}"/>
              </a:ext>
            </a:extLst>
          </p:cNvPr>
          <p:cNvSpPr txBox="1">
            <a:spLocks/>
          </p:cNvSpPr>
          <p:nvPr userDrawn="1"/>
        </p:nvSpPr>
        <p:spPr>
          <a:xfrm>
            <a:off x="1640114" y="936171"/>
            <a:ext cx="8592457" cy="9069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90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1A1BC-4B29-A666-87DC-1A9112911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34B63-FED0-90C7-0DFB-11B89D3E7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B581-CACD-C911-0F9F-CF25A5A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08E-A1F2-902B-C1DE-EA6A867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F00A0-8E84-15C3-F32D-7E9CE6E8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2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02490-2A99-695A-A201-4C280F88F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871AC-06C5-F1B9-6E23-25799AE477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5C3D32-1EDD-4ECA-3B88-59FF10D47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5E6ADA-F5E4-1590-1D58-8C0403E9D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5EBA4-9B2A-D331-5C5B-102B35262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32E3DE-7A3B-3135-4108-C077022C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9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6933-7886-4EA4-8B32-4EBE561F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F11BFD-8051-89F9-21A8-9BD9BC86F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47F78-D406-7144-F2DF-C34E803CF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41A6E-06B7-D2A7-7A0E-DB04C5432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DAAE9-5EDF-51EA-B52C-02E466229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58DAAE-4629-70A0-2720-AC810C4C5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655295-1446-BC7B-4B19-6C37926F3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4794D2-3801-0216-8553-AD6B21E6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5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5E9B-6012-6D15-90FF-075FE6DF4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258F50-F176-545D-344B-01DF38E03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6B3F1F-2A9E-FE29-51C4-446FF1BB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38084-62DC-792D-D6DF-14A8C281D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6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9471D8-1AD5-BF2C-FAD6-962FC7C90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0A2C0-D10E-5B2B-3769-A37B4932F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1A9A2-E513-5B62-4242-735A93580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2467F-C5F5-D18A-68B1-56CBF17C76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CCC53-EF88-84F1-80DE-7ED7B690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7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2" r:id="rId5"/>
    <p:sldLayoutId id="214748366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9067A3E-84B7-11D7-61AB-9F29A138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84"/>
          <a:stretch>
            <a:fillRect/>
          </a:stretch>
        </p:blipFill>
        <p:spPr>
          <a:xfrm>
            <a:off x="0" y="0"/>
            <a:ext cx="1230811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504978-DA93-902B-6273-789F4BF06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9600" y="1709738"/>
            <a:ext cx="5657850" cy="2852737"/>
          </a:xfrm>
        </p:spPr>
        <p:txBody>
          <a:bodyPr>
            <a:normAutofit/>
          </a:bodyPr>
          <a:lstStyle/>
          <a:p>
            <a:pPr algn="l"/>
            <a:br>
              <a:rPr lang="en-US" dirty="0">
                <a:latin typeface=""/>
              </a:rPr>
            </a:br>
            <a:r>
              <a:rPr lang="en-US" sz="3600" dirty="0">
                <a:latin typeface="Montserrat ExtraBold" panose="00000900000000000000" pitchFamily="2" charset="0"/>
              </a:rPr>
              <a:t>for KS1</a:t>
            </a:r>
            <a:br>
              <a:rPr lang="en-US" sz="4400" dirty="0">
                <a:latin typeface=""/>
              </a:rPr>
            </a:br>
            <a:br>
              <a:rPr lang="en-US" sz="4400" dirty="0">
                <a:latin typeface=""/>
              </a:rPr>
            </a:br>
            <a:endParaRPr lang="en-US" dirty="0">
              <a:latin typeface="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135065-BEFD-1A68-D7C8-1B77A9A3F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28230" y="-58057"/>
            <a:ext cx="12308115" cy="6923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C94ABD-004A-C30A-2077-DEB0EF307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219" y="1507766"/>
            <a:ext cx="4013973" cy="87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86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9BCEE8-9396-5B18-9A40-4F5DFEDF53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4933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BF7A15-54E8-DA7D-7D63-5572E71DB1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7788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442993-D60C-628D-DE9F-B7CD48CE49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0965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BFD1B6-A451-C850-E2C0-A26A1016FF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0245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EE9D4-1BE1-80FA-2624-6F8FB4BCE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0E39B-76CC-D47B-C61D-9AB006D175E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CD22D-7683-FFD3-59C1-93760DF742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8B9C94-D2F6-0B66-EC85-62CC21D12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30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99067-BC98-F7B8-B77E-253FD37F7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581A9-0C82-4DD6-D530-E083ED6C7B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3F4D-3CF2-7016-7AF2-A0AB2D073B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9B390B-B64B-DB5B-693E-55C2D48CD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31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AC95-09AF-40A1-A01C-86F58A24B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0ADCD-117C-7137-1FFA-E5C440B246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174BE-5BC4-3613-351E-76C1A0F642C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F19007-E6BF-6455-15BC-E2D354F1C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1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7F206-F53B-198C-CA1D-654784642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ADC2B-EBEE-3581-F817-2A90876F1F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E46F93-F398-2404-C91B-7110F8A71B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5ABDAD-192C-F4CF-7DE6-AE37A24B8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2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54F24-DF45-59C8-500A-E7C408D7D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" name="Content Placeholder 36">
            <a:extLst>
              <a:ext uri="{FF2B5EF4-FFF2-40B4-BE49-F238E27FC236}">
                <a16:creationId xmlns:a16="http://schemas.microsoft.com/office/drawing/2014/main" id="{00F20115-AE34-F687-DA9B-2AB5D75DE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02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0B20FF-4433-E15E-4478-6C0778028A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7053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EBE90D-8CB0-8FFE-85DA-0891EF1DF3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3264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DCDED1-C445-BA50-5C4B-30A2941772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5757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0FC75B-C2B7-A13A-E12D-DBB1F8475B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1131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13EEFF-5505-1C9D-FAE3-BA96BFBC9C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777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AA1FFA-5F6F-8E16-F0CE-6A5942A2AA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9289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067B50-BFE8-3B56-9306-E70A49F42B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6890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ilexi_Te" id="{7F07C39A-215E-314B-82E5-3F3942754B74}" vid="{5E31CF68-F0D5-0D4B-9D44-4F2D16FFA8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</TotalTime>
  <Words>369</Words>
  <Application>Microsoft Office PowerPoint</Application>
  <PresentationFormat>Widescreen</PresentationFormat>
  <Paragraphs>43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Montserrat ExtraBold</vt:lpstr>
      <vt:lpstr>Office Theme</vt:lpstr>
      <vt:lpstr> for KS1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Kieran O'Brien</dc:creator>
  <cp:lastModifiedBy>Victoria Ahmed</cp:lastModifiedBy>
  <cp:revision>7</cp:revision>
  <dcterms:created xsi:type="dcterms:W3CDTF">2026-09-09T14:46:19Z</dcterms:created>
  <dcterms:modified xsi:type="dcterms:W3CDTF">2026-09-14T21:18:26Z</dcterms:modified>
</cp:coreProperties>
</file>