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8A"/>
    <a:srgbClr val="E6CF04"/>
    <a:srgbClr val="FC0018"/>
    <a:srgbClr val="047AAE"/>
    <a:srgbClr val="FF6509"/>
    <a:srgbClr val="FFFF00"/>
    <a:srgbClr val="E9F955"/>
    <a:srgbClr val="98B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6109C-022E-CF45-388A-9772A6FF0863}" v="669" dt="2020-03-17T09:29:31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9" Type="http://schemas.microsoft.com/office/2015/10/relationships/revisionInfo" Target="revisionInfo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3447"/>
            <a:ext cx="12192000" cy="6858000"/>
          </a:xfrm>
          <a:prstGeom prst="rect">
            <a:avLst/>
          </a:prstGeom>
          <a:solidFill>
            <a:srgbClr val="98BB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120" y="1769410"/>
            <a:ext cx="4532880" cy="308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0795" y="4758118"/>
            <a:ext cx="1401762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61376" y="303681"/>
            <a:ext cx="919190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2800" b="1" dirty="0" smtClean="0">
                <a:solidFill>
                  <a:srgbClr val="B91B8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pray to the Holy Spirit:</a:t>
            </a:r>
          </a:p>
          <a:p>
            <a:pPr>
              <a:spcAft>
                <a:spcPts val="0"/>
              </a:spcAft>
              <a:tabLst>
                <a:tab pos="1530350" algn="l"/>
              </a:tabLst>
            </a:pPr>
            <a:endParaRPr lang="en-GB" sz="1000" b="1" dirty="0" smtClean="0">
              <a:solidFill>
                <a:srgbClr val="047AAE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</a:t>
            </a: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love may fill our hearts </a:t>
            </a: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 </a:t>
            </a: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we are open to others</a:t>
            </a: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</a:p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2200" b="1" i="1" dirty="0" smtClean="0">
                <a:solidFill>
                  <a:srgbClr val="E6CF0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Response: </a:t>
            </a:r>
            <a:r>
              <a:rPr lang="en-GB" sz="2200" b="1" i="1" dirty="0" smtClean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GB" sz="2200" b="1" i="1" dirty="0" smtClean="0">
                <a:solidFill>
                  <a:srgbClr val="E6CF0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Come, Holy Spirit, help us to transform our world</a:t>
            </a:r>
            <a:endParaRPr lang="en-GB" sz="2200" b="1" i="1" dirty="0">
              <a:solidFill>
                <a:srgbClr val="E6CF04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1530350" algn="l"/>
              </a:tabLst>
            </a:pPr>
            <a:endParaRPr lang="en-GB" sz="10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all your children </a:t>
            </a: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 find </a:t>
            </a: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joy in their lives…</a:t>
            </a:r>
          </a:p>
          <a:p>
            <a:pPr>
              <a:spcAft>
                <a:spcPts val="0"/>
              </a:spcAft>
              <a:tabLst>
                <a:tab pos="1530350" algn="l"/>
              </a:tabLst>
            </a:pPr>
            <a:endParaRPr lang="en-GB" sz="10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wars may cease, </a:t>
            </a: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peace </a:t>
            </a: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 come…</a:t>
            </a:r>
            <a:endParaRPr lang="en-GB" sz="2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1530350" algn="l"/>
              </a:tabLst>
            </a:pPr>
            <a:endParaRPr lang="en-GB" sz="10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all peoples may learn to be </a:t>
            </a: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patient and </a:t>
            </a: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tolerant…</a:t>
            </a:r>
          </a:p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 </a:t>
            </a:r>
          </a:p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those who </a:t>
            </a: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suffer may </a:t>
            </a: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experience </a:t>
            </a: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kindness…</a:t>
            </a:r>
            <a:endParaRPr lang="en-GB" sz="2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</a:t>
            </a: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generosity </a:t>
            </a: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 be given to those in </a:t>
            </a: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need</a:t>
            </a: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 </a:t>
            </a:r>
          </a:p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we may be faithful to the Lord’s command </a:t>
            </a:r>
            <a:endParaRPr lang="en-GB" sz="2200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</a:t>
            </a: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love all our sisters and </a:t>
            </a: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brothers…</a:t>
            </a:r>
            <a:endParaRPr lang="en-GB" sz="2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GB" sz="1000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vulnerable and forgotten people may </a:t>
            </a:r>
          </a:p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receive gentleness </a:t>
            </a: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respect…</a:t>
            </a:r>
          </a:p>
          <a:p>
            <a:pPr>
              <a:spcAft>
                <a:spcPts val="0"/>
              </a:spcAft>
              <a:tabLst>
                <a:tab pos="1530350" algn="l"/>
              </a:tabLst>
            </a:pP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 </a:t>
            </a:r>
          </a:p>
          <a:p>
            <a:pPr>
              <a:spcAft>
                <a:spcPts val="0"/>
              </a:spcAft>
              <a:tabLst>
                <a:tab pos="810260" algn="l"/>
                <a:tab pos="1530350" algn="l"/>
              </a:tabLst>
            </a:pP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we may be </a:t>
            </a: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able </a:t>
            </a: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put others </a:t>
            </a: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 to </a:t>
            </a: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help </a:t>
            </a: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them </a:t>
            </a:r>
            <a:r>
              <a:rPr lang="en-GB" sz="2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en-GB" sz="2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their need…</a:t>
            </a:r>
            <a:endParaRPr lang="en-GB" sz="12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905" y="5749824"/>
            <a:ext cx="2205317" cy="90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6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840</TotalTime>
  <Words>23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190</cp:revision>
  <dcterms:created xsi:type="dcterms:W3CDTF">2020-03-17T09:08:00Z</dcterms:created>
  <dcterms:modified xsi:type="dcterms:W3CDTF">2020-08-10T11:10:58Z</dcterms:modified>
</cp:coreProperties>
</file>