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6C400"/>
    <a:srgbClr val="102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26"/>
    <p:restoredTop sz="96344"/>
  </p:normalViewPr>
  <p:slideViewPr>
    <p:cSldViewPr snapToGrid="0" snapToObjects="1">
      <p:cViewPr varScale="1">
        <p:scale>
          <a:sx n="100" d="100"/>
          <a:sy n="100" d="100"/>
        </p:scale>
        <p:origin x="15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6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0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7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4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7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9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CDF6-5BE3-FB4C-8957-981E49F5C38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AB08-5633-1642-A7D2-02EF27CB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73" y="359738"/>
            <a:ext cx="9969157" cy="5953976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5927826" y="357753"/>
            <a:ext cx="3897746" cy="5452032"/>
            <a:chOff x="6173152" y="357753"/>
            <a:chExt cx="3897746" cy="5452032"/>
          </a:xfrm>
        </p:grpSpPr>
        <p:sp>
          <p:nvSpPr>
            <p:cNvPr id="10" name="Rectangle 9"/>
            <p:cNvSpPr/>
            <p:nvPr/>
          </p:nvSpPr>
          <p:spPr>
            <a:xfrm>
              <a:off x="6216617" y="357753"/>
              <a:ext cx="3810816" cy="5452032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73152" y="584750"/>
              <a:ext cx="389774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3600" b="1" dirty="0">
                  <a:solidFill>
                    <a:srgbClr val="102643"/>
                  </a:solidFill>
                  <a:latin typeface="Arial Black" charset="0"/>
                  <a:ea typeface="Arial Black" charset="0"/>
                  <a:cs typeface="Arial Black" charset="0"/>
                </a:rPr>
                <a:t>CAFOD Memorial</a:t>
              </a:r>
            </a:p>
            <a:p>
              <a:pPr algn="ctr">
                <a:lnSpc>
                  <a:spcPts val="3600"/>
                </a:lnSpc>
              </a:pPr>
              <a:r>
                <a:rPr lang="en-US" sz="3600" b="1" dirty="0">
                  <a:solidFill>
                    <a:srgbClr val="102643"/>
                  </a:solidFill>
                  <a:latin typeface="Arial Black" charset="0"/>
                  <a:ea typeface="Arial Black" charset="0"/>
                  <a:cs typeface="Arial Black" charset="0"/>
                </a:rPr>
                <a:t>Mass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260082" y="2180678"/>
              <a:ext cx="3723886" cy="3390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600"/>
                </a:lnSpc>
              </a:pPr>
              <a:r>
                <a:rPr lang="en-US" sz="2300" b="1" dirty="0">
                  <a:solidFill>
                    <a:srgbClr val="102643"/>
                  </a:solidFill>
                  <a:latin typeface="Arial Black" charset="0"/>
                  <a:ea typeface="Arial Black" charset="0"/>
                  <a:cs typeface="Arial Black" charset="0"/>
                </a:rPr>
                <a:t>Saturday </a:t>
              </a:r>
            </a:p>
            <a:p>
              <a:pPr algn="ctr">
                <a:lnSpc>
                  <a:spcPts val="2600"/>
                </a:lnSpc>
              </a:pPr>
              <a:r>
                <a:rPr lang="en-US" sz="2300" b="1" dirty="0">
                  <a:solidFill>
                    <a:srgbClr val="102643"/>
                  </a:solidFill>
                  <a:latin typeface="Arial Black" charset="0"/>
                  <a:ea typeface="Arial Black" charset="0"/>
                  <a:cs typeface="Arial Black" charset="0"/>
                </a:rPr>
                <a:t>15 November 2.00pm</a:t>
              </a:r>
            </a:p>
            <a:p>
              <a:pPr algn="ctr"/>
              <a:endParaRPr lang="en-US" sz="1200" dirty="0">
                <a:solidFill>
                  <a:srgbClr val="102643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US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St George’s Cathedral</a:t>
              </a:r>
            </a:p>
            <a:p>
              <a:pPr algn="ctr"/>
              <a:r>
                <a:rPr lang="en-US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Cathedral House</a:t>
              </a:r>
            </a:p>
            <a:p>
              <a:pPr algn="ctr"/>
              <a:r>
                <a:rPr lang="en-US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Westminster Bridge Road</a:t>
              </a:r>
            </a:p>
            <a:p>
              <a:pPr algn="ctr"/>
              <a:r>
                <a:rPr lang="en-US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London, SE1 7JB</a:t>
              </a:r>
              <a:br>
                <a:rPr lang="en-US" sz="16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</a:br>
              <a:br>
                <a:rPr lang="en-US" sz="14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sz="14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Join us in remembering those who touched our lives and made the world a better place. </a:t>
              </a:r>
              <a:br>
                <a:rPr lang="en-US" sz="16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</a:br>
              <a:endParaRPr lang="en-US" sz="1100" dirty="0">
                <a:solidFill>
                  <a:srgbClr val="102643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US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Contact Mrs. Doyle</a:t>
              </a:r>
            </a:p>
            <a:p>
              <a:pPr algn="ctr"/>
              <a:r>
                <a:rPr lang="en-US" b="1" dirty="0">
                  <a:solidFill>
                    <a:srgbClr val="102643"/>
                  </a:solidFill>
                  <a:latin typeface="Arial Black" charset="0"/>
                  <a:ea typeface="Arial Black" charset="0"/>
                  <a:cs typeface="Arial Black" charset="0"/>
                </a:rPr>
                <a:t>07770 523 202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189176" y="6633578"/>
            <a:ext cx="3233853" cy="608299"/>
            <a:chOff x="3548743" y="6380846"/>
            <a:chExt cx="3233853" cy="608299"/>
          </a:xfrm>
        </p:grpSpPr>
        <p:sp>
          <p:nvSpPr>
            <p:cNvPr id="4" name="TextBox 3"/>
            <p:cNvSpPr txBox="1"/>
            <p:nvPr/>
          </p:nvSpPr>
          <p:spPr>
            <a:xfrm>
              <a:off x="4691743" y="6380846"/>
              <a:ext cx="20908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dirty="0">
                  <a:solidFill>
                    <a:srgbClr val="A6C400"/>
                  </a:solidFill>
                  <a:latin typeface="Arial Black" charset="0"/>
                  <a:ea typeface="Arial Black" charset="0"/>
                  <a:cs typeface="Arial Black" charset="0"/>
                </a:rPr>
                <a:t>cafod.org.uk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8743" y="6681368"/>
              <a:ext cx="32338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Charity no 1160384 and a company limited by guarantee no 09387398.</a:t>
              </a:r>
            </a:p>
            <a:p>
              <a:pPr algn="r"/>
              <a:r>
                <a:rPr lang="en-US" sz="700" dirty="0">
                  <a:solidFill>
                    <a:srgbClr val="102643"/>
                  </a:solidFill>
                  <a:latin typeface="Arial" charset="0"/>
                  <a:ea typeface="Arial" charset="0"/>
                  <a:cs typeface="Arial" charset="0"/>
                </a:rPr>
                <a:t>Photo: iStock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61"/>
          <a:stretch/>
        </p:blipFill>
        <p:spPr>
          <a:xfrm>
            <a:off x="353873" y="6536396"/>
            <a:ext cx="3008296" cy="6345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BE4616-F667-854F-8BBB-454EC54F74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40" b="-747"/>
          <a:stretch/>
        </p:blipFill>
        <p:spPr>
          <a:xfrm>
            <a:off x="3397610" y="6581058"/>
            <a:ext cx="3280242" cy="64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39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Roland Unwin</dc:creator>
  <cp:lastModifiedBy>Roisin Beirne</cp:lastModifiedBy>
  <cp:revision>40</cp:revision>
  <cp:lastPrinted>2018-06-21T13:39:57Z</cp:lastPrinted>
  <dcterms:created xsi:type="dcterms:W3CDTF">2016-08-23T17:15:13Z</dcterms:created>
  <dcterms:modified xsi:type="dcterms:W3CDTF">2019-07-15T07:35:21Z</dcterms:modified>
</cp:coreProperties>
</file>