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1" r:id="rId6"/>
    <p:sldId id="263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Ahmed" userId="d7b2ef2b-6674-4efc-b11b-0c38a2fd5536" providerId="ADAL" clId="{C4CCEEC7-4517-4033-984F-B58AC8E2805F}"/>
    <pc:docChg chg="custSel modSld sldOrd">
      <pc:chgData name="Victoria Ahmed" userId="d7b2ef2b-6674-4efc-b11b-0c38a2fd5536" providerId="ADAL" clId="{C4CCEEC7-4517-4033-984F-B58AC8E2805F}" dt="2025-01-14T11:18:32.891" v="47"/>
      <pc:docMkLst>
        <pc:docMk/>
      </pc:docMkLst>
      <pc:sldChg chg="modSp mod">
        <pc:chgData name="Victoria Ahmed" userId="d7b2ef2b-6674-4efc-b11b-0c38a2fd5536" providerId="ADAL" clId="{C4CCEEC7-4517-4033-984F-B58AC8E2805F}" dt="2025-01-14T11:18:10.113" v="43" actId="1076"/>
        <pc:sldMkLst>
          <pc:docMk/>
          <pc:sldMk cId="382362249" sldId="262"/>
        </pc:sldMkLst>
        <pc:spChg chg="mod">
          <ac:chgData name="Victoria Ahmed" userId="d7b2ef2b-6674-4efc-b11b-0c38a2fd5536" providerId="ADAL" clId="{C4CCEEC7-4517-4033-984F-B58AC8E2805F}" dt="2025-01-14T11:18:10.113" v="43" actId="1076"/>
          <ac:spMkLst>
            <pc:docMk/>
            <pc:sldMk cId="382362249" sldId="262"/>
            <ac:spMk id="7" creationId="{E95ABCC5-4C51-A853-B67F-1A77C9998E19}"/>
          </ac:spMkLst>
        </pc:spChg>
      </pc:sldChg>
      <pc:sldChg chg="ord">
        <pc:chgData name="Victoria Ahmed" userId="d7b2ef2b-6674-4efc-b11b-0c38a2fd5536" providerId="ADAL" clId="{C4CCEEC7-4517-4033-984F-B58AC8E2805F}" dt="2025-01-14T11:18:31.536" v="45"/>
        <pc:sldMkLst>
          <pc:docMk/>
          <pc:sldMk cId="4000678571" sldId="263"/>
        </pc:sldMkLst>
      </pc:sldChg>
      <pc:sldChg chg="ord">
        <pc:chgData name="Victoria Ahmed" userId="d7b2ef2b-6674-4efc-b11b-0c38a2fd5536" providerId="ADAL" clId="{C4CCEEC7-4517-4033-984F-B58AC8E2805F}" dt="2025-01-14T11:18:32.891" v="47"/>
        <pc:sldMkLst>
          <pc:docMk/>
          <pc:sldMk cId="3071819108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9DE44-6587-55F3-DEA5-B6F8A0A11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198AE0-F145-5EB6-023D-147745F43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D3B55-B717-72F0-AE03-9A07D8404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006E1-5B24-EC2D-2F5D-AC9BF2BE3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E3B2F-4F24-BA8C-57FA-5AFEB9BF9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7C4A1-FEA9-B76C-9F0D-190C04A44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72A151-8E6C-AC00-F369-5B5AB99A9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4257D-CBDA-9C82-3972-01E6B691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0E6D7-F7CF-2EBA-4DD0-4DE4BB75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B37D4-E5A2-1110-709A-84DD68C0B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66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7836B0-22AB-B265-4255-AB2485CFF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0168CF-0757-641A-2199-8A89D9DB1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44184-9975-8AB7-104F-C6A584454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EF3DF-E877-FE99-2922-1D98B13F2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C8249-1339-310D-8FDD-9703BC078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48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C724C-55DF-F22F-B560-44327559F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0C8D2-722D-9C11-E267-E2F923581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953B2-1911-A083-7CC1-CEC8DA9B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694D9-9982-58EA-B6D9-6DC97F2F6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9A01A-F542-0135-38AC-E9AA4CE8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69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947D-6470-F811-2CD1-0723423BF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399A3-90C4-E572-CF4F-CCA33D5F1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0D124-EFC7-8C5F-EA79-0B229E8BA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0F905-740A-BBFD-B39F-76D83251C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10E78-4CD1-DB97-4CED-C75F1A239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5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BE45B-C3A8-9108-B520-F4E59A0FA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3C683-8A4C-311E-7A6E-ACBAFE872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FA1546-24EA-7243-458B-1BBB1CC38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AF674-5320-E9F7-3CE5-4DC563100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5AA9D2-22CC-B4C0-585A-501BBDBB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C0C2C-617B-8028-626E-2A245C232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0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90080-6183-13B9-2693-FAA02FDCA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B9F93-4A85-48AB-E2CB-51C5AFE28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71C95-A9AA-67CA-6C3D-6F8B47550E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8CCE1-79A8-2F02-742F-D15D795112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34BF1B-9D96-CA89-FB16-CA692FCE4C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4D00FC-FC5C-F8C3-B95F-5CD901A9A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0C62E8-A469-2AEC-ADEE-4A461F9B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83E3D2-9C97-B3A3-88C4-2AC22988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5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540B7-DAB4-9577-AF97-D895319B8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28A4BC-31B7-42D0-7259-6DDAE9568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EA0297-64C0-8350-8534-900DE0853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FA99C0-D151-615A-2E06-B1F2C1E5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8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43544-B515-01AE-2918-F21839C13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276C76-5CCE-CFAD-398C-67313ADE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1BA2E-FE2A-D970-E8D4-B577FBBE9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F46A5-F619-BEF7-36B0-8B965351D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68FD5-8448-AEA2-23AF-2D13FF138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71854-8992-DD61-7EE2-7328AF4A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D415-F318-A8CE-F8BB-7708F9C7F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6E642-3B83-A21D-59B8-5B7B4B9B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34D2B-2B67-092C-E7F3-F103A455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6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59597-C43C-5047-5F4D-953762A8D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DFC1A-0D7B-EDDE-016F-53346FE977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1EA9D-908A-6041-11AF-4EDDB57FB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3D310-D668-640D-7218-983F6D811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A3B0B-9936-F2C0-FC03-00461DAD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2A6F2E-F7EA-E781-8344-F4EC0E46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1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4A900-2C91-C91A-B134-F4301789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0A8B7-496F-DA19-7453-21A584580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79D21-4F46-AD6F-F4DA-A04098005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31DB5A-8A3E-46E0-8657-4AAAA6EA806A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EF1D6-B694-E091-15A4-5FCC25574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A2F87-EDE8-5737-F243-A761742620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A37E4E-50C7-4AD9-BDCF-2AA9E6900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3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B515B7C8-3EE9-CBAF-016B-05414D4B01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11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F7B6C5F8-BD22-1072-563F-FA8FEC5A1F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7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F5873EA6-39F7-BB6E-E466-124DEA9A7F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819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7659FFEC-4707-7A73-8DE5-41CAF58E18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5ABCC5-4C51-A853-B67F-1A77C9998E19}"/>
              </a:ext>
            </a:extLst>
          </p:cNvPr>
          <p:cNvSpPr txBox="1"/>
          <p:nvPr/>
        </p:nvSpPr>
        <p:spPr>
          <a:xfrm>
            <a:off x="549103" y="2413337"/>
            <a:ext cx="12114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Your school’s name (editable) </a:t>
            </a:r>
            <a:endParaRPr lang="en-US" sz="60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2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59E71814B58459211ABFEAC119CC8" ma:contentTypeVersion="2978" ma:contentTypeDescription="Create a new document." ma:contentTypeScope="" ma:versionID="b46105eadcb31c0c50ce001436cb67d4">
  <xsd:schema xmlns:xsd="http://www.w3.org/2001/XMLSchema" xmlns:xs="http://www.w3.org/2001/XMLSchema" xmlns:p="http://schemas.microsoft.com/office/2006/metadata/properties" xmlns:ns2="04672002-f21f-4240-adfb-f0b653fb6fb5" xmlns:ns3="f198e0bd-c17b-4511-ad03-ce28218f2c86" xmlns:ns4="bdf04112-6931-4610-9724-cd62e91446a3" xmlns:ns5="453a0c7f-c966-4a5c-a0f8-de0f8150ea1e" targetNamespace="http://schemas.microsoft.com/office/2006/metadata/properties" ma:root="true" ma:fieldsID="79038ef875be54f55595bfdbf1f87387" ns2:_="" ns3:_="" ns4:_="" ns5:_="">
    <xsd:import namespace="04672002-f21f-4240-adfb-f0b653fb6fb5"/>
    <xsd:import namespace="f198e0bd-c17b-4511-ad03-ce28218f2c86"/>
    <xsd:import namespace="bdf04112-6931-4610-9724-cd62e91446a3"/>
    <xsd:import namespace="453a0c7f-c966-4a5c-a0f8-de0f8150ea1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Activity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_x0026_E_x0020_Activity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5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672002-f21f-4240-adfb-f0b653fb6fb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98e0bd-c17b-4511-ad03-ce28218f2c86" elementFormDefault="qualified">
    <xsd:import namespace="http://schemas.microsoft.com/office/2006/documentManagement/types"/>
    <xsd:import namespace="http://schemas.microsoft.com/office/infopath/2007/PartnerControls"/>
    <xsd:element name="Activity" ma:index="11" nillable="true" ma:displayName="Activity" ma:default="Budgets" ma:format="Dropdown" ma:internalName="Activity">
      <xsd:simpleType>
        <xsd:restriction base="dms:Choice">
          <xsd:enumeration value="Budgets"/>
          <xsd:enumeration value="Historic Documents"/>
          <xsd:enumeration value="Networking and External Org"/>
          <xsd:enumeration value="Monitoring and Evaluation"/>
          <xsd:enumeration value="Planning"/>
          <xsd:enumeration value="Research"/>
          <xsd:enumeration value="Section Meetings"/>
          <xsd:enumeration value="Strategies"/>
          <xsd:enumeration value="Work in Progress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_x0026_E_x0020_Activity" ma:index="16" nillable="true" ma:displayName="M&amp;E Activity" ma:default="Activity Monitoring" ma:format="Dropdown" ma:internalName="M_x0026_E_x0020_Activity">
      <xsd:simpleType>
        <xsd:restriction base="dms:Choice">
          <xsd:enumeration value="Activity Monitoring"/>
          <xsd:enumeration value="Projects Evaluations"/>
          <xsd:enumeration value="Reporting"/>
          <xsd:enumeration value="Come and See"/>
          <xsd:enumeration value="GCSE and PoG"/>
          <xsd:enumeration value="Targets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73aede18-5762-4cff-92fc-bd8aa2d291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3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f04112-6931-4610-9724-cd62e91446a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a0c7f-c966-4a5c-a0f8-de0f8150ea1e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3b9f4064-c5ee-4255-b955-fb8a72b2bce5}" ma:internalName="TaxCatchAll" ma:showField="CatchAllData" ma:web="04672002-f21f-4240-adfb-f0b653fb6f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53a0c7f-c966-4a5c-a0f8-de0f8150ea1e" xsi:nil="true"/>
    <Activity xmlns="f198e0bd-c17b-4511-ad03-ce28218f2c86">Budgets</Activity>
    <lcf76f155ced4ddcb4097134ff3c332f xmlns="f198e0bd-c17b-4511-ad03-ce28218f2c86">
      <Terms xmlns="http://schemas.microsoft.com/office/infopath/2007/PartnerControls"/>
    </lcf76f155ced4ddcb4097134ff3c332f>
    <M_x0026_E_x0020_Activity xmlns="f198e0bd-c17b-4511-ad03-ce28218f2c86">Activity Monitoring</M_x0026_E_x0020_Activity>
    <_dlc_DocId xmlns="04672002-f21f-4240-adfb-f0b653fb6fb5">SZUU6KYVHK2A-877776833-15852</_dlc_DocId>
    <_dlc_DocIdUrl xmlns="04672002-f21f-4240-adfb-f0b653fb6fb5">
      <Url>https://cafod365.sharepoint.com/sites/int/Education/_layouts/15/DocIdRedir.aspx?ID=SZUU6KYVHK2A-877776833-15852</Url>
      <Description>SZUU6KYVHK2A-877776833-15852</Description>
    </_dlc_DocIdUrl>
  </documentManagement>
</p:properties>
</file>

<file path=customXml/itemProps1.xml><?xml version="1.0" encoding="utf-8"?>
<ds:datastoreItem xmlns:ds="http://schemas.openxmlformats.org/officeDocument/2006/customXml" ds:itemID="{E3F01AA1-401E-42DE-95F4-985EC41B65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FA0FF2-EA6E-4BFE-AD1B-7388311341F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D796E0E-4EFA-47E0-8F61-6B12CD3AEC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672002-f21f-4240-adfb-f0b653fb6fb5"/>
    <ds:schemaRef ds:uri="f198e0bd-c17b-4511-ad03-ce28218f2c86"/>
    <ds:schemaRef ds:uri="bdf04112-6931-4610-9724-cd62e91446a3"/>
    <ds:schemaRef ds:uri="453a0c7f-c966-4a5c-a0f8-de0f8150ea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D2E07EE-229C-4ACE-9795-4323E37C75FE}">
  <ds:schemaRefs>
    <ds:schemaRef ds:uri="04672002-f21f-4240-adfb-f0b653fb6fb5"/>
    <ds:schemaRef ds:uri="453a0c7f-c966-4a5c-a0f8-de0f8150ea1e"/>
    <ds:schemaRef ds:uri="f198e0bd-c17b-4511-ad03-ce28218f2c8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6</Words>
  <Application>Microsoft Office PowerPoint</Application>
  <PresentationFormat>Widescreen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Jessica Bailey</dc:creator>
  <cp:lastModifiedBy>Victoria Ahmed</cp:lastModifiedBy>
  <cp:revision>2</cp:revision>
  <dcterms:created xsi:type="dcterms:W3CDTF">2025-01-10T11:47:16Z</dcterms:created>
  <dcterms:modified xsi:type="dcterms:W3CDTF">2025-01-14T11:18:34Z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0x0101007CF59E71814B58459211ABFEAC119CC8</vt:lpwstr>
  </property>
  <property fmtid="{D5CDD505-2E9C-101B-9397-08002B2CF9AE}" pid="3" name="_dlc_DocIdItemGuid">
    <vt:lpwstr>d2595579-12e7-4210-8e24-d941d648ef38</vt:lpwstr>
  </property>
</Properties>
</file>