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7" r:id="rId4"/>
    <p:sldId id="268" r:id="rId5"/>
    <p:sldId id="265" r:id="rId6"/>
    <p:sldId id="259" r:id="rId7"/>
    <p:sldId id="273" r:id="rId8"/>
    <p:sldId id="264" r:id="rId9"/>
    <p:sldId id="260" r:id="rId10"/>
    <p:sldId id="263" r:id="rId11"/>
    <p:sldId id="261" r:id="rId12"/>
    <p:sldId id="262" r:id="rId13"/>
    <p:sldId id="258" r:id="rId14"/>
    <p:sldId id="274" r:id="rId15"/>
    <p:sldId id="266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80696-96B8-4285-ADCA-22CCFAB6880F}" v="4" dt="2026-04-20T09:46:06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ailey" userId="965a1b90-078f-4270-a62d-d042259dd1b7" providerId="ADAL" clId="{2129327F-09D8-4007-AC8E-9B7E80A34C53}"/>
    <pc:docChg chg="custSel addSld delSld modSld sldOrd">
      <pc:chgData name="Jessica Bailey" userId="965a1b90-078f-4270-a62d-d042259dd1b7" providerId="ADAL" clId="{2129327F-09D8-4007-AC8E-9B7E80A34C53}" dt="2026-04-20T16:38:23.842" v="114" actId="20577"/>
      <pc:docMkLst>
        <pc:docMk/>
      </pc:docMkLst>
      <pc:sldChg chg="addSp delSp modSp mod modAnim modNotesTx">
        <pc:chgData name="Jessica Bailey" userId="965a1b90-078f-4270-a62d-d042259dd1b7" providerId="ADAL" clId="{2129327F-09D8-4007-AC8E-9B7E80A34C53}" dt="2026-04-20T16:38:23.842" v="114" actId="20577"/>
        <pc:sldMkLst>
          <pc:docMk/>
          <pc:sldMk cId="1729903383" sldId="268"/>
        </pc:sldMkLst>
        <pc:spChg chg="del">
          <ac:chgData name="Jessica Bailey" userId="965a1b90-078f-4270-a62d-d042259dd1b7" providerId="ADAL" clId="{2129327F-09D8-4007-AC8E-9B7E80A34C53}" dt="2026-04-20T09:44:40.754" v="2" actId="478"/>
          <ac:spMkLst>
            <pc:docMk/>
            <pc:sldMk cId="1729903383" sldId="268"/>
            <ac:spMk id="2" creationId="{44919E3F-4B46-9A0E-BB14-1EEF3CF2EF3A}"/>
          </ac:spMkLst>
        </pc:spChg>
        <pc:spChg chg="del">
          <ac:chgData name="Jessica Bailey" userId="965a1b90-078f-4270-a62d-d042259dd1b7" providerId="ADAL" clId="{2129327F-09D8-4007-AC8E-9B7E80A34C53}" dt="2026-04-20T09:44:37.029" v="0"/>
          <ac:spMkLst>
            <pc:docMk/>
            <pc:sldMk cId="1729903383" sldId="268"/>
            <ac:spMk id="3" creationId="{716AAFB3-DBF8-9639-BE5B-EE6EBDFC4C36}"/>
          </ac:spMkLst>
        </pc:spChg>
        <pc:spChg chg="add mod">
          <ac:chgData name="Jessica Bailey" userId="965a1b90-078f-4270-a62d-d042259dd1b7" providerId="ADAL" clId="{2129327F-09D8-4007-AC8E-9B7E80A34C53}" dt="2026-04-20T09:45:31.479" v="23" actId="1076"/>
          <ac:spMkLst>
            <pc:docMk/>
            <pc:sldMk cId="1729903383" sldId="268"/>
            <ac:spMk id="5" creationId="{CE81BDFC-5A27-9366-717E-833A21305299}"/>
          </ac:spMkLst>
        </pc:spChg>
        <pc:picChg chg="add mod">
          <ac:chgData name="Jessica Bailey" userId="965a1b90-078f-4270-a62d-d042259dd1b7" providerId="ADAL" clId="{2129327F-09D8-4007-AC8E-9B7E80A34C53}" dt="2026-04-20T09:45:36.419" v="25" actId="1076"/>
          <ac:picMkLst>
            <pc:docMk/>
            <pc:sldMk cId="1729903383" sldId="268"/>
            <ac:picMk id="4" creationId="{3ECD6A10-BE6D-4A54-D683-5A1559D64288}"/>
          </ac:picMkLst>
        </pc:picChg>
      </pc:sldChg>
      <pc:sldChg chg="del">
        <pc:chgData name="Jessica Bailey" userId="965a1b90-078f-4270-a62d-d042259dd1b7" providerId="ADAL" clId="{2129327F-09D8-4007-AC8E-9B7E80A34C53}" dt="2026-04-20T09:45:53.988" v="29" actId="47"/>
        <pc:sldMkLst>
          <pc:docMk/>
          <pc:sldMk cId="1145661027" sldId="269"/>
        </pc:sldMkLst>
      </pc:sldChg>
      <pc:sldChg chg="del">
        <pc:chgData name="Jessica Bailey" userId="965a1b90-078f-4270-a62d-d042259dd1b7" providerId="ADAL" clId="{2129327F-09D8-4007-AC8E-9B7E80A34C53}" dt="2026-04-20T09:46:14.955" v="47" actId="47"/>
        <pc:sldMkLst>
          <pc:docMk/>
          <pc:sldMk cId="3844770893" sldId="272"/>
        </pc:sldMkLst>
      </pc:sldChg>
      <pc:sldChg chg="modSp add mod ord modNotesTx">
        <pc:chgData name="Jessica Bailey" userId="965a1b90-078f-4270-a62d-d042259dd1b7" providerId="ADAL" clId="{2129327F-09D8-4007-AC8E-9B7E80A34C53}" dt="2026-04-20T16:37:55.511" v="103" actId="20577"/>
        <pc:sldMkLst>
          <pc:docMk/>
          <pc:sldMk cId="2712158019" sldId="273"/>
        </pc:sldMkLst>
        <pc:spChg chg="mod">
          <ac:chgData name="Jessica Bailey" userId="965a1b90-078f-4270-a62d-d042259dd1b7" providerId="ADAL" clId="{2129327F-09D8-4007-AC8E-9B7E80A34C53}" dt="2026-04-20T09:45:58.590" v="38" actId="20577"/>
          <ac:spMkLst>
            <pc:docMk/>
            <pc:sldMk cId="2712158019" sldId="273"/>
            <ac:spMk id="5" creationId="{CE81BDFC-5A27-9366-717E-833A21305299}"/>
          </ac:spMkLst>
        </pc:spChg>
      </pc:sldChg>
      <pc:sldChg chg="modSp add mod ord modNotesTx">
        <pc:chgData name="Jessica Bailey" userId="965a1b90-078f-4270-a62d-d042259dd1b7" providerId="ADAL" clId="{2129327F-09D8-4007-AC8E-9B7E80A34C53}" dt="2026-04-20T16:37:21.577" v="77" actId="20577"/>
        <pc:sldMkLst>
          <pc:docMk/>
          <pc:sldMk cId="2961182982" sldId="274"/>
        </pc:sldMkLst>
        <pc:spChg chg="mod">
          <ac:chgData name="Jessica Bailey" userId="965a1b90-078f-4270-a62d-d042259dd1b7" providerId="ADAL" clId="{2129327F-09D8-4007-AC8E-9B7E80A34C53}" dt="2026-04-20T09:46:12.818" v="46" actId="20577"/>
          <ac:spMkLst>
            <pc:docMk/>
            <pc:sldMk cId="2961182982" sldId="274"/>
            <ac:spMk id="5" creationId="{CE81BDFC-5A27-9366-717E-833A213052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D979-476D-4F7C-9753-F179F394E84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8524-CCFD-4177-A1C7-836AA68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C8524-CCFD-4177-A1C7-836AA6827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C8524-CCFD-4177-A1C7-836AA6827F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at 3minutes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C8524-CCFD-4177-A1C7-836AA6827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 withheld for security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C8524-CCFD-4177-A1C7-836AA6827F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2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 withheld for security purposes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C8524-CCFD-4177-A1C7-836AA6827F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at 4minutes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C8524-CCFD-4177-A1C7-836AA6827F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89D1-B2E8-62A3-C536-D705FEA35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1AC41-2936-B069-490B-C991B2D6F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4AB69-8D35-BEB3-9F85-F9196A23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3360-C74C-C823-5806-7C595CB2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E189A-69C8-C696-45A2-4CF4A4B9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0124-738E-551B-8983-783E91C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8FBB2-2B50-F5B9-C311-F476B2881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0DC87-1034-DC1A-1FFF-162C8ED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CBC6-6BDD-11C9-561B-B7059735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9921-4706-EA81-576B-DC871AD2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D4ECC-239C-7ECC-FCD3-6AAA16A96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BAC9F-D3EA-320C-D950-F348A4549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473D0-F233-4830-6456-DCE4A0F4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D079-3869-A37E-17DA-C055C5FE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A834-3BD9-7C54-FBD9-5F665642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0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86DF-AA36-DF10-0BA6-A8FEBAC2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B4E75-D74E-0A5D-A87A-2560F5C4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17DE-F91D-B77E-9BA0-0A77AC80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94AC1-85F3-62C6-6FEA-A5992FC1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7AAB-3070-16F0-5C58-0A32AC0A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8A05-CB2E-64AF-FAA1-70FD1A32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53BB0-693C-868C-B03B-2C21C60C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C37E6-AD16-8764-EDF2-9A068239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CAB74-573A-5104-9A28-0EDACBC5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16810-91B0-5085-0D81-2549E95F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F744-F5EF-C127-8858-3034A90D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85F3B-23AF-47F4-8802-50AFB1D9B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6690-451E-3B75-BBE6-0F345F6D2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F5752-0003-E57C-501C-2968D8F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F4D85-BB99-6853-2921-9638023E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C89D3-6CBE-BDAF-09BB-C41724DE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8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007E-3918-1ECC-0257-9C1D2068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C7217-C982-7B04-4798-372D18218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26DAB-988D-DDE7-09F6-34FB3FE36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3B0AB-30DB-C719-A579-D88987D45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472F1-E99D-1BAE-6A85-F28B026EF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F0381-EE46-E172-F200-3A43EC29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2EB2E-2E88-056E-493E-A35DA639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567A9-658B-B582-E6BC-F173FB06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5990-1654-25F2-DBE3-82026360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3905A-0A13-27DC-5CAD-6A26151E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B0EC6-4B0B-A6F4-3BE6-216F4E69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A33B3-908E-61DD-E229-F534ADE1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EF19D-58A8-4A50-77C3-DD4EF17D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4CB64-FED6-636B-23E9-7B06E794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3CFA1-A6DB-6C29-F915-F965FFF7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6DB4-3083-81E6-9708-E5FCE8A4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22CD-6CEB-359A-75F6-A399E7905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A2A1C-21A0-47E2-32C0-EF03FC3BD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0398C-B777-F1DF-87E0-726AC7D1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DD9BD-5519-3EA4-186D-26D519F0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83706-3301-E40E-F6D7-AB8A4D16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E3C6-B18C-5C17-699D-8CD6C0BE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EC96D-EE9C-EBAC-6161-265984199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288E4-24C9-4609-4DAC-4F3D8345E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B0DDC-C184-3513-1598-AE2AF7A8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2BA41-9E44-EE15-21AC-F34CCABB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60D2A-2196-6738-2928-D06FC5AC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EF05D-5917-2FFA-A179-10969BBD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1E3E8-4EE0-763F-F9EC-7A9E47F41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5B6B-28B4-A445-1E03-61FFAFB2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4F40BB-E283-4F4D-AAC5-C0F81CB120D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61A9-0D55-810A-625D-8E76EE6ED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1BF6-8C4C-DE45-C7DB-3B0B24F0C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6156B-14B1-45BC-B72D-EB4705C7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44tReFjwIk?feature=oembed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afod.org.uk/news/international-news/human-rights-da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44tReFjwIk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44tReFjwIk?feature=oembe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D5C6-E058-2C00-72E8-E20A7B0FF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429A-AFC6-A4E1-1C19-86F32FB42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BAEEF27E-13A0-5CBF-B262-E1C39EFA3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A7C3DF10-9BDC-1823-F6B7-5020F90F6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ign on a fence&#10;&#10;AI-generated content may be incorrect.">
            <a:extLst>
              <a:ext uri="{FF2B5EF4-FFF2-40B4-BE49-F238E27FC236}">
                <a16:creationId xmlns:a16="http://schemas.microsoft.com/office/drawing/2014/main" id="{3868EA06-300D-51ED-131B-1956F10A5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r="1276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F5CD1A4D-6EAE-39BE-2A94-DFBEC9755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291D-EE7D-3490-1123-A4946AB0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text on an orange background&#10;&#10;AI-generated content may be incorrect.">
            <a:extLst>
              <a:ext uri="{FF2B5EF4-FFF2-40B4-BE49-F238E27FC236}">
                <a16:creationId xmlns:a16="http://schemas.microsoft.com/office/drawing/2014/main" id="{1BEC2631-D766-099B-4921-66665C4DE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64CA48A-678E-4942-B42A-454D4A6102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238" b="33492"/>
          <a:stretch>
            <a:fillRect/>
          </a:stretch>
        </p:blipFill>
        <p:spPr>
          <a:xfrm>
            <a:off x="163285" y="5943600"/>
            <a:ext cx="2133600" cy="6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t Oscar Romero: Truth in the Media Interviews | CAFOD">
            <a:hlinkClick r:id="" action="ppaction://media"/>
            <a:extLst>
              <a:ext uri="{FF2B5EF4-FFF2-40B4-BE49-F238E27FC236}">
                <a16:creationId xmlns:a16="http://schemas.microsoft.com/office/drawing/2014/main" id="{3ECD6A10-BE6D-4A54-D683-5A1559D642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3081" y="176962"/>
            <a:ext cx="9625837" cy="5434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1BDFC-5A27-9366-717E-833A21305299}"/>
              </a:ext>
            </a:extLst>
          </p:cNvPr>
          <p:cNvSpPr txBox="1"/>
          <p:nvPr/>
        </p:nvSpPr>
        <p:spPr>
          <a:xfrm>
            <a:off x="3731846" y="5720861"/>
            <a:ext cx="472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Montserrat" panose="00000500000000000000" pitchFamily="2" charset="0"/>
              </a:rPr>
              <a:t>Paz</a:t>
            </a:r>
          </a:p>
        </p:txBody>
      </p:sp>
    </p:spTree>
    <p:extLst>
      <p:ext uri="{BB962C8B-B14F-4D97-AF65-F5344CB8AC3E}">
        <p14:creationId xmlns:p14="http://schemas.microsoft.com/office/powerpoint/2010/main" val="29611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text&#10;&#10;AI-generated content may be incorrect.">
            <a:extLst>
              <a:ext uri="{FF2B5EF4-FFF2-40B4-BE49-F238E27FC236}">
                <a16:creationId xmlns:a16="http://schemas.microsoft.com/office/drawing/2014/main" id="{51AEA3D5-A389-B63D-B98B-68EAA0931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47B0-542A-B69D-C729-68BB6FCB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355" y="365125"/>
            <a:ext cx="3701716" cy="1325563"/>
          </a:xfrm>
        </p:spPr>
        <p:txBody>
          <a:bodyPr/>
          <a:lstStyle/>
          <a:p>
            <a:pPr algn="ctr"/>
            <a:r>
              <a:rPr lang="en-GB" b="1" dirty="0">
                <a:latin typeface="Montserrat" panose="00000500000000000000" pitchFamily="2" charset="0"/>
              </a:rPr>
              <a:t>A-Level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4AB0B-EB25-D699-17D8-4AD077C2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184" y="1690688"/>
            <a:ext cx="4985887" cy="11100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Human Rights Day: Defending our common home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on a dirt path&#10;&#10;AI-generated content may be incorrect.">
            <a:extLst>
              <a:ext uri="{FF2B5EF4-FFF2-40B4-BE49-F238E27FC236}">
                <a16:creationId xmlns:a16="http://schemas.microsoft.com/office/drawing/2014/main" id="{F1BC6D8C-546A-FEFA-80A2-6822FBFB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3184">
            <a:off x="441226" y="327839"/>
            <a:ext cx="6517732" cy="7068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32C920-CA31-1CA3-AE24-100A25BFFA5F}"/>
              </a:ext>
            </a:extLst>
          </p:cNvPr>
          <p:cNvSpPr txBox="1"/>
          <p:nvPr/>
        </p:nvSpPr>
        <p:spPr>
          <a:xfrm>
            <a:off x="7236928" y="2779496"/>
            <a:ext cx="417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anose="00000500000000000000" pitchFamily="2" charset="0"/>
              </a:rPr>
              <a:t>Read through our latest article on Human Rights across Latin America. This also gives an update on our partners work in Colombia, Brazil and Honduras. </a:t>
            </a: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6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2C4C9C-4B7F-6890-0EDF-9DAB43D5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414" y="5532437"/>
            <a:ext cx="5735721" cy="1325563"/>
          </a:xfrm>
        </p:spPr>
        <p:txBody>
          <a:bodyPr/>
          <a:lstStyle/>
          <a:p>
            <a:r>
              <a:rPr lang="en-GB" b="1" dirty="0">
                <a:latin typeface="Montserrat" panose="00000500000000000000" pitchFamily="2" charset="0"/>
              </a:rPr>
              <a:t>Remarkable Radio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54E0F1C0-D0CC-0E03-0AD4-4449A82B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681037"/>
            <a:ext cx="4851400" cy="4851400"/>
          </a:xfrm>
          <a:prstGeom prst="rect">
            <a:avLst/>
          </a:prstGeom>
        </p:spPr>
      </p:pic>
      <p:pic>
        <p:nvPicPr>
          <p:cNvPr id="9" name="Picture 8" descr="A colorful text on a white background&#10;&#10;AI-generated content may be incorrect.">
            <a:extLst>
              <a:ext uri="{FF2B5EF4-FFF2-40B4-BE49-F238E27FC236}">
                <a16:creationId xmlns:a16="http://schemas.microsoft.com/office/drawing/2014/main" id="{15EFCBF2-0BF3-76C7-BD2F-D0FCA0ECC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8601"/>
            <a:ext cx="2057400" cy="1157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575E0F-2CFC-9A36-94F1-854FBFF639A7}"/>
              </a:ext>
            </a:extLst>
          </p:cNvPr>
          <p:cNvSpPr txBox="1"/>
          <p:nvPr/>
        </p:nvSpPr>
        <p:spPr>
          <a:xfrm>
            <a:off x="8521700" y="415207"/>
            <a:ext cx="36004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Tune in! 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Every person who hears a hopeful message can pass this advice on to their friends and family, keeping even more people safe.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B860F-D8C0-7B29-F38F-3041B608385C}"/>
              </a:ext>
            </a:extLst>
          </p:cNvPr>
          <p:cNvSpPr txBox="1"/>
          <p:nvPr/>
        </p:nvSpPr>
        <p:spPr>
          <a:xfrm>
            <a:off x="107950" y="2413337"/>
            <a:ext cx="3390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Speak up for justice! 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radio means that indigenous people living in remote areas are aware of their rights helping them to protect their communities and the land they live 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21FFF-FB45-71F0-EF92-5F4B8B3FA0C5}"/>
              </a:ext>
            </a:extLst>
          </p:cNvPr>
          <p:cNvSpPr txBox="1"/>
          <p:nvPr/>
        </p:nvSpPr>
        <p:spPr>
          <a:xfrm>
            <a:off x="8521700" y="3105835"/>
            <a:ext cx="2857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Use your voice! 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Radios help to spread awareness and encouragement for those defending our common home from deforestation and exploitation.</a:t>
            </a:r>
          </a:p>
        </p:txBody>
      </p:sp>
    </p:spTree>
    <p:extLst>
      <p:ext uri="{BB962C8B-B14F-4D97-AF65-F5344CB8AC3E}">
        <p14:creationId xmlns:p14="http://schemas.microsoft.com/office/powerpoint/2010/main" val="91182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glasses and a black robe&#10;&#10;AI-generated content may be incorrect.">
            <a:extLst>
              <a:ext uri="{FF2B5EF4-FFF2-40B4-BE49-F238E27FC236}">
                <a16:creationId xmlns:a16="http://schemas.microsoft.com/office/drawing/2014/main" id="{DA57FB68-B610-4044-7BD1-8279EF442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34114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43724D1-9196-8213-CF5D-733114ACCA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238" b="33492"/>
          <a:stretch>
            <a:fillRect/>
          </a:stretch>
        </p:blipFill>
        <p:spPr>
          <a:xfrm>
            <a:off x="163285" y="5943600"/>
            <a:ext cx="2133600" cy="6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E2CC-B438-B720-5963-079A8CBD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text on an orange background&#10;&#10;AI-generated content may be incorrect.">
            <a:extLst>
              <a:ext uri="{FF2B5EF4-FFF2-40B4-BE49-F238E27FC236}">
                <a16:creationId xmlns:a16="http://schemas.microsoft.com/office/drawing/2014/main" id="{38FEA37C-31CD-E5A7-596F-AF94C5F5B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D4851E-1D62-5722-F4A3-E6412BF585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5238" b="33492"/>
          <a:stretch>
            <a:fillRect/>
          </a:stretch>
        </p:blipFill>
        <p:spPr>
          <a:xfrm>
            <a:off x="163285" y="5943600"/>
            <a:ext cx="2133600" cy="6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t Oscar Romero: Truth in the Media Interviews | CAFOD">
            <a:hlinkClick r:id="" action="ppaction://media"/>
            <a:extLst>
              <a:ext uri="{FF2B5EF4-FFF2-40B4-BE49-F238E27FC236}">
                <a16:creationId xmlns:a16="http://schemas.microsoft.com/office/drawing/2014/main" id="{3ECD6A10-BE6D-4A54-D683-5A1559D642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3081" y="176962"/>
            <a:ext cx="9625837" cy="5434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1BDFC-5A27-9366-717E-833A21305299}"/>
              </a:ext>
            </a:extLst>
          </p:cNvPr>
          <p:cNvSpPr txBox="1"/>
          <p:nvPr/>
        </p:nvSpPr>
        <p:spPr>
          <a:xfrm>
            <a:off x="3731846" y="5720861"/>
            <a:ext cx="472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Montserrat" panose="00000500000000000000" pitchFamily="2" charset="0"/>
              </a:rPr>
              <a:t>Pablo</a:t>
            </a:r>
          </a:p>
        </p:txBody>
      </p:sp>
    </p:spTree>
    <p:extLst>
      <p:ext uri="{BB962C8B-B14F-4D97-AF65-F5344CB8AC3E}">
        <p14:creationId xmlns:p14="http://schemas.microsoft.com/office/powerpoint/2010/main" val="17299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Several pieces of paper with black text&#10;&#10;AI-generated content may be incorrect.">
            <a:extLst>
              <a:ext uri="{FF2B5EF4-FFF2-40B4-BE49-F238E27FC236}">
                <a16:creationId xmlns:a16="http://schemas.microsoft.com/office/drawing/2014/main" id="{25F8F4B9-5148-FEE3-91FE-83D962E76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85CC-AF0A-52B7-FDB5-27F638147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text on an orange background&#10;&#10;AI-generated content may be incorrect.">
            <a:extLst>
              <a:ext uri="{FF2B5EF4-FFF2-40B4-BE49-F238E27FC236}">
                <a16:creationId xmlns:a16="http://schemas.microsoft.com/office/drawing/2014/main" id="{5C2805D6-DE5B-09A2-201B-9EEB8F8C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702AC3E-EFB9-DDDE-CB07-5970C6B0A0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238" b="33492"/>
          <a:stretch>
            <a:fillRect/>
          </a:stretch>
        </p:blipFill>
        <p:spPr>
          <a:xfrm>
            <a:off x="163285" y="5943600"/>
            <a:ext cx="2133600" cy="6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t Oscar Romero: Truth in the Media Interviews | CAFOD">
            <a:hlinkClick r:id="" action="ppaction://media"/>
            <a:extLst>
              <a:ext uri="{FF2B5EF4-FFF2-40B4-BE49-F238E27FC236}">
                <a16:creationId xmlns:a16="http://schemas.microsoft.com/office/drawing/2014/main" id="{3ECD6A10-BE6D-4A54-D683-5A1559D642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3081" y="176962"/>
            <a:ext cx="9625837" cy="5434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1BDFC-5A27-9366-717E-833A21305299}"/>
              </a:ext>
            </a:extLst>
          </p:cNvPr>
          <p:cNvSpPr txBox="1"/>
          <p:nvPr/>
        </p:nvSpPr>
        <p:spPr>
          <a:xfrm>
            <a:off x="3731846" y="5720861"/>
            <a:ext cx="472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Montserrat" panose="00000500000000000000" pitchFamily="2" charset="0"/>
              </a:rPr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27121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paper with text and symbols&#10;&#10;AI-generated content may be incorrect.">
            <a:extLst>
              <a:ext uri="{FF2B5EF4-FFF2-40B4-BE49-F238E27FC236}">
                <a16:creationId xmlns:a16="http://schemas.microsoft.com/office/drawing/2014/main" id="{79CD6E32-CA41-8FC6-400F-6E029698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2667-E8F2-F709-2171-843E9FAD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logo&#10;&#10;AI-generated content may be incorrect.">
            <a:extLst>
              <a:ext uri="{FF2B5EF4-FFF2-40B4-BE49-F238E27FC236}">
                <a16:creationId xmlns:a16="http://schemas.microsoft.com/office/drawing/2014/main" id="{C16AEE38-ED1B-EA50-67F3-53EFDB4EC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807C699-EC67-94A7-56FB-2EC8D0763C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238" b="33492"/>
          <a:stretch>
            <a:fillRect/>
          </a:stretch>
        </p:blipFill>
        <p:spPr>
          <a:xfrm>
            <a:off x="163285" y="5943600"/>
            <a:ext cx="2133600" cy="6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9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151</Words>
  <Application>Microsoft Office PowerPoint</Application>
  <PresentationFormat>Widescreen</PresentationFormat>
  <Paragraphs>21</Paragraphs>
  <Slides>17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A-Level</vt:lpstr>
      <vt:lpstr>Remarkable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Jessica Bailey</cp:lastModifiedBy>
  <cp:revision>1</cp:revision>
  <dcterms:created xsi:type="dcterms:W3CDTF">2025-12-08T10:13:09Z</dcterms:created>
  <dcterms:modified xsi:type="dcterms:W3CDTF">2026-04-20T16:38:31Z</dcterms:modified>
</cp:coreProperties>
</file>