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C8A"/>
    <a:srgbClr val="A5C400"/>
    <a:srgbClr val="368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8B10D-A139-4CF8-928F-5BA69D9A0CDD}" v="1" dt="2024-12-04T23:56:09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EAD1-13DE-47F9-B26C-664D67AC4EF8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E4185-3A48-4D05-83CC-6FC64A2BF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2A70-74D5-BE3D-1CA0-8E1DB6596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12547-BA40-2A72-3262-C109B305A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7849-ACDC-9B27-B867-9506BB5D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96A3-5719-312A-6E14-407B850B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28E91-8DCA-BC90-820E-65860A12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130B-FF8C-7070-C793-AEF5937E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902DF-ACEB-49C6-B786-58B20770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4988-B20A-61D8-2D80-17926716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D532-5897-E5B2-74F4-4BF35653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A6FD-D785-D5E5-530F-59791B2D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27435-0760-3179-6645-16D471124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C5B1F-1AB9-FC43-FF90-5AE9F3F5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7778-CB8F-1BA4-700E-3A8D6F0F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67D1D-7FB7-AD04-71FF-088FA652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0D-82A8-8715-A0AA-075731B6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C8D-5480-0181-229E-32A0E4FA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0542-2838-6351-BD02-8105CBBD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2384-312E-F47D-7034-7B8CFA23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1994F-568C-786D-9796-88BC57D8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D91B-A89E-76F7-C0DD-973A261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9244-5D47-162E-912F-F2B42048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8425-FD49-9022-90F7-A3B20731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6450E-7CB0-F8DF-65FE-8D4A0808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E4C2-1127-95AA-803D-AA836027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8967-C9E0-B3EB-8020-0B67C08B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0C49-01A7-98A8-F0A2-B4A81367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5131-D9BB-446E-46C8-8F15278E7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1B82-6CC1-B1EC-60DD-5FFB612A4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F16A3-1AD8-6617-8122-9F7BD642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D35A1-63FA-4510-6802-28EC03F5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92B40-8072-9439-4B86-A2D8BB89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DC9-BF51-59EC-B816-C9A829EB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3978-B09B-2DD3-3505-602FBDD5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7A8A3-F6D0-B28E-1EE8-FF9F8FE2D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44F96-0758-7CB1-1EF9-7FE2E4B70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0F297-FB93-0B96-54BD-2D8A8EAB2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DA76-D4FE-9E5E-5D9F-2BE6FC8F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80D5E-A513-44E1-A679-ABF16898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F21A8-408D-DDD3-FEA2-2BDF1CD1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60B-99CD-18F3-CCAA-FE27A970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186DD-9BD9-C408-526F-0B91A4CD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485BC-8344-79AB-3178-197FD6A3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9F0B3-DCF1-D682-290D-EFF471FF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88505-486E-E159-70DF-E83B8E56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A09FF-A438-8391-FF5C-F1ECB3B5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85F8-7916-0B5A-D154-0C78F19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667A-A8A5-F636-8826-E5ECED78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F2CA-6960-0D24-DEB8-F572017F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58DAA-C1CF-92A4-A6F1-4EFC99CA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2EF6E-A8C7-95B7-3AF6-02984FE5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F8C0E-06BE-D21F-A13A-38539537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A728A-66BB-7B73-1D6C-82453C11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D2A8-01FC-5D6B-E28D-508EE276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A10D5-0E56-F2AE-5F8C-ABC69294E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83435-1C1D-CB2B-2744-3E7C00426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65E45-DDC0-2D79-0531-7C71FB39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67EB9-EEF3-EB80-2FC4-DEA7B7A4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9D31-20D3-6BBC-F295-1335819B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7707E-804A-BC88-0B7E-5178B8B6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3634-F0F8-CC0D-0144-790242C9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87A-A83A-7EF4-B31C-17784470E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21C3F5-F721-4AE0-B931-FB05073AE13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BD48-E928-90F7-328E-A77872EE7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B07A-53A1-EC09-776B-B7D3E8139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B4FD-2B55-2989-887C-EAB8E79B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9ED1D70-07EB-A2F1-78F7-367B0353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A12EFE3E-587C-6651-F441-1862124D3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pic>
        <p:nvPicPr>
          <p:cNvPr id="9" name="Picture 8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0DCDEC7B-ECAA-DC7D-6945-293172E67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40" y="241325"/>
            <a:ext cx="6351025" cy="63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Victoria Ahmed</cp:lastModifiedBy>
  <cp:revision>6</cp:revision>
  <dcterms:created xsi:type="dcterms:W3CDTF">2024-10-09T09:32:04Z</dcterms:created>
  <dcterms:modified xsi:type="dcterms:W3CDTF">2024-12-05T00:00:27Z</dcterms:modified>
</cp:coreProperties>
</file>