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0" r:id="rId3"/>
    <p:sldId id="262" r:id="rId4"/>
    <p:sldId id="267" r:id="rId5"/>
    <p:sldId id="266" r:id="rId6"/>
    <p:sldId id="280" r:id="rId7"/>
    <p:sldId id="281" r:id="rId8"/>
    <p:sldId id="286" r:id="rId9"/>
    <p:sldId id="283" r:id="rId10"/>
    <p:sldId id="279" r:id="rId11"/>
    <p:sldId id="285" r:id="rId12"/>
    <p:sldId id="278" r:id="rId13"/>
    <p:sldId id="26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61A"/>
    <a:srgbClr val="9DC53D"/>
    <a:srgbClr val="91CB35"/>
    <a:srgbClr val="C51C8A"/>
    <a:srgbClr val="A5C400"/>
    <a:srgbClr val="368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8A509-3FBF-4344-B3DB-E6F6B928C857}" v="18" dt="2024-12-11T23:54:22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771" autoAdjust="0"/>
  </p:normalViewPr>
  <p:slideViewPr>
    <p:cSldViewPr snapToGrid="0">
      <p:cViewPr varScale="1">
        <p:scale>
          <a:sx n="61" d="100"/>
          <a:sy n="61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hmed" userId="d7b2ef2b-6674-4efc-b11b-0c38a2fd5536" providerId="ADAL" clId="{7228A509-3FBF-4344-B3DB-E6F6B928C857}"/>
    <pc:docChg chg="undo redo custSel addSld delSld modSld">
      <pc:chgData name="Victoria Ahmed" userId="d7b2ef2b-6674-4efc-b11b-0c38a2fd5536" providerId="ADAL" clId="{7228A509-3FBF-4344-B3DB-E6F6B928C857}" dt="2024-12-11T23:59:27.652" v="522" actId="20577"/>
      <pc:docMkLst>
        <pc:docMk/>
      </pc:docMkLst>
      <pc:sldChg chg="modSp mod modNotesTx">
        <pc:chgData name="Victoria Ahmed" userId="d7b2ef2b-6674-4efc-b11b-0c38a2fd5536" providerId="ADAL" clId="{7228A509-3FBF-4344-B3DB-E6F6B928C857}" dt="2024-12-11T23:59:27.652" v="522" actId="20577"/>
        <pc:sldMkLst>
          <pc:docMk/>
          <pc:sldMk cId="219139469" sldId="261"/>
        </pc:sldMkLst>
        <pc:spChg chg="mod">
          <ac:chgData name="Victoria Ahmed" userId="d7b2ef2b-6674-4efc-b11b-0c38a2fd5536" providerId="ADAL" clId="{7228A509-3FBF-4344-B3DB-E6F6B928C857}" dt="2024-12-11T23:59:13.673" v="521" actId="20577"/>
          <ac:spMkLst>
            <pc:docMk/>
            <pc:sldMk cId="219139469" sldId="261"/>
            <ac:spMk id="7" creationId="{5D4F906F-F8D0-E43D-90BD-BD786C6E1CAB}"/>
          </ac:spMkLst>
        </pc:spChg>
      </pc:sldChg>
      <pc:sldChg chg="delSp modSp mod modNotesTx">
        <pc:chgData name="Victoria Ahmed" userId="d7b2ef2b-6674-4efc-b11b-0c38a2fd5536" providerId="ADAL" clId="{7228A509-3FBF-4344-B3DB-E6F6B928C857}" dt="2024-12-11T23:57:19.086" v="517" actId="20577"/>
        <pc:sldMkLst>
          <pc:docMk/>
          <pc:sldMk cId="1007341612" sldId="268"/>
        </pc:sldMkLst>
        <pc:spChg chg="mod">
          <ac:chgData name="Victoria Ahmed" userId="d7b2ef2b-6674-4efc-b11b-0c38a2fd5536" providerId="ADAL" clId="{7228A509-3FBF-4344-B3DB-E6F6B928C857}" dt="2024-12-11T23:57:19.086" v="517" actId="20577"/>
          <ac:spMkLst>
            <pc:docMk/>
            <pc:sldMk cId="1007341612" sldId="268"/>
            <ac:spMk id="8" creationId="{4DC1E385-A8CF-8AAA-0743-3189DE612E68}"/>
          </ac:spMkLst>
        </pc:spChg>
        <pc:picChg chg="del">
          <ac:chgData name="Victoria Ahmed" userId="d7b2ef2b-6674-4efc-b11b-0c38a2fd5536" providerId="ADAL" clId="{7228A509-3FBF-4344-B3DB-E6F6B928C857}" dt="2024-12-11T23:38:45.591" v="298" actId="478"/>
          <ac:picMkLst>
            <pc:docMk/>
            <pc:sldMk cId="1007341612" sldId="268"/>
            <ac:picMk id="3" creationId="{3311E178-008F-A95F-5487-F088A0237243}"/>
          </ac:picMkLst>
        </pc:picChg>
        <pc:picChg chg="del">
          <ac:chgData name="Victoria Ahmed" userId="d7b2ef2b-6674-4efc-b11b-0c38a2fd5536" providerId="ADAL" clId="{7228A509-3FBF-4344-B3DB-E6F6B928C857}" dt="2024-12-11T23:38:44.203" v="297" actId="478"/>
          <ac:picMkLst>
            <pc:docMk/>
            <pc:sldMk cId="1007341612" sldId="268"/>
            <ac:picMk id="6" creationId="{7BC7175C-B7DF-D170-B451-072E45732D03}"/>
          </ac:picMkLst>
        </pc:picChg>
      </pc:sldChg>
      <pc:sldChg chg="delSp mod modNotesTx">
        <pc:chgData name="Victoria Ahmed" userId="d7b2ef2b-6674-4efc-b11b-0c38a2fd5536" providerId="ADAL" clId="{7228A509-3FBF-4344-B3DB-E6F6B928C857}" dt="2024-12-11T23:39:01.590" v="302" actId="20577"/>
        <pc:sldMkLst>
          <pc:docMk/>
          <pc:sldMk cId="3110535738" sldId="273"/>
        </pc:sldMkLst>
        <pc:picChg chg="del">
          <ac:chgData name="Victoria Ahmed" userId="d7b2ef2b-6674-4efc-b11b-0c38a2fd5536" providerId="ADAL" clId="{7228A509-3FBF-4344-B3DB-E6F6B928C857}" dt="2024-12-11T23:38:58.629" v="301" actId="478"/>
          <ac:picMkLst>
            <pc:docMk/>
            <pc:sldMk cId="3110535738" sldId="273"/>
            <ac:picMk id="3" creationId="{4EC90C11-57E4-CF0B-74A7-59C6DF63EBFF}"/>
          </ac:picMkLst>
        </pc:picChg>
      </pc:sldChg>
      <pc:sldChg chg="del">
        <pc:chgData name="Victoria Ahmed" userId="d7b2ef2b-6674-4efc-b11b-0c38a2fd5536" providerId="ADAL" clId="{7228A509-3FBF-4344-B3DB-E6F6B928C857}" dt="2024-12-11T23:28:48.320" v="38" actId="47"/>
        <pc:sldMkLst>
          <pc:docMk/>
          <pc:sldMk cId="1567701761" sldId="277"/>
        </pc:sldMkLst>
      </pc:sldChg>
      <pc:sldChg chg="addSp delSp modSp mod modNotesTx">
        <pc:chgData name="Victoria Ahmed" userId="d7b2ef2b-6674-4efc-b11b-0c38a2fd5536" providerId="ADAL" clId="{7228A509-3FBF-4344-B3DB-E6F6B928C857}" dt="2024-12-11T23:37:42.827" v="242" actId="1076"/>
        <pc:sldMkLst>
          <pc:docMk/>
          <pc:sldMk cId="4053172564" sldId="278"/>
        </pc:sldMkLst>
        <pc:spChg chg="del">
          <ac:chgData name="Victoria Ahmed" userId="d7b2ef2b-6674-4efc-b11b-0c38a2fd5536" providerId="ADAL" clId="{7228A509-3FBF-4344-B3DB-E6F6B928C857}" dt="2024-12-11T23:36:25.926" v="196" actId="478"/>
          <ac:spMkLst>
            <pc:docMk/>
            <pc:sldMk cId="4053172564" sldId="278"/>
            <ac:spMk id="6" creationId="{5ECA23FC-1C80-2F12-0A12-3278A43E11F5}"/>
          </ac:spMkLst>
        </pc:spChg>
        <pc:spChg chg="del">
          <ac:chgData name="Victoria Ahmed" userId="d7b2ef2b-6674-4efc-b11b-0c38a2fd5536" providerId="ADAL" clId="{7228A509-3FBF-4344-B3DB-E6F6B928C857}" dt="2024-12-11T23:36:34.613" v="199" actId="478"/>
          <ac:spMkLst>
            <pc:docMk/>
            <pc:sldMk cId="4053172564" sldId="278"/>
            <ac:spMk id="10" creationId="{5A676568-75C9-7D98-B428-ECD233789BE8}"/>
          </ac:spMkLst>
        </pc:spChg>
        <pc:spChg chg="add mod">
          <ac:chgData name="Victoria Ahmed" userId="d7b2ef2b-6674-4efc-b11b-0c38a2fd5536" providerId="ADAL" clId="{7228A509-3FBF-4344-B3DB-E6F6B928C857}" dt="2024-12-11T23:37:42.827" v="242" actId="1076"/>
          <ac:spMkLst>
            <pc:docMk/>
            <pc:sldMk cId="4053172564" sldId="278"/>
            <ac:spMk id="11" creationId="{780AF5CC-1FC6-FD2B-675A-8E7D32CFB4FE}"/>
          </ac:spMkLst>
        </pc:spChg>
        <pc:picChg chg="del">
          <ac:chgData name="Victoria Ahmed" userId="d7b2ef2b-6674-4efc-b11b-0c38a2fd5536" providerId="ADAL" clId="{7228A509-3FBF-4344-B3DB-E6F6B928C857}" dt="2024-12-11T23:36:40.365" v="200" actId="478"/>
          <ac:picMkLst>
            <pc:docMk/>
            <pc:sldMk cId="4053172564" sldId="278"/>
            <ac:picMk id="3" creationId="{81970A9E-18D8-7E08-B683-FE51C94C48E6}"/>
          </ac:picMkLst>
        </pc:picChg>
        <pc:picChg chg="add mod">
          <ac:chgData name="Victoria Ahmed" userId="d7b2ef2b-6674-4efc-b11b-0c38a2fd5536" providerId="ADAL" clId="{7228A509-3FBF-4344-B3DB-E6F6B928C857}" dt="2024-12-11T23:36:50.545" v="204" actId="1076"/>
          <ac:picMkLst>
            <pc:docMk/>
            <pc:sldMk cId="4053172564" sldId="278"/>
            <ac:picMk id="8" creationId="{E8B05D52-393F-8C4D-8083-99AA66EA2523}"/>
          </ac:picMkLst>
        </pc:picChg>
        <pc:picChg chg="del">
          <ac:chgData name="Victoria Ahmed" userId="d7b2ef2b-6674-4efc-b11b-0c38a2fd5536" providerId="ADAL" clId="{7228A509-3FBF-4344-B3DB-E6F6B928C857}" dt="2024-12-11T23:36:27.306" v="197" actId="478"/>
          <ac:picMkLst>
            <pc:docMk/>
            <pc:sldMk cId="4053172564" sldId="278"/>
            <ac:picMk id="9" creationId="{796121B2-3543-1B78-467D-B61F49358C0A}"/>
          </ac:picMkLst>
        </pc:picChg>
      </pc:sldChg>
      <pc:sldChg chg="addSp delSp modSp mod modNotesTx">
        <pc:chgData name="Victoria Ahmed" userId="d7b2ef2b-6674-4efc-b11b-0c38a2fd5536" providerId="ADAL" clId="{7228A509-3FBF-4344-B3DB-E6F6B928C857}" dt="2024-12-11T23:33:03.141" v="156" actId="1076"/>
        <pc:sldMkLst>
          <pc:docMk/>
          <pc:sldMk cId="1864158493" sldId="279"/>
        </pc:sldMkLst>
        <pc:spChg chg="del">
          <ac:chgData name="Victoria Ahmed" userId="d7b2ef2b-6674-4efc-b11b-0c38a2fd5536" providerId="ADAL" clId="{7228A509-3FBF-4344-B3DB-E6F6B928C857}" dt="2024-12-11T23:32:22.655" v="102" actId="478"/>
          <ac:spMkLst>
            <pc:docMk/>
            <pc:sldMk cId="1864158493" sldId="279"/>
            <ac:spMk id="2" creationId="{3521E6C3-2DBD-CFFE-5F3D-42BA4D0D76E5}"/>
          </ac:spMkLst>
        </pc:spChg>
        <pc:spChg chg="del">
          <ac:chgData name="Victoria Ahmed" userId="d7b2ef2b-6674-4efc-b11b-0c38a2fd5536" providerId="ADAL" clId="{7228A509-3FBF-4344-B3DB-E6F6B928C857}" dt="2024-12-11T23:32:25.406" v="103" actId="478"/>
          <ac:spMkLst>
            <pc:docMk/>
            <pc:sldMk cId="1864158493" sldId="279"/>
            <ac:spMk id="6" creationId="{FE6ADE12-711B-298A-7908-736F52CAACAC}"/>
          </ac:spMkLst>
        </pc:spChg>
        <pc:spChg chg="add mod">
          <ac:chgData name="Victoria Ahmed" userId="d7b2ef2b-6674-4efc-b11b-0c38a2fd5536" providerId="ADAL" clId="{7228A509-3FBF-4344-B3DB-E6F6B928C857}" dt="2024-12-11T23:33:03.141" v="156" actId="1076"/>
          <ac:spMkLst>
            <pc:docMk/>
            <pc:sldMk cId="1864158493" sldId="279"/>
            <ac:spMk id="8" creationId="{DDAC1F5E-867D-6AA9-92B6-33E2ABE4788D}"/>
          </ac:spMkLst>
        </pc:spChg>
        <pc:spChg chg="del mod">
          <ac:chgData name="Victoria Ahmed" userId="d7b2ef2b-6674-4efc-b11b-0c38a2fd5536" providerId="ADAL" clId="{7228A509-3FBF-4344-B3DB-E6F6B928C857}" dt="2024-12-11T23:32:28.536" v="105" actId="478"/>
          <ac:spMkLst>
            <pc:docMk/>
            <pc:sldMk cId="1864158493" sldId="279"/>
            <ac:spMk id="10" creationId="{DC80426B-2303-7E4E-5123-13DF327E86BF}"/>
          </ac:spMkLst>
        </pc:spChg>
        <pc:picChg chg="del">
          <ac:chgData name="Victoria Ahmed" userId="d7b2ef2b-6674-4efc-b11b-0c38a2fd5536" providerId="ADAL" clId="{7228A509-3FBF-4344-B3DB-E6F6B928C857}" dt="2024-12-11T23:32:09.733" v="98" actId="478"/>
          <ac:picMkLst>
            <pc:docMk/>
            <pc:sldMk cId="1864158493" sldId="279"/>
            <ac:picMk id="3" creationId="{3A2D680D-525F-1F49-3675-DEA5A7B3CE4B}"/>
          </ac:picMkLst>
        </pc:picChg>
        <pc:picChg chg="add mod ord">
          <ac:chgData name="Victoria Ahmed" userId="d7b2ef2b-6674-4efc-b11b-0c38a2fd5536" providerId="ADAL" clId="{7228A509-3FBF-4344-B3DB-E6F6B928C857}" dt="2024-12-11T23:32:16.423" v="100" actId="167"/>
          <ac:picMkLst>
            <pc:docMk/>
            <pc:sldMk cId="1864158493" sldId="279"/>
            <ac:picMk id="4" creationId="{D94FA253-D9B4-E845-99B3-604C88FE3C9D}"/>
          </ac:picMkLst>
        </pc:picChg>
        <pc:picChg chg="ord">
          <ac:chgData name="Victoria Ahmed" userId="d7b2ef2b-6674-4efc-b11b-0c38a2fd5536" providerId="ADAL" clId="{7228A509-3FBF-4344-B3DB-E6F6B928C857}" dt="2024-12-11T23:32:19.788" v="101" actId="167"/>
          <ac:picMkLst>
            <pc:docMk/>
            <pc:sldMk cId="1864158493" sldId="279"/>
            <ac:picMk id="5" creationId="{7FD9122F-0754-52F9-7283-A9457183D678}"/>
          </ac:picMkLst>
        </pc:picChg>
        <pc:picChg chg="del">
          <ac:chgData name="Victoria Ahmed" userId="d7b2ef2b-6674-4efc-b11b-0c38a2fd5536" providerId="ADAL" clId="{7228A509-3FBF-4344-B3DB-E6F6B928C857}" dt="2024-12-11T23:32:29.700" v="106" actId="478"/>
          <ac:picMkLst>
            <pc:docMk/>
            <pc:sldMk cId="1864158493" sldId="279"/>
            <ac:picMk id="9" creationId="{181FA701-6719-93FC-846F-5D58661DD01B}"/>
          </ac:picMkLst>
        </pc:picChg>
      </pc:sldChg>
      <pc:sldChg chg="modSp mod">
        <pc:chgData name="Victoria Ahmed" userId="d7b2ef2b-6674-4efc-b11b-0c38a2fd5536" providerId="ADAL" clId="{7228A509-3FBF-4344-B3DB-E6F6B928C857}" dt="2024-12-11T23:25:33.201" v="12" actId="1076"/>
        <pc:sldMkLst>
          <pc:docMk/>
          <pc:sldMk cId="151444345" sldId="280"/>
        </pc:sldMkLst>
        <pc:spChg chg="mod">
          <ac:chgData name="Victoria Ahmed" userId="d7b2ef2b-6674-4efc-b11b-0c38a2fd5536" providerId="ADAL" clId="{7228A509-3FBF-4344-B3DB-E6F6B928C857}" dt="2024-12-11T23:25:33.201" v="12" actId="1076"/>
          <ac:spMkLst>
            <pc:docMk/>
            <pc:sldMk cId="151444345" sldId="280"/>
            <ac:spMk id="16" creationId="{FEE32DEB-5712-FCE5-4D5A-7F281608A907}"/>
          </ac:spMkLst>
        </pc:spChg>
        <pc:spChg chg="mod">
          <ac:chgData name="Victoria Ahmed" userId="d7b2ef2b-6674-4efc-b11b-0c38a2fd5536" providerId="ADAL" clId="{7228A509-3FBF-4344-B3DB-E6F6B928C857}" dt="2024-12-11T23:25:23.262" v="10" actId="1076"/>
          <ac:spMkLst>
            <pc:docMk/>
            <pc:sldMk cId="151444345" sldId="280"/>
            <ac:spMk id="19" creationId="{367F68C3-F390-D7D8-00E5-E6C010D47770}"/>
          </ac:spMkLst>
        </pc:spChg>
        <pc:spChg chg="mod">
          <ac:chgData name="Victoria Ahmed" userId="d7b2ef2b-6674-4efc-b11b-0c38a2fd5536" providerId="ADAL" clId="{7228A509-3FBF-4344-B3DB-E6F6B928C857}" dt="2024-12-11T23:25:28.652" v="11" actId="1076"/>
          <ac:spMkLst>
            <pc:docMk/>
            <pc:sldMk cId="151444345" sldId="280"/>
            <ac:spMk id="24" creationId="{3AC287DC-B0DF-88B1-238B-DFFA3FB2D5FB}"/>
          </ac:spMkLst>
        </pc:spChg>
      </pc:sldChg>
      <pc:sldChg chg="addSp delSp modSp mod modNotesTx">
        <pc:chgData name="Victoria Ahmed" userId="d7b2ef2b-6674-4efc-b11b-0c38a2fd5536" providerId="ADAL" clId="{7228A509-3FBF-4344-B3DB-E6F6B928C857}" dt="2024-12-11T23:43:05.724" v="428" actId="1076"/>
        <pc:sldMkLst>
          <pc:docMk/>
          <pc:sldMk cId="3212448670" sldId="281"/>
        </pc:sldMkLst>
        <pc:spChg chg="del">
          <ac:chgData name="Victoria Ahmed" userId="d7b2ef2b-6674-4efc-b11b-0c38a2fd5536" providerId="ADAL" clId="{7228A509-3FBF-4344-B3DB-E6F6B928C857}" dt="2024-12-11T23:23:51.179" v="6" actId="478"/>
          <ac:spMkLst>
            <pc:docMk/>
            <pc:sldMk cId="3212448670" sldId="281"/>
            <ac:spMk id="2" creationId="{62CCF23C-A5F7-401F-9D5E-14536096D771}"/>
          </ac:spMkLst>
        </pc:spChg>
        <pc:spChg chg="add mod ord">
          <ac:chgData name="Victoria Ahmed" userId="d7b2ef2b-6674-4efc-b11b-0c38a2fd5536" providerId="ADAL" clId="{7228A509-3FBF-4344-B3DB-E6F6B928C857}" dt="2024-12-11T23:28:01.322" v="33" actId="167"/>
          <ac:spMkLst>
            <pc:docMk/>
            <pc:sldMk cId="3212448670" sldId="281"/>
            <ac:spMk id="3" creationId="{BAE2901D-5D70-582B-0AF4-30C6629FBDD2}"/>
          </ac:spMkLst>
        </pc:spChg>
        <pc:spChg chg="mod ord">
          <ac:chgData name="Victoria Ahmed" userId="d7b2ef2b-6674-4efc-b11b-0c38a2fd5536" providerId="ADAL" clId="{7228A509-3FBF-4344-B3DB-E6F6B928C857}" dt="2024-12-11T23:27:28.262" v="21" actId="1076"/>
          <ac:spMkLst>
            <pc:docMk/>
            <pc:sldMk cId="3212448670" sldId="281"/>
            <ac:spMk id="4" creationId="{59BA9C8B-1CF5-59AC-44CE-0C6225F0E5F9}"/>
          </ac:spMkLst>
        </pc:spChg>
        <pc:spChg chg="del">
          <ac:chgData name="Victoria Ahmed" userId="d7b2ef2b-6674-4efc-b11b-0c38a2fd5536" providerId="ADAL" clId="{7228A509-3FBF-4344-B3DB-E6F6B928C857}" dt="2024-12-11T23:23:57.201" v="7" actId="478"/>
          <ac:spMkLst>
            <pc:docMk/>
            <pc:sldMk cId="3212448670" sldId="281"/>
            <ac:spMk id="6" creationId="{ED2F2A46-E45B-ECD3-7270-0651EB2E9FF9}"/>
          </ac:spMkLst>
        </pc:spChg>
        <pc:spChg chg="del">
          <ac:chgData name="Victoria Ahmed" userId="d7b2ef2b-6674-4efc-b11b-0c38a2fd5536" providerId="ADAL" clId="{7228A509-3FBF-4344-B3DB-E6F6B928C857}" dt="2024-12-11T23:27:49.415" v="30" actId="478"/>
          <ac:spMkLst>
            <pc:docMk/>
            <pc:sldMk cId="3212448670" sldId="281"/>
            <ac:spMk id="8" creationId="{9D7512A4-9A57-D56D-0649-E65145C4EC10}"/>
          </ac:spMkLst>
        </pc:spChg>
        <pc:spChg chg="add mod ord">
          <ac:chgData name="Victoria Ahmed" userId="d7b2ef2b-6674-4efc-b11b-0c38a2fd5536" providerId="ADAL" clId="{7228A509-3FBF-4344-B3DB-E6F6B928C857}" dt="2024-12-11T23:28:01.322" v="33" actId="167"/>
          <ac:spMkLst>
            <pc:docMk/>
            <pc:sldMk cId="3212448670" sldId="281"/>
            <ac:spMk id="9" creationId="{7310EC82-2694-9FAF-442C-B66B054D08F0}"/>
          </ac:spMkLst>
        </pc:spChg>
        <pc:spChg chg="del">
          <ac:chgData name="Victoria Ahmed" userId="d7b2ef2b-6674-4efc-b11b-0c38a2fd5536" providerId="ADAL" clId="{7228A509-3FBF-4344-B3DB-E6F6B928C857}" dt="2024-12-11T23:28:27.462" v="36" actId="478"/>
          <ac:spMkLst>
            <pc:docMk/>
            <pc:sldMk cId="3212448670" sldId="281"/>
            <ac:spMk id="10" creationId="{5FE3891A-52B6-166B-6A16-3B3B40EB6BB4}"/>
          </ac:spMkLst>
        </pc:spChg>
        <pc:spChg chg="add mod">
          <ac:chgData name="Victoria Ahmed" userId="d7b2ef2b-6674-4efc-b11b-0c38a2fd5536" providerId="ADAL" clId="{7228A509-3FBF-4344-B3DB-E6F6B928C857}" dt="2024-12-11T23:28:10.020" v="34"/>
          <ac:spMkLst>
            <pc:docMk/>
            <pc:sldMk cId="3212448670" sldId="281"/>
            <ac:spMk id="14" creationId="{57D797BE-7192-E241-EDD5-532625830330}"/>
          </ac:spMkLst>
        </pc:spChg>
        <pc:spChg chg="del">
          <ac:chgData name="Victoria Ahmed" userId="d7b2ef2b-6674-4efc-b11b-0c38a2fd5536" providerId="ADAL" clId="{7228A509-3FBF-4344-B3DB-E6F6B928C857}" dt="2024-12-11T23:27:46.132" v="29" actId="478"/>
          <ac:spMkLst>
            <pc:docMk/>
            <pc:sldMk cId="3212448670" sldId="281"/>
            <ac:spMk id="16" creationId="{4BA7959B-DC9E-4523-CBE4-30D299525ECE}"/>
          </ac:spMkLst>
        </pc:spChg>
        <pc:spChg chg="add del">
          <ac:chgData name="Victoria Ahmed" userId="d7b2ef2b-6674-4efc-b11b-0c38a2fd5536" providerId="ADAL" clId="{7228A509-3FBF-4344-B3DB-E6F6B928C857}" dt="2024-12-11T23:42:35.440" v="422" actId="478"/>
          <ac:spMkLst>
            <pc:docMk/>
            <pc:sldMk cId="3212448670" sldId="281"/>
            <ac:spMk id="17" creationId="{56F94249-99EF-CF7D-1EE1-17B4695D4A2A}"/>
          </ac:spMkLst>
        </pc:spChg>
        <pc:spChg chg="add mod">
          <ac:chgData name="Victoria Ahmed" userId="d7b2ef2b-6674-4efc-b11b-0c38a2fd5536" providerId="ADAL" clId="{7228A509-3FBF-4344-B3DB-E6F6B928C857}" dt="2024-12-11T23:42:29.104" v="421" actId="20577"/>
          <ac:spMkLst>
            <pc:docMk/>
            <pc:sldMk cId="3212448670" sldId="281"/>
            <ac:spMk id="18" creationId="{73712EA2-5762-F423-5565-51F577EBE932}"/>
          </ac:spMkLst>
        </pc:spChg>
        <pc:spChg chg="add mod">
          <ac:chgData name="Victoria Ahmed" userId="d7b2ef2b-6674-4efc-b11b-0c38a2fd5536" providerId="ADAL" clId="{7228A509-3FBF-4344-B3DB-E6F6B928C857}" dt="2024-12-11T23:43:05.724" v="428" actId="1076"/>
          <ac:spMkLst>
            <pc:docMk/>
            <pc:sldMk cId="3212448670" sldId="281"/>
            <ac:spMk id="19" creationId="{3DCE08FD-DA66-F7FB-E1D8-FF92C89EA68E}"/>
          </ac:spMkLst>
        </pc:spChg>
        <pc:spChg chg="del">
          <ac:chgData name="Victoria Ahmed" userId="d7b2ef2b-6674-4efc-b11b-0c38a2fd5536" providerId="ADAL" clId="{7228A509-3FBF-4344-B3DB-E6F6B928C857}" dt="2024-12-11T23:27:08.452" v="16" actId="478"/>
          <ac:spMkLst>
            <pc:docMk/>
            <pc:sldMk cId="3212448670" sldId="281"/>
            <ac:spMk id="22" creationId="{E7D6AE25-5BC6-7B9A-3EB6-052472C9F34F}"/>
          </ac:spMkLst>
        </pc:spChg>
        <pc:spChg chg="del mod">
          <ac:chgData name="Victoria Ahmed" userId="d7b2ef2b-6674-4efc-b11b-0c38a2fd5536" providerId="ADAL" clId="{7228A509-3FBF-4344-B3DB-E6F6B928C857}" dt="2024-12-11T23:27:36.191" v="28"/>
          <ac:spMkLst>
            <pc:docMk/>
            <pc:sldMk cId="3212448670" sldId="281"/>
            <ac:spMk id="24" creationId="{8BE6ED17-D3DD-4A55-49A5-E1A680F03677}"/>
          </ac:spMkLst>
        </pc:spChg>
        <pc:spChg chg="del">
          <ac:chgData name="Victoria Ahmed" userId="d7b2ef2b-6674-4efc-b11b-0c38a2fd5536" providerId="ADAL" clId="{7228A509-3FBF-4344-B3DB-E6F6B928C857}" dt="2024-12-11T23:27:06.756" v="15" actId="478"/>
          <ac:spMkLst>
            <pc:docMk/>
            <pc:sldMk cId="3212448670" sldId="281"/>
            <ac:spMk id="25" creationId="{B2E039C4-8A18-875D-B7B0-BFE561E791BD}"/>
          </ac:spMkLst>
        </pc:spChg>
        <pc:spChg chg="del">
          <ac:chgData name="Victoria Ahmed" userId="d7b2ef2b-6674-4efc-b11b-0c38a2fd5536" providerId="ADAL" clId="{7228A509-3FBF-4344-B3DB-E6F6B928C857}" dt="2024-12-11T23:27:10.420" v="17" actId="478"/>
          <ac:spMkLst>
            <pc:docMk/>
            <pc:sldMk cId="3212448670" sldId="281"/>
            <ac:spMk id="26" creationId="{1891BE3A-C5D6-8D43-BAD6-A15DD342C608}"/>
          </ac:spMkLst>
        </pc:spChg>
        <pc:spChg chg="mod">
          <ac:chgData name="Victoria Ahmed" userId="d7b2ef2b-6674-4efc-b11b-0c38a2fd5536" providerId="ADAL" clId="{7228A509-3FBF-4344-B3DB-E6F6B928C857}" dt="2024-12-11T23:28:21.096" v="35" actId="207"/>
          <ac:spMkLst>
            <pc:docMk/>
            <pc:sldMk cId="3212448670" sldId="281"/>
            <ac:spMk id="27" creationId="{37C7CB5F-1A73-5F03-5758-CD30F757725C}"/>
          </ac:spMkLst>
        </pc:spChg>
        <pc:spChg chg="mod ord">
          <ac:chgData name="Victoria Ahmed" userId="d7b2ef2b-6674-4efc-b11b-0c38a2fd5536" providerId="ADAL" clId="{7228A509-3FBF-4344-B3DB-E6F6B928C857}" dt="2024-12-11T23:42:48.672" v="424" actId="166"/>
          <ac:spMkLst>
            <pc:docMk/>
            <pc:sldMk cId="3212448670" sldId="281"/>
            <ac:spMk id="29" creationId="{85FB0C9B-9F6B-6829-9392-401EEE4EE950}"/>
          </ac:spMkLst>
        </pc:spChg>
        <pc:spChg chg="mod">
          <ac:chgData name="Victoria Ahmed" userId="d7b2ef2b-6674-4efc-b11b-0c38a2fd5536" providerId="ADAL" clId="{7228A509-3FBF-4344-B3DB-E6F6B928C857}" dt="2024-12-11T23:41:41.677" v="387" actId="1076"/>
          <ac:spMkLst>
            <pc:docMk/>
            <pc:sldMk cId="3212448670" sldId="281"/>
            <ac:spMk id="30" creationId="{2E54747F-0682-7BE7-CB5D-A950F1325EE7}"/>
          </ac:spMkLst>
        </pc:spChg>
        <pc:picChg chg="del">
          <ac:chgData name="Victoria Ahmed" userId="d7b2ef2b-6674-4efc-b11b-0c38a2fd5536" providerId="ADAL" clId="{7228A509-3FBF-4344-B3DB-E6F6B928C857}" dt="2024-12-11T15:17:04.479" v="0" actId="478"/>
          <ac:picMkLst>
            <pc:docMk/>
            <pc:sldMk cId="3212448670" sldId="281"/>
            <ac:picMk id="3" creationId="{0357FD9C-4BF8-8787-77F2-E91DF8766C18}"/>
          </ac:picMkLst>
        </pc:picChg>
        <pc:picChg chg="ord">
          <ac:chgData name="Victoria Ahmed" userId="d7b2ef2b-6674-4efc-b11b-0c38a2fd5536" providerId="ADAL" clId="{7228A509-3FBF-4344-B3DB-E6F6B928C857}" dt="2024-12-11T15:17:17.748" v="4" actId="167"/>
          <ac:picMkLst>
            <pc:docMk/>
            <pc:sldMk cId="3212448670" sldId="281"/>
            <ac:picMk id="5" creationId="{F92AC835-9ACB-14A0-50A1-003B95C8C229}"/>
          </ac:picMkLst>
        </pc:picChg>
        <pc:picChg chg="del">
          <ac:chgData name="Victoria Ahmed" userId="d7b2ef2b-6674-4efc-b11b-0c38a2fd5536" providerId="ADAL" clId="{7228A509-3FBF-4344-B3DB-E6F6B928C857}" dt="2024-12-11T16:07:24.634" v="5" actId="478"/>
          <ac:picMkLst>
            <pc:docMk/>
            <pc:sldMk cId="3212448670" sldId="281"/>
            <ac:picMk id="9" creationId="{F1D703E2-E4BD-23D9-DAD9-87C00A7D8AC9}"/>
          </ac:picMkLst>
        </pc:picChg>
        <pc:picChg chg="add mod ord">
          <ac:chgData name="Victoria Ahmed" userId="d7b2ef2b-6674-4efc-b11b-0c38a2fd5536" providerId="ADAL" clId="{7228A509-3FBF-4344-B3DB-E6F6B928C857}" dt="2024-12-11T23:42:57.026" v="427" actId="1076"/>
          <ac:picMkLst>
            <pc:docMk/>
            <pc:sldMk cId="3212448670" sldId="281"/>
            <ac:picMk id="11" creationId="{BE5B0AE8-79A3-DD3F-6FEB-1BB4E6C02BA6}"/>
          </ac:picMkLst>
        </pc:picChg>
      </pc:sldChg>
      <pc:sldChg chg="addSp delSp modSp mod modNotesTx">
        <pc:chgData name="Victoria Ahmed" userId="d7b2ef2b-6674-4efc-b11b-0c38a2fd5536" providerId="ADAL" clId="{7228A509-3FBF-4344-B3DB-E6F6B928C857}" dt="2024-12-11T23:54:39.444" v="440" actId="1076"/>
        <pc:sldMkLst>
          <pc:docMk/>
          <pc:sldMk cId="1167804085" sldId="283"/>
        </pc:sldMkLst>
        <pc:spChg chg="del">
          <ac:chgData name="Victoria Ahmed" userId="d7b2ef2b-6674-4efc-b11b-0c38a2fd5536" providerId="ADAL" clId="{7228A509-3FBF-4344-B3DB-E6F6B928C857}" dt="2024-12-11T23:30:26.147" v="79" actId="478"/>
          <ac:spMkLst>
            <pc:docMk/>
            <pc:sldMk cId="1167804085" sldId="283"/>
            <ac:spMk id="2" creationId="{FC4F37C2-9170-143C-5BA7-09BDB101D52A}"/>
          </ac:spMkLst>
        </pc:spChg>
        <pc:spChg chg="add del">
          <ac:chgData name="Victoria Ahmed" userId="d7b2ef2b-6674-4efc-b11b-0c38a2fd5536" providerId="ADAL" clId="{7228A509-3FBF-4344-B3DB-E6F6B928C857}" dt="2024-12-11T23:29:26.947" v="70" actId="478"/>
          <ac:spMkLst>
            <pc:docMk/>
            <pc:sldMk cId="1167804085" sldId="283"/>
            <ac:spMk id="6" creationId="{B2263C1A-8872-ED35-9EC4-B57F07084E78}"/>
          </ac:spMkLst>
        </pc:spChg>
        <pc:spChg chg="add del mod">
          <ac:chgData name="Victoria Ahmed" userId="d7b2ef2b-6674-4efc-b11b-0c38a2fd5536" providerId="ADAL" clId="{7228A509-3FBF-4344-B3DB-E6F6B928C857}" dt="2024-12-11T23:29:18.768" v="68" actId="478"/>
          <ac:spMkLst>
            <pc:docMk/>
            <pc:sldMk cId="1167804085" sldId="283"/>
            <ac:spMk id="8" creationId="{31F59A03-6119-1688-2F87-D88AF9118C37}"/>
          </ac:spMkLst>
        </pc:spChg>
        <pc:spChg chg="del">
          <ac:chgData name="Victoria Ahmed" userId="d7b2ef2b-6674-4efc-b11b-0c38a2fd5536" providerId="ADAL" clId="{7228A509-3FBF-4344-B3DB-E6F6B928C857}" dt="2024-12-11T23:31:01.975" v="88" actId="478"/>
          <ac:spMkLst>
            <pc:docMk/>
            <pc:sldMk cId="1167804085" sldId="283"/>
            <ac:spMk id="11" creationId="{BACFFA14-AED2-9455-EC73-AFD54B0C2EB1}"/>
          </ac:spMkLst>
        </pc:spChg>
        <pc:spChg chg="mod">
          <ac:chgData name="Victoria Ahmed" userId="d7b2ef2b-6674-4efc-b11b-0c38a2fd5536" providerId="ADAL" clId="{7228A509-3FBF-4344-B3DB-E6F6B928C857}" dt="2024-12-11T23:30:32.232" v="80" actId="207"/>
          <ac:spMkLst>
            <pc:docMk/>
            <pc:sldMk cId="1167804085" sldId="283"/>
            <ac:spMk id="14" creationId="{84FF69AD-022A-B6B1-00B1-1E0E660503A6}"/>
          </ac:spMkLst>
        </pc:spChg>
        <pc:spChg chg="del">
          <ac:chgData name="Victoria Ahmed" userId="d7b2ef2b-6674-4efc-b11b-0c38a2fd5536" providerId="ADAL" clId="{7228A509-3FBF-4344-B3DB-E6F6B928C857}" dt="2024-12-11T23:31:20.785" v="92" actId="478"/>
          <ac:spMkLst>
            <pc:docMk/>
            <pc:sldMk cId="1167804085" sldId="283"/>
            <ac:spMk id="15" creationId="{E806CFE3-CDAF-3D49-5F22-769325795CFF}"/>
          </ac:spMkLst>
        </pc:spChg>
        <pc:spChg chg="del">
          <ac:chgData name="Victoria Ahmed" userId="d7b2ef2b-6674-4efc-b11b-0c38a2fd5536" providerId="ADAL" clId="{7228A509-3FBF-4344-B3DB-E6F6B928C857}" dt="2024-12-11T23:30:44.718" v="84" actId="478"/>
          <ac:spMkLst>
            <pc:docMk/>
            <pc:sldMk cId="1167804085" sldId="283"/>
            <ac:spMk id="17" creationId="{DBD2884A-DF2E-2021-323B-A93C9F267EDC}"/>
          </ac:spMkLst>
        </pc:spChg>
        <pc:spChg chg="mod">
          <ac:chgData name="Victoria Ahmed" userId="d7b2ef2b-6674-4efc-b11b-0c38a2fd5536" providerId="ADAL" clId="{7228A509-3FBF-4344-B3DB-E6F6B928C857}" dt="2024-12-11T23:30:59.397" v="87" actId="207"/>
          <ac:spMkLst>
            <pc:docMk/>
            <pc:sldMk cId="1167804085" sldId="283"/>
            <ac:spMk id="18" creationId="{74DF017C-059D-5D9F-3B9D-69938C07126C}"/>
          </ac:spMkLst>
        </pc:spChg>
        <pc:spChg chg="add del mod">
          <ac:chgData name="Victoria Ahmed" userId="d7b2ef2b-6674-4efc-b11b-0c38a2fd5536" providerId="ADAL" clId="{7228A509-3FBF-4344-B3DB-E6F6B928C857}" dt="2024-12-11T23:53:59.731" v="430" actId="478"/>
          <ac:spMkLst>
            <pc:docMk/>
            <pc:sldMk cId="1167804085" sldId="283"/>
            <ac:spMk id="22" creationId="{F49CF0D8-CF77-CCC4-7638-F52F7B3138CC}"/>
          </ac:spMkLst>
        </pc:spChg>
        <pc:spChg chg="mod">
          <ac:chgData name="Victoria Ahmed" userId="d7b2ef2b-6674-4efc-b11b-0c38a2fd5536" providerId="ADAL" clId="{7228A509-3FBF-4344-B3DB-E6F6B928C857}" dt="2024-12-11T23:54:35.568" v="439" actId="1076"/>
          <ac:spMkLst>
            <pc:docMk/>
            <pc:sldMk cId="1167804085" sldId="283"/>
            <ac:spMk id="23" creationId="{930AC5F3-0F9B-3AA8-DD93-480121AE6CF1}"/>
          </ac:spMkLst>
        </pc:spChg>
        <pc:spChg chg="add mod">
          <ac:chgData name="Victoria Ahmed" userId="d7b2ef2b-6674-4efc-b11b-0c38a2fd5536" providerId="ADAL" clId="{7228A509-3FBF-4344-B3DB-E6F6B928C857}" dt="2024-12-11T23:54:39.444" v="440" actId="1076"/>
          <ac:spMkLst>
            <pc:docMk/>
            <pc:sldMk cId="1167804085" sldId="283"/>
            <ac:spMk id="24" creationId="{8C48D9E4-091C-3B4A-1AB6-8B2598B7D31F}"/>
          </ac:spMkLst>
        </pc:spChg>
        <pc:spChg chg="add mod">
          <ac:chgData name="Victoria Ahmed" userId="d7b2ef2b-6674-4efc-b11b-0c38a2fd5536" providerId="ADAL" clId="{7228A509-3FBF-4344-B3DB-E6F6B928C857}" dt="2024-12-11T23:54:22.830" v="436"/>
          <ac:spMkLst>
            <pc:docMk/>
            <pc:sldMk cId="1167804085" sldId="283"/>
            <ac:spMk id="25" creationId="{8C6D6400-0397-B9D0-71CB-78D670CABA0B}"/>
          </ac:spMkLst>
        </pc:spChg>
        <pc:spChg chg="del mod">
          <ac:chgData name="Victoria Ahmed" userId="d7b2ef2b-6674-4efc-b11b-0c38a2fd5536" providerId="ADAL" clId="{7228A509-3FBF-4344-B3DB-E6F6B928C857}" dt="2024-12-11T23:54:17.454" v="434" actId="478"/>
          <ac:spMkLst>
            <pc:docMk/>
            <pc:sldMk cId="1167804085" sldId="283"/>
            <ac:spMk id="26" creationId="{01C481B7-2C9A-3C70-1181-673440656BD7}"/>
          </ac:spMkLst>
        </pc:spChg>
        <pc:spChg chg="del">
          <ac:chgData name="Victoria Ahmed" userId="d7b2ef2b-6674-4efc-b11b-0c38a2fd5536" providerId="ADAL" clId="{7228A509-3FBF-4344-B3DB-E6F6B928C857}" dt="2024-12-11T23:30:38.975" v="82" actId="478"/>
          <ac:spMkLst>
            <pc:docMk/>
            <pc:sldMk cId="1167804085" sldId="283"/>
            <ac:spMk id="31" creationId="{30608A7D-3075-B39B-AD36-1B17A117B3D6}"/>
          </ac:spMkLst>
        </pc:spChg>
        <pc:spChg chg="mod">
          <ac:chgData name="Victoria Ahmed" userId="d7b2ef2b-6674-4efc-b11b-0c38a2fd5536" providerId="ADAL" clId="{7228A509-3FBF-4344-B3DB-E6F6B928C857}" dt="2024-12-11T23:30:35.855" v="81" actId="207"/>
          <ac:spMkLst>
            <pc:docMk/>
            <pc:sldMk cId="1167804085" sldId="283"/>
            <ac:spMk id="32" creationId="{E269DB7F-D50A-0835-A828-71E98620F0F4}"/>
          </ac:spMkLst>
        </pc:spChg>
        <pc:spChg chg="del">
          <ac:chgData name="Victoria Ahmed" userId="d7b2ef2b-6674-4efc-b11b-0c38a2fd5536" providerId="ADAL" clId="{7228A509-3FBF-4344-B3DB-E6F6B928C857}" dt="2024-12-11T23:54:19.433" v="435" actId="478"/>
          <ac:spMkLst>
            <pc:docMk/>
            <pc:sldMk cId="1167804085" sldId="283"/>
            <ac:spMk id="34" creationId="{C52F4668-234C-7865-3434-845A724B579A}"/>
          </ac:spMkLst>
        </pc:spChg>
        <pc:spChg chg="del mod">
          <ac:chgData name="Victoria Ahmed" userId="d7b2ef2b-6674-4efc-b11b-0c38a2fd5536" providerId="ADAL" clId="{7228A509-3FBF-4344-B3DB-E6F6B928C857}" dt="2024-12-11T23:53:57.217" v="429" actId="478"/>
          <ac:spMkLst>
            <pc:docMk/>
            <pc:sldMk cId="1167804085" sldId="283"/>
            <ac:spMk id="35" creationId="{ACC5F913-DBD3-C14B-EC83-FB9EB2D18A8D}"/>
          </ac:spMkLst>
        </pc:spChg>
        <pc:spChg chg="del">
          <ac:chgData name="Victoria Ahmed" userId="d7b2ef2b-6674-4efc-b11b-0c38a2fd5536" providerId="ADAL" clId="{7228A509-3FBF-4344-B3DB-E6F6B928C857}" dt="2024-12-11T23:30:51.098" v="86" actId="478"/>
          <ac:spMkLst>
            <pc:docMk/>
            <pc:sldMk cId="1167804085" sldId="283"/>
            <ac:spMk id="36" creationId="{23942C5C-7231-0F89-B1EF-A99FE3BEC0C1}"/>
          </ac:spMkLst>
        </pc:spChg>
        <pc:picChg chg="del">
          <ac:chgData name="Victoria Ahmed" userId="d7b2ef2b-6674-4efc-b11b-0c38a2fd5536" providerId="ADAL" clId="{7228A509-3FBF-4344-B3DB-E6F6B928C857}" dt="2024-12-11T23:30:09.116" v="75" actId="478"/>
          <ac:picMkLst>
            <pc:docMk/>
            <pc:sldMk cId="1167804085" sldId="283"/>
            <ac:picMk id="3" creationId="{584F9B51-195B-E7D6-4914-F937E62ED3E3}"/>
          </ac:picMkLst>
        </pc:picChg>
        <pc:picChg chg="add del mod ord">
          <ac:chgData name="Victoria Ahmed" userId="d7b2ef2b-6674-4efc-b11b-0c38a2fd5536" providerId="ADAL" clId="{7228A509-3FBF-4344-B3DB-E6F6B928C857}" dt="2024-12-11T23:54:27.115" v="438" actId="1076"/>
          <ac:picMkLst>
            <pc:docMk/>
            <pc:sldMk cId="1167804085" sldId="283"/>
            <ac:picMk id="5" creationId="{6AC6803A-698B-864F-B1EF-9D0DA9B10F8E}"/>
          </ac:picMkLst>
        </pc:picChg>
        <pc:picChg chg="del">
          <ac:chgData name="Victoria Ahmed" userId="d7b2ef2b-6674-4efc-b11b-0c38a2fd5536" providerId="ADAL" clId="{7228A509-3FBF-4344-B3DB-E6F6B928C857}" dt="2024-12-11T23:29:28.460" v="71" actId="478"/>
          <ac:picMkLst>
            <pc:docMk/>
            <pc:sldMk cId="1167804085" sldId="283"/>
            <ac:picMk id="9" creationId="{28E65F18-1DFB-9CD8-061B-8780A21F52E3}"/>
          </ac:picMkLst>
        </pc:picChg>
        <pc:picChg chg="add mod ord">
          <ac:chgData name="Victoria Ahmed" userId="d7b2ef2b-6674-4efc-b11b-0c38a2fd5536" providerId="ADAL" clId="{7228A509-3FBF-4344-B3DB-E6F6B928C857}" dt="2024-12-11T23:30:14.134" v="77" actId="167"/>
          <ac:picMkLst>
            <pc:docMk/>
            <pc:sldMk cId="1167804085" sldId="283"/>
            <ac:picMk id="19" creationId="{93546344-81AE-1459-C855-9D2590E0384B}"/>
          </ac:picMkLst>
        </pc:picChg>
      </pc:sldChg>
      <pc:sldChg chg="addSp delSp modSp mod modNotesTx">
        <pc:chgData name="Victoria Ahmed" userId="d7b2ef2b-6674-4efc-b11b-0c38a2fd5536" providerId="ADAL" clId="{7228A509-3FBF-4344-B3DB-E6F6B928C857}" dt="2024-12-11T23:36:13.181" v="195" actId="478"/>
        <pc:sldMkLst>
          <pc:docMk/>
          <pc:sldMk cId="2440663937" sldId="285"/>
        </pc:sldMkLst>
        <pc:spChg chg="del">
          <ac:chgData name="Victoria Ahmed" userId="d7b2ef2b-6674-4efc-b11b-0c38a2fd5536" providerId="ADAL" clId="{7228A509-3FBF-4344-B3DB-E6F6B928C857}" dt="2024-12-11T23:36:13.181" v="195" actId="478"/>
          <ac:spMkLst>
            <pc:docMk/>
            <pc:sldMk cId="2440663937" sldId="285"/>
            <ac:spMk id="2" creationId="{2E5D93BC-F3AF-C3CB-EB1F-17CE1FB0C232}"/>
          </ac:spMkLst>
        </pc:spChg>
        <pc:spChg chg="add mod">
          <ac:chgData name="Victoria Ahmed" userId="d7b2ef2b-6674-4efc-b11b-0c38a2fd5536" providerId="ADAL" clId="{7228A509-3FBF-4344-B3DB-E6F6B928C857}" dt="2024-12-11T23:35:32.640" v="187" actId="20577"/>
          <ac:spMkLst>
            <pc:docMk/>
            <pc:sldMk cId="2440663937" sldId="285"/>
            <ac:spMk id="4" creationId="{D2A07982-EDC7-FE9C-F672-AFDE812129EA}"/>
          </ac:spMkLst>
        </pc:spChg>
        <pc:spChg chg="del">
          <ac:chgData name="Victoria Ahmed" userId="d7b2ef2b-6674-4efc-b11b-0c38a2fd5536" providerId="ADAL" clId="{7228A509-3FBF-4344-B3DB-E6F6B928C857}" dt="2024-12-11T23:33:27.869" v="157" actId="478"/>
          <ac:spMkLst>
            <pc:docMk/>
            <pc:sldMk cId="2440663937" sldId="285"/>
            <ac:spMk id="6" creationId="{CDBE04D6-A717-1EDD-2F31-D6185D06378A}"/>
          </ac:spMkLst>
        </pc:spChg>
        <pc:spChg chg="add mod">
          <ac:chgData name="Victoria Ahmed" userId="d7b2ef2b-6674-4efc-b11b-0c38a2fd5536" providerId="ADAL" clId="{7228A509-3FBF-4344-B3DB-E6F6B928C857}" dt="2024-12-11T23:35:30.406" v="186" actId="20577"/>
          <ac:spMkLst>
            <pc:docMk/>
            <pc:sldMk cId="2440663937" sldId="285"/>
            <ac:spMk id="8" creationId="{A3362C21-10CD-B968-8231-5DCA16C4D46E}"/>
          </ac:spMkLst>
        </pc:spChg>
        <pc:spChg chg="add mod">
          <ac:chgData name="Victoria Ahmed" userId="d7b2ef2b-6674-4efc-b11b-0c38a2fd5536" providerId="ADAL" clId="{7228A509-3FBF-4344-B3DB-E6F6B928C857}" dt="2024-12-11T23:35:27.920" v="185" actId="20577"/>
          <ac:spMkLst>
            <pc:docMk/>
            <pc:sldMk cId="2440663937" sldId="285"/>
            <ac:spMk id="11" creationId="{28EEF3A4-09DD-3AC0-2D2F-51D599765203}"/>
          </ac:spMkLst>
        </pc:spChg>
        <pc:spChg chg="del mod">
          <ac:chgData name="Victoria Ahmed" userId="d7b2ef2b-6674-4efc-b11b-0c38a2fd5536" providerId="ADAL" clId="{7228A509-3FBF-4344-B3DB-E6F6B928C857}" dt="2024-12-11T23:33:53.829" v="162" actId="478"/>
          <ac:spMkLst>
            <pc:docMk/>
            <pc:sldMk cId="2440663937" sldId="285"/>
            <ac:spMk id="37" creationId="{9C3E2933-4B94-02B6-7954-B14D1A2603F1}"/>
          </ac:spMkLst>
        </pc:spChg>
        <pc:spChg chg="del">
          <ac:chgData name="Victoria Ahmed" userId="d7b2ef2b-6674-4efc-b11b-0c38a2fd5536" providerId="ADAL" clId="{7228A509-3FBF-4344-B3DB-E6F6B928C857}" dt="2024-12-11T23:34:54.232" v="179" actId="478"/>
          <ac:spMkLst>
            <pc:docMk/>
            <pc:sldMk cId="2440663937" sldId="285"/>
            <ac:spMk id="39" creationId="{128500CC-3E7F-7B36-D495-E0482AB50931}"/>
          </ac:spMkLst>
        </pc:spChg>
        <pc:spChg chg="del">
          <ac:chgData name="Victoria Ahmed" userId="d7b2ef2b-6674-4efc-b11b-0c38a2fd5536" providerId="ADAL" clId="{7228A509-3FBF-4344-B3DB-E6F6B928C857}" dt="2024-12-11T23:33:59.704" v="165" actId="478"/>
          <ac:spMkLst>
            <pc:docMk/>
            <pc:sldMk cId="2440663937" sldId="285"/>
            <ac:spMk id="41" creationId="{6A66A565-35AE-3832-2E0B-248D80D752C1}"/>
          </ac:spMkLst>
        </pc:spChg>
        <pc:spChg chg="add del">
          <ac:chgData name="Victoria Ahmed" userId="d7b2ef2b-6674-4efc-b11b-0c38a2fd5536" providerId="ADAL" clId="{7228A509-3FBF-4344-B3DB-E6F6B928C857}" dt="2024-12-11T23:35:15.321" v="183" actId="478"/>
          <ac:spMkLst>
            <pc:docMk/>
            <pc:sldMk cId="2440663937" sldId="285"/>
            <ac:spMk id="42" creationId="{1CD5B3DD-F62F-4324-3B2D-A70231A33B40}"/>
          </ac:spMkLst>
        </pc:spChg>
        <pc:spChg chg="del">
          <ac:chgData name="Victoria Ahmed" userId="d7b2ef2b-6674-4efc-b11b-0c38a2fd5536" providerId="ADAL" clId="{7228A509-3FBF-4344-B3DB-E6F6B928C857}" dt="2024-12-11T23:33:40.925" v="160" actId="478"/>
          <ac:spMkLst>
            <pc:docMk/>
            <pc:sldMk cId="2440663937" sldId="285"/>
            <ac:spMk id="43" creationId="{41731823-A283-CFCC-1081-174D5572E862}"/>
          </ac:spMkLst>
        </pc:spChg>
        <pc:spChg chg="del">
          <ac:chgData name="Victoria Ahmed" userId="d7b2ef2b-6674-4efc-b11b-0c38a2fd5536" providerId="ADAL" clId="{7228A509-3FBF-4344-B3DB-E6F6B928C857}" dt="2024-12-11T23:34:38.731" v="175" actId="478"/>
          <ac:spMkLst>
            <pc:docMk/>
            <pc:sldMk cId="2440663937" sldId="285"/>
            <ac:spMk id="44" creationId="{3EE2C346-2CD8-B5FA-3F2A-98E3FD4CAB83}"/>
          </ac:spMkLst>
        </pc:spChg>
        <pc:picChg chg="del">
          <ac:chgData name="Victoria Ahmed" userId="d7b2ef2b-6674-4efc-b11b-0c38a2fd5536" providerId="ADAL" clId="{7228A509-3FBF-4344-B3DB-E6F6B928C857}" dt="2024-12-11T23:35:47.673" v="191" actId="478"/>
          <ac:picMkLst>
            <pc:docMk/>
            <pc:sldMk cId="2440663937" sldId="285"/>
            <ac:picMk id="3" creationId="{C06A8F53-6235-6FDA-0BC1-9DE9A65A0B43}"/>
          </ac:picMkLst>
        </pc:picChg>
        <pc:picChg chg="mod ord">
          <ac:chgData name="Victoria Ahmed" userId="d7b2ef2b-6674-4efc-b11b-0c38a2fd5536" providerId="ADAL" clId="{7228A509-3FBF-4344-B3DB-E6F6B928C857}" dt="2024-12-11T23:35:55.605" v="194" actId="167"/>
          <ac:picMkLst>
            <pc:docMk/>
            <pc:sldMk cId="2440663937" sldId="285"/>
            <ac:picMk id="5" creationId="{2F059C92-B383-2DC9-68C6-0F1B0A2D1442}"/>
          </ac:picMkLst>
        </pc:picChg>
        <pc:picChg chg="del">
          <ac:chgData name="Victoria Ahmed" userId="d7b2ef2b-6674-4efc-b11b-0c38a2fd5536" providerId="ADAL" clId="{7228A509-3FBF-4344-B3DB-E6F6B928C857}" dt="2024-12-11T23:33:29.071" v="158" actId="478"/>
          <ac:picMkLst>
            <pc:docMk/>
            <pc:sldMk cId="2440663937" sldId="285"/>
            <ac:picMk id="9" creationId="{76234534-61F8-6B6E-797A-8F20FBB4947D}"/>
          </ac:picMkLst>
        </pc:picChg>
        <pc:picChg chg="add mod ord">
          <ac:chgData name="Victoria Ahmed" userId="d7b2ef2b-6674-4efc-b11b-0c38a2fd5536" providerId="ADAL" clId="{7228A509-3FBF-4344-B3DB-E6F6B928C857}" dt="2024-12-11T23:35:52.620" v="193" actId="167"/>
          <ac:picMkLst>
            <pc:docMk/>
            <pc:sldMk cId="2440663937" sldId="285"/>
            <ac:picMk id="14" creationId="{D4E77FE1-FA09-2CC1-3724-5DB37E64A73C}"/>
          </ac:picMkLst>
        </pc:picChg>
      </pc:sldChg>
      <pc:sldChg chg="modSp add mod">
        <pc:chgData name="Victoria Ahmed" userId="d7b2ef2b-6674-4efc-b11b-0c38a2fd5536" providerId="ADAL" clId="{7228A509-3FBF-4344-B3DB-E6F6B928C857}" dt="2024-12-11T23:29:02.601" v="65" actId="20577"/>
        <pc:sldMkLst>
          <pc:docMk/>
          <pc:sldMk cId="2909242178" sldId="286"/>
        </pc:sldMkLst>
        <pc:spChg chg="mod">
          <ac:chgData name="Victoria Ahmed" userId="d7b2ef2b-6674-4efc-b11b-0c38a2fd5536" providerId="ADAL" clId="{7228A509-3FBF-4344-B3DB-E6F6B928C857}" dt="2024-12-11T23:29:02.601" v="65" actId="20577"/>
          <ac:spMkLst>
            <pc:docMk/>
            <pc:sldMk cId="2909242178" sldId="286"/>
            <ac:spMk id="8" creationId="{7894F256-9194-B213-B3FD-4431394CAE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8550-75E8-4DEA-8244-F0FABE3392C0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B844-1265-4314-A1F4-4AB9C2091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8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23042-A41C-A122-05F5-4D45EC38C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65953-6B16-A840-3B6D-DF75FED8F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104D3-F17B-0FC3-60E6-109E88177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CC400-7ACC-AE51-59AC-65B944CD3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73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CD91-3D5A-4655-8D9E-BFC94AC5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7531D-9BBB-8E04-6284-804FB85A9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C4558-9DF6-3AF9-612D-ECB4156BE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76719-D06A-914D-EF41-AA838437E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1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5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6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5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9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5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9B23F-8AC6-FD25-6C80-41668274A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4B98B-93E2-D9AD-36EB-C459D57CC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DA79D-10EC-14EA-FB8A-01D44FDAC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B17EF-6E58-6A00-ECD9-8450A0401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2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D29C2-7341-B516-5303-9FF65C43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BD32C-11A1-FB1C-5AFA-1BC514598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947ED-DD68-BFCE-1B80-CA9CE6A39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3656-6C16-449E-C64A-2026E5553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7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CC219-55AF-1301-BEB4-BABDB8C8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D81F4-5394-045A-363B-B1D38C205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63D8A-1544-A80B-3FD3-D20C68C3D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4FDC-36BE-B62D-7B0B-89CC96874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8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7301A-D24B-27F8-0C70-29B9172B1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D986B-94D1-4F68-04E4-1BB3456B0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B4996-0D69-582C-6137-030C820CB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3E44B-BFF9-FEE4-7DD1-052B67809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3FCEA-B94F-8DFA-EAA6-C27F2A65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5A038-D8D2-2B82-B406-142BC6E9E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BE58E-0FCC-DFBD-10CB-E05D873B1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CEAB-E2C3-EE66-97DF-4AC65ADAD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8B844-1265-4314-A1F4-4AB9C20916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5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2A70-74D5-BE3D-1CA0-8E1DB6596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12547-BA40-2A72-3262-C109B305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7849-ACDC-9B27-B867-9506BB5D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96A3-5719-312A-6E14-407B850B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28E91-8DCA-BC90-820E-65860A12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4130B-FF8C-7070-C793-AEF5937E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902DF-ACEB-49C6-B786-58B20770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4988-B20A-61D8-2D80-17926716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D532-5897-E5B2-74F4-4BF35653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A6FD-D785-D5E5-530F-59791B2D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27435-0760-3179-6645-16D471124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C5B1F-1AB9-FC43-FF90-5AE9F3F5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7778-CB8F-1BA4-700E-3A8D6F0F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7D1D-7FB7-AD04-71FF-088FA652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C80D-82A8-8715-A0AA-075731B6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C8D-5480-0181-229E-32A0E4FA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0542-2838-6351-BD02-8105CBBDD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2384-312E-F47D-7034-7B8CFA23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1994F-568C-786D-9796-88BC57D8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D91B-A89E-76F7-C0DD-973A2613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9244-5D47-162E-912F-F2B42048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8425-FD49-9022-90F7-A3B20731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6450E-7CB0-F8DF-65FE-8D4A0808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E4C2-1127-95AA-803D-AA836027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B8967-C9E0-B3EB-8020-0B67C08B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0C49-01A7-98A8-F0A2-B4A81367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5131-D9BB-446E-46C8-8F15278E7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1B82-6CC1-B1EC-60DD-5FFB612A4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F16A3-1AD8-6617-8122-9F7BD642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D35A1-63FA-4510-6802-28EC03F5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92B40-8072-9439-4B86-A2D8BB89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1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DC9-BF51-59EC-B816-C9A829EB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3978-B09B-2DD3-3505-602FBDD5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7A8A3-F6D0-B28E-1EE8-FF9F8FE2D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44F96-0758-7CB1-1EF9-7FE2E4B70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0F297-FB93-0B96-54BD-2D8A8EAB2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DA76-D4FE-9E5E-5D9F-2BE6FC8F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80D5E-A513-44E1-A679-ABF16898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F21A8-408D-DDD3-FEA2-2BDF1CD1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E60B-99CD-18F3-CCAA-FE27A970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186DD-9BD9-C408-526F-0B91A4CD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485BC-8344-79AB-3178-197FD6A3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9F0B3-DCF1-D682-290D-EFF471FF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88505-486E-E159-70DF-E83B8E56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A09FF-A438-8391-FF5C-F1ECB3B5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85F8-7916-0B5A-D154-0C78F19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667A-A8A5-F636-8826-E5ECED78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F2CA-6960-0D24-DEB8-F572017F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58DAA-C1CF-92A4-A6F1-4EFC99CA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2EF6E-A8C7-95B7-3AF6-02984FE5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F8C0E-06BE-D21F-A13A-38539537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A728A-66BB-7B73-1D6C-82453C11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D2A8-01FC-5D6B-E28D-508EE276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A10D5-0E56-F2AE-5F8C-ABC69294E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83435-1C1D-CB2B-2744-3E7C0042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65E45-DDC0-2D79-0531-7C71FB39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67EB9-EEF3-EB80-2FC4-DEA7B7A4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9D31-20D3-6BBC-F295-1335819B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7707E-804A-BC88-0B7E-5178B8B6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3634-F0F8-CC0D-0144-790242C9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687A-A83A-7EF4-B31C-17784470E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21C3F5-F721-4AE0-B931-FB05073AE13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BD48-E928-90F7-328E-A77872EE7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B07A-53A1-EC09-776B-B7D3E8139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BCA992-B660-469B-8231-FD531E43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4355-F68F-EA94-F643-96C4F9E57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3AE4A-4984-4585-B995-6B03595B9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lorful lines on a white background&#10;&#10;Description automatically generated">
            <a:extLst>
              <a:ext uri="{FF2B5EF4-FFF2-40B4-BE49-F238E27FC236}">
                <a16:creationId xmlns:a16="http://schemas.microsoft.com/office/drawing/2014/main" id="{E5368491-9A73-D4E7-66F5-448B3115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0B9E4-48A1-EBDE-6B14-05DDD42692C1}"/>
              </a:ext>
            </a:extLst>
          </p:cNvPr>
          <p:cNvSpPr txBox="1"/>
          <p:nvPr/>
        </p:nvSpPr>
        <p:spPr>
          <a:xfrm>
            <a:off x="8229600" y="490385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Jubilee Icon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F906F-F8D0-E43D-90BD-BD786C6E1CAB}"/>
              </a:ext>
            </a:extLst>
          </p:cNvPr>
          <p:cNvSpPr txBox="1"/>
          <p:nvPr/>
        </p:nvSpPr>
        <p:spPr>
          <a:xfrm>
            <a:off x="-70486" y="280706"/>
            <a:ext cx="5105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Visio Divina </a:t>
            </a:r>
          </a:p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for primary schools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13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DC05D-49C7-3B72-4228-B614B181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7FD9122F-0754-52F9-7283-A9457183D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D94FA253-D9B4-E845-99B3-604C88FE3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56" y="1139569"/>
            <a:ext cx="5363339" cy="5392918"/>
          </a:xfrm>
          <a:prstGeom prst="rect">
            <a:avLst/>
          </a:prstGeo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3A5D007A-853F-59E0-4180-E7F01CC99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5C6C5C-0BBC-9B21-11C5-B8FA180AFCA5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B9D52B44-2C01-C384-24E9-644C710755B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A5FED3B-4812-4909-7C4D-C0D7AC95FC4E}"/>
              </a:ext>
            </a:extLst>
          </p:cNvPr>
          <p:cNvSpPr/>
          <p:nvPr/>
        </p:nvSpPr>
        <p:spPr>
          <a:xfrm>
            <a:off x="4561094" y="1447800"/>
            <a:ext cx="332016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DB46D2-E32E-4A5E-6159-23C7F3362079}"/>
              </a:ext>
            </a:extLst>
          </p:cNvPr>
          <p:cNvSpPr/>
          <p:nvPr/>
        </p:nvSpPr>
        <p:spPr>
          <a:xfrm>
            <a:off x="8251372" y="3836320"/>
            <a:ext cx="80554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F9F571-6608-2BAF-DB36-ABEFE691B70F}"/>
              </a:ext>
            </a:extLst>
          </p:cNvPr>
          <p:cNvSpPr/>
          <p:nvPr/>
        </p:nvSpPr>
        <p:spPr>
          <a:xfrm>
            <a:off x="5116287" y="3665687"/>
            <a:ext cx="805543" cy="10042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E8A180A-C289-25B6-B9C8-3666E22529D6}"/>
              </a:ext>
            </a:extLst>
          </p:cNvPr>
          <p:cNvSpPr/>
          <p:nvPr/>
        </p:nvSpPr>
        <p:spPr>
          <a:xfrm>
            <a:off x="5986555" y="2940996"/>
            <a:ext cx="80554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C1F5E-867D-6AA9-92B6-33E2ABE4788D}"/>
              </a:ext>
            </a:extLst>
          </p:cNvPr>
          <p:cNvSpPr txBox="1"/>
          <p:nvPr/>
        </p:nvSpPr>
        <p:spPr>
          <a:xfrm>
            <a:off x="307588" y="2284351"/>
            <a:ext cx="29295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Century Gothic" panose="020B0502020202020204" pitchFamily="34" charset="0"/>
              </a:rPr>
              <a:t>WHY has the artist used these symbols? </a:t>
            </a:r>
          </a:p>
        </p:txBody>
      </p:sp>
    </p:spTree>
    <p:extLst>
      <p:ext uri="{BB962C8B-B14F-4D97-AF65-F5344CB8AC3E}">
        <p14:creationId xmlns:p14="http://schemas.microsoft.com/office/powerpoint/2010/main" val="186415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167A0-3FDF-F02B-7E97-C63B9199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2F059C92-B383-2DC9-68C6-0F1B0A2D1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"/>
            <a:ext cx="12192000" cy="6858000"/>
          </a:xfrm>
        </p:spPr>
      </p:pic>
      <p:pic>
        <p:nvPicPr>
          <p:cNvPr id="14" name="Picture 1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D4E77FE1-FA09-2CC1-3724-5DB37E64A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0" y="1099957"/>
            <a:ext cx="5363339" cy="5392918"/>
          </a:xfrm>
          <a:prstGeom prst="rect">
            <a:avLst/>
          </a:prstGeo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CC53F02F-C4D6-03AE-DF79-CAE35D590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B555F9-F738-2918-28B1-75B2000A043B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D489F056-EB5F-105A-1972-367026D62A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412F04-BD44-79AD-7353-A1A62D8C8873}"/>
              </a:ext>
            </a:extLst>
          </p:cNvPr>
          <p:cNvSpPr txBox="1"/>
          <p:nvPr/>
        </p:nvSpPr>
        <p:spPr>
          <a:xfrm rot="1173426">
            <a:off x="593283" y="3268963"/>
            <a:ext cx="308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WHY has the artist used symbols?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03FE10-D4CE-BB71-CF1E-6E2C9F28C3AC}"/>
              </a:ext>
            </a:extLst>
          </p:cNvPr>
          <p:cNvSpPr/>
          <p:nvPr/>
        </p:nvSpPr>
        <p:spPr>
          <a:xfrm>
            <a:off x="4561094" y="1447800"/>
            <a:ext cx="332016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1A500C-129A-9716-61F3-F65043A50EBF}"/>
              </a:ext>
            </a:extLst>
          </p:cNvPr>
          <p:cNvSpPr/>
          <p:nvPr/>
        </p:nvSpPr>
        <p:spPr>
          <a:xfrm>
            <a:off x="8251372" y="3836320"/>
            <a:ext cx="80554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1B6988-F2AA-FD14-BC22-34127AB163EF}"/>
              </a:ext>
            </a:extLst>
          </p:cNvPr>
          <p:cNvSpPr/>
          <p:nvPr/>
        </p:nvSpPr>
        <p:spPr>
          <a:xfrm>
            <a:off x="5116287" y="3665687"/>
            <a:ext cx="805543" cy="10042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22EEA9-95A6-D5D3-4A58-E697CA1935F3}"/>
              </a:ext>
            </a:extLst>
          </p:cNvPr>
          <p:cNvSpPr/>
          <p:nvPr/>
        </p:nvSpPr>
        <p:spPr>
          <a:xfrm>
            <a:off x="5986555" y="2940996"/>
            <a:ext cx="805543" cy="527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07982-EDC7-FE9C-F672-AFDE812129EA}"/>
              </a:ext>
            </a:extLst>
          </p:cNvPr>
          <p:cNvSpPr txBox="1"/>
          <p:nvPr/>
        </p:nvSpPr>
        <p:spPr>
          <a:xfrm>
            <a:off x="820010" y="1899401"/>
            <a:ext cx="2238571" cy="1323439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Leather bag – to protect the Bible/God’s word.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2C21-10CD-B968-8231-5DCA16C4D46E}"/>
              </a:ext>
            </a:extLst>
          </p:cNvPr>
          <p:cNvSpPr txBox="1"/>
          <p:nvPr/>
        </p:nvSpPr>
        <p:spPr>
          <a:xfrm>
            <a:off x="9115229" y="1137024"/>
            <a:ext cx="2238571" cy="1015663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Rainbow – God’s promise. Sign of hope.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F3A4-09DD-3AC0-2D2F-51D599765203}"/>
              </a:ext>
            </a:extLst>
          </p:cNvPr>
          <p:cNvSpPr txBox="1"/>
          <p:nvPr/>
        </p:nvSpPr>
        <p:spPr>
          <a:xfrm>
            <a:off x="9212851" y="3659997"/>
            <a:ext cx="2238571" cy="1015663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Wall – people not divided. Shows equality.</a:t>
            </a:r>
          </a:p>
        </p:txBody>
      </p:sp>
    </p:spTree>
    <p:extLst>
      <p:ext uri="{BB962C8B-B14F-4D97-AF65-F5344CB8AC3E}">
        <p14:creationId xmlns:p14="http://schemas.microsoft.com/office/powerpoint/2010/main" val="244066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749F-1833-EE50-8FCF-AFFFB3F7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2F73-981D-1500-7004-E9F2FC05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3AE23664-93C1-67F9-FB48-9C4759DC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EF4855F5-C6ED-637F-F09C-0E70D059F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668188-3E14-1ED6-974B-18CE86F30547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12A5965A-3F4E-974E-8C47-64B2DD655D7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ACF02E-653E-2E5D-5A4B-6F19B1B4D240}"/>
              </a:ext>
            </a:extLst>
          </p:cNvPr>
          <p:cNvSpPr txBox="1"/>
          <p:nvPr/>
        </p:nvSpPr>
        <p:spPr>
          <a:xfrm>
            <a:off x="6477000" y="1393031"/>
            <a:ext cx="5495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“The Spirit of the Lord is upon me,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because he has chosen me to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bring good news to the poor.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He has sent me to proclaim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liberty to the captives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and recovery of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sight to the blind,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to set free the oppressed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and announce that the time has come when the Lord will save his people.”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E8B05D52-393F-8C4D-8083-99AA66EA2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81" y="1510026"/>
            <a:ext cx="4562818" cy="4587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0AF5CC-1FC6-FD2B-675A-8E7D32CFB4FE}"/>
              </a:ext>
            </a:extLst>
          </p:cNvPr>
          <p:cNvSpPr txBox="1"/>
          <p:nvPr/>
        </p:nvSpPr>
        <p:spPr>
          <a:xfrm>
            <a:off x="1480751" y="6309178"/>
            <a:ext cx="987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WHAT is Jesus’ message for today?</a:t>
            </a:r>
          </a:p>
        </p:txBody>
      </p:sp>
    </p:spTree>
    <p:extLst>
      <p:ext uri="{BB962C8B-B14F-4D97-AF65-F5344CB8AC3E}">
        <p14:creationId xmlns:p14="http://schemas.microsoft.com/office/powerpoint/2010/main" val="405317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559C-3BB2-52BB-7743-65ADB942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400A-10F6-83C8-F9D6-3C600E4D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95C4795-AE6F-0F4E-D9BC-F898AB18F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03B493B9-A585-CD72-2E39-02610EBC3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C1E385-A8CF-8AAA-0743-3189DE612E68}"/>
              </a:ext>
            </a:extLst>
          </p:cNvPr>
          <p:cNvSpPr txBox="1"/>
          <p:nvPr/>
        </p:nvSpPr>
        <p:spPr>
          <a:xfrm>
            <a:off x="2387934" y="2342821"/>
            <a:ext cx="759149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Century Gothic" panose="020B0502020202020204" pitchFamily="34" charset="0"/>
                <a:ea typeface="Calibri" panose="020F0502020204030204"/>
                <a:cs typeface="Calibri" panose="020F0502020204030204"/>
              </a:rPr>
              <a:t>How could you speak out against unfairness and inequality?</a:t>
            </a:r>
          </a:p>
        </p:txBody>
      </p:sp>
      <p:pic>
        <p:nvPicPr>
          <p:cNvPr id="17" name="Graphic 17" descr="Shooting star">
            <a:extLst>
              <a:ext uri="{FF2B5EF4-FFF2-40B4-BE49-F238E27FC236}">
                <a16:creationId xmlns:a16="http://schemas.microsoft.com/office/drawing/2014/main" id="{0969F1FA-4C7A-4C9E-E55E-72F00203E4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8689" y="264197"/>
            <a:ext cx="549093" cy="5232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959E11-2608-D29B-28D9-E58CB1AD683A}"/>
              </a:ext>
            </a:extLst>
          </p:cNvPr>
          <p:cNvSpPr/>
          <p:nvPr/>
        </p:nvSpPr>
        <p:spPr>
          <a:xfrm>
            <a:off x="5128794" y="266996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1" dirty="0">
                <a:solidFill>
                  <a:srgbClr val="008DA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Send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rgbClr val="008DA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2D1F-8B44-935E-0CFF-9CCDA366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D25C-07D1-1AF5-EBEC-715CFBBF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62D98811-6646-BAB0-B0F6-8F0D10CDB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1BCEA11D-4A6F-2E8A-312C-336D72C10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668C07-5161-EE20-0205-9AAC9C049910}"/>
              </a:ext>
            </a:extLst>
          </p:cNvPr>
          <p:cNvSpPr/>
          <p:nvPr/>
        </p:nvSpPr>
        <p:spPr>
          <a:xfrm>
            <a:off x="5128794" y="266996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008DA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Send</a:t>
            </a:r>
          </a:p>
        </p:txBody>
      </p:sp>
      <p:pic>
        <p:nvPicPr>
          <p:cNvPr id="14" name="Graphic 17" descr="Shooting star">
            <a:extLst>
              <a:ext uri="{FF2B5EF4-FFF2-40B4-BE49-F238E27FC236}">
                <a16:creationId xmlns:a16="http://schemas.microsoft.com/office/drawing/2014/main" id="{79689E7C-748E-F82F-7C5A-BE9E11B1613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8689" y="264197"/>
            <a:ext cx="549093" cy="523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48D04B-E978-BBF0-2C0C-22349FBF68A3}"/>
              </a:ext>
            </a:extLst>
          </p:cNvPr>
          <p:cNvSpPr txBox="1"/>
          <p:nvPr/>
        </p:nvSpPr>
        <p:spPr>
          <a:xfrm>
            <a:off x="1519054" y="905767"/>
            <a:ext cx="10433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Let us pray:</a:t>
            </a:r>
          </a:p>
          <a:p>
            <a:pPr algn="l"/>
            <a:endParaRPr lang="en-GB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Jesus, our light,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 this Jubilee year,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remind us of our call to love 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our neighbours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and to set free those who suffer.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Help us to treat everyone with dignity; </a:t>
            </a:r>
            <a:b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 be fair, forgiving and kind.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FDFC9-D477-3C91-029B-F6E8F123BEEC}"/>
              </a:ext>
            </a:extLst>
          </p:cNvPr>
          <p:cNvSpPr txBox="1"/>
          <p:nvPr/>
        </p:nvSpPr>
        <p:spPr>
          <a:xfrm>
            <a:off x="1519054" y="4599086"/>
            <a:ext cx="10330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i="0" dirty="0">
                <a:effectLst/>
                <a:latin typeface="Century Gothic" panose="020B0502020202020204" pitchFamily="34" charset="0"/>
              </a:rPr>
              <a:t>All: </a:t>
            </a:r>
            <a:r>
              <a:rPr lang="en-GB" sz="3000" b="1" i="0" dirty="0">
                <a:solidFill>
                  <a:srgbClr val="A5C400"/>
                </a:solidFill>
                <a:effectLst/>
                <a:latin typeface="Century Gothic" panose="020B0502020202020204" pitchFamily="34" charset="0"/>
              </a:rPr>
              <a:t>Guide us on our journey as pilgrims of hope. Amen.</a:t>
            </a:r>
          </a:p>
        </p:txBody>
      </p:sp>
    </p:spTree>
    <p:extLst>
      <p:ext uri="{BB962C8B-B14F-4D97-AF65-F5344CB8AC3E}">
        <p14:creationId xmlns:p14="http://schemas.microsoft.com/office/powerpoint/2010/main" val="311053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A616-C9B2-8297-3A88-27564524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28EF446B-7FE3-1962-F91E-BDED38B9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4324BB52-2D3A-A188-E714-3729E7C59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pic>
        <p:nvPicPr>
          <p:cNvPr id="6" name="Graphic 14" descr="Candle">
            <a:extLst>
              <a:ext uri="{FF2B5EF4-FFF2-40B4-BE49-F238E27FC236}">
                <a16:creationId xmlns:a16="http://schemas.microsoft.com/office/drawing/2014/main" id="{DEDCC1B2-056E-EA83-841D-839DD2A4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6022" y="277404"/>
            <a:ext cx="575935" cy="575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CD026-11F3-C30A-BC64-87C183CAC13C}"/>
              </a:ext>
            </a:extLst>
          </p:cNvPr>
          <p:cNvSpPr txBox="1"/>
          <p:nvPr/>
        </p:nvSpPr>
        <p:spPr>
          <a:xfrm>
            <a:off x="5106163" y="521350"/>
            <a:ext cx="6320790" cy="480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GB" sz="3600" b="1" i="1" dirty="0">
                <a:solidFill>
                  <a:srgbClr val="FF7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3600" b="1" i="1" dirty="0">
                <a:solidFill>
                  <a:srgbClr val="FF7F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ather</a:t>
            </a:r>
            <a:r>
              <a:rPr lang="en-GB" sz="36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</a:pPr>
            <a:endParaRPr lang="en-GB" sz="18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F53D5-97B4-6486-7D4C-E33395BBBF51}"/>
              </a:ext>
            </a:extLst>
          </p:cNvPr>
          <p:cNvSpPr txBox="1"/>
          <p:nvPr/>
        </p:nvSpPr>
        <p:spPr>
          <a:xfrm>
            <a:off x="7064830" y="1524000"/>
            <a:ext cx="4980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Lord,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Open our eyes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so that we can see you.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Open our ears 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so that we can hear your word.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Open our hearts</a:t>
            </a:r>
            <a:br>
              <a:rPr lang="en-GB" sz="2400" dirty="0">
                <a:latin typeface="Century Gothic" panose="020B0502020202020204" pitchFamily="34" charset="0"/>
              </a:rPr>
            </a:br>
            <a:r>
              <a:rPr lang="en-GB" sz="2400" dirty="0">
                <a:latin typeface="Century Gothic" panose="020B0502020202020204" pitchFamily="34" charset="0"/>
              </a:rPr>
              <a:t>so that we can love you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and others more and more.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Amen.</a:t>
            </a:r>
          </a:p>
        </p:txBody>
      </p:sp>
      <p:pic>
        <p:nvPicPr>
          <p:cNvPr id="3" name="Picture 2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EB0CA700-E64E-4B41-DFB8-225B77158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89" y="1157771"/>
            <a:ext cx="5363339" cy="53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4313-0B90-0250-B5BB-8CFBCD6A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ECFE-C982-4EC4-C442-2763D390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50138D18-A1E1-42A8-609D-C1BF4CA3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33EE8AA0-E959-DE1B-F7E5-6684A9FF5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pic>
        <p:nvPicPr>
          <p:cNvPr id="3" name="Picture 2" descr="A picture containing indoor, child, person, table&#10;&#10;Description automatically generated">
            <a:extLst>
              <a:ext uri="{FF2B5EF4-FFF2-40B4-BE49-F238E27FC236}">
                <a16:creationId xmlns:a16="http://schemas.microsoft.com/office/drawing/2014/main" id="{927F0DAA-99C6-979E-3AFF-B0C860CBB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1413133"/>
            <a:ext cx="5181601" cy="3454400"/>
          </a:xfrm>
          <a:custGeom>
            <a:avLst/>
            <a:gdLst>
              <a:gd name="connsiteX0" fmla="*/ 0 w 5181601"/>
              <a:gd name="connsiteY0" fmla="*/ 0 h 3454400"/>
              <a:gd name="connsiteX1" fmla="*/ 420285 w 5181601"/>
              <a:gd name="connsiteY1" fmla="*/ 0 h 3454400"/>
              <a:gd name="connsiteX2" fmla="*/ 1047835 w 5181601"/>
              <a:gd name="connsiteY2" fmla="*/ 0 h 3454400"/>
              <a:gd name="connsiteX3" fmla="*/ 1571752 w 5181601"/>
              <a:gd name="connsiteY3" fmla="*/ 0 h 3454400"/>
              <a:gd name="connsiteX4" fmla="*/ 2147486 w 5181601"/>
              <a:gd name="connsiteY4" fmla="*/ 0 h 3454400"/>
              <a:gd name="connsiteX5" fmla="*/ 2826851 w 5181601"/>
              <a:gd name="connsiteY5" fmla="*/ 0 h 3454400"/>
              <a:gd name="connsiteX6" fmla="*/ 3298953 w 5181601"/>
              <a:gd name="connsiteY6" fmla="*/ 0 h 3454400"/>
              <a:gd name="connsiteX7" fmla="*/ 3926502 w 5181601"/>
              <a:gd name="connsiteY7" fmla="*/ 0 h 3454400"/>
              <a:gd name="connsiteX8" fmla="*/ 4398604 w 5181601"/>
              <a:gd name="connsiteY8" fmla="*/ 0 h 3454400"/>
              <a:gd name="connsiteX9" fmla="*/ 5181601 w 5181601"/>
              <a:gd name="connsiteY9" fmla="*/ 0 h 3454400"/>
              <a:gd name="connsiteX10" fmla="*/ 5181601 w 5181601"/>
              <a:gd name="connsiteY10" fmla="*/ 610277 h 3454400"/>
              <a:gd name="connsiteX11" fmla="*/ 5181601 w 5181601"/>
              <a:gd name="connsiteY11" fmla="*/ 1116923 h 3454400"/>
              <a:gd name="connsiteX12" fmla="*/ 5181601 w 5181601"/>
              <a:gd name="connsiteY12" fmla="*/ 1761744 h 3454400"/>
              <a:gd name="connsiteX13" fmla="*/ 5181601 w 5181601"/>
              <a:gd name="connsiteY13" fmla="*/ 2337477 h 3454400"/>
              <a:gd name="connsiteX14" fmla="*/ 5181601 w 5181601"/>
              <a:gd name="connsiteY14" fmla="*/ 3454400 h 3454400"/>
              <a:gd name="connsiteX15" fmla="*/ 4554052 w 5181601"/>
              <a:gd name="connsiteY15" fmla="*/ 3454400 h 3454400"/>
              <a:gd name="connsiteX16" fmla="*/ 3978318 w 5181601"/>
              <a:gd name="connsiteY16" fmla="*/ 3454400 h 3454400"/>
              <a:gd name="connsiteX17" fmla="*/ 3454401 w 5181601"/>
              <a:gd name="connsiteY17" fmla="*/ 3454400 h 3454400"/>
              <a:gd name="connsiteX18" fmla="*/ 2826851 w 5181601"/>
              <a:gd name="connsiteY18" fmla="*/ 3454400 h 3454400"/>
              <a:gd name="connsiteX19" fmla="*/ 2251118 w 5181601"/>
              <a:gd name="connsiteY19" fmla="*/ 3454400 h 3454400"/>
              <a:gd name="connsiteX20" fmla="*/ 1571752 w 5181601"/>
              <a:gd name="connsiteY20" fmla="*/ 3454400 h 3454400"/>
              <a:gd name="connsiteX21" fmla="*/ 892387 w 5181601"/>
              <a:gd name="connsiteY21" fmla="*/ 3454400 h 3454400"/>
              <a:gd name="connsiteX22" fmla="*/ 0 w 5181601"/>
              <a:gd name="connsiteY22" fmla="*/ 3454400 h 3454400"/>
              <a:gd name="connsiteX23" fmla="*/ 0 w 5181601"/>
              <a:gd name="connsiteY23" fmla="*/ 2844123 h 3454400"/>
              <a:gd name="connsiteX24" fmla="*/ 0 w 5181601"/>
              <a:gd name="connsiteY24" fmla="*/ 2233845 h 3454400"/>
              <a:gd name="connsiteX25" fmla="*/ 0 w 5181601"/>
              <a:gd name="connsiteY25" fmla="*/ 1658112 h 3454400"/>
              <a:gd name="connsiteX26" fmla="*/ 0 w 5181601"/>
              <a:gd name="connsiteY26" fmla="*/ 1082379 h 3454400"/>
              <a:gd name="connsiteX27" fmla="*/ 0 w 5181601"/>
              <a:gd name="connsiteY27" fmla="*/ 506645 h 3454400"/>
              <a:gd name="connsiteX28" fmla="*/ 0 w 5181601"/>
              <a:gd name="connsiteY28" fmla="*/ 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81601" h="3454400" fill="none" extrusionOk="0">
                <a:moveTo>
                  <a:pt x="0" y="0"/>
                </a:moveTo>
                <a:cubicBezTo>
                  <a:pt x="188318" y="-22010"/>
                  <a:pt x="312301" y="35782"/>
                  <a:pt x="420285" y="0"/>
                </a:cubicBezTo>
                <a:cubicBezTo>
                  <a:pt x="528270" y="-35782"/>
                  <a:pt x="786025" y="72019"/>
                  <a:pt x="1047835" y="0"/>
                </a:cubicBezTo>
                <a:cubicBezTo>
                  <a:pt x="1309645" y="-72019"/>
                  <a:pt x="1438297" y="37262"/>
                  <a:pt x="1571752" y="0"/>
                </a:cubicBezTo>
                <a:cubicBezTo>
                  <a:pt x="1705207" y="-37262"/>
                  <a:pt x="1911544" y="12199"/>
                  <a:pt x="2147486" y="0"/>
                </a:cubicBezTo>
                <a:cubicBezTo>
                  <a:pt x="2383428" y="-12199"/>
                  <a:pt x="2600210" y="17877"/>
                  <a:pt x="2826851" y="0"/>
                </a:cubicBezTo>
                <a:cubicBezTo>
                  <a:pt x="3053492" y="-17877"/>
                  <a:pt x="3100007" y="24638"/>
                  <a:pt x="3298953" y="0"/>
                </a:cubicBezTo>
                <a:cubicBezTo>
                  <a:pt x="3497899" y="-24638"/>
                  <a:pt x="3758519" y="73055"/>
                  <a:pt x="3926502" y="0"/>
                </a:cubicBezTo>
                <a:cubicBezTo>
                  <a:pt x="4094485" y="-73055"/>
                  <a:pt x="4280726" y="1720"/>
                  <a:pt x="4398604" y="0"/>
                </a:cubicBezTo>
                <a:cubicBezTo>
                  <a:pt x="4516482" y="-1720"/>
                  <a:pt x="4898495" y="619"/>
                  <a:pt x="5181601" y="0"/>
                </a:cubicBezTo>
                <a:cubicBezTo>
                  <a:pt x="5233909" y="203632"/>
                  <a:pt x="5157025" y="436777"/>
                  <a:pt x="5181601" y="610277"/>
                </a:cubicBezTo>
                <a:cubicBezTo>
                  <a:pt x="5206177" y="783777"/>
                  <a:pt x="5160645" y="914040"/>
                  <a:pt x="5181601" y="1116923"/>
                </a:cubicBezTo>
                <a:cubicBezTo>
                  <a:pt x="5202557" y="1319806"/>
                  <a:pt x="5176312" y="1478615"/>
                  <a:pt x="5181601" y="1761744"/>
                </a:cubicBezTo>
                <a:cubicBezTo>
                  <a:pt x="5186890" y="2044873"/>
                  <a:pt x="5164785" y="2182171"/>
                  <a:pt x="5181601" y="2337477"/>
                </a:cubicBezTo>
                <a:cubicBezTo>
                  <a:pt x="5198417" y="2492783"/>
                  <a:pt x="5110854" y="3100784"/>
                  <a:pt x="5181601" y="3454400"/>
                </a:cubicBezTo>
                <a:cubicBezTo>
                  <a:pt x="5023061" y="3499982"/>
                  <a:pt x="4765244" y="3454335"/>
                  <a:pt x="4554052" y="3454400"/>
                </a:cubicBezTo>
                <a:cubicBezTo>
                  <a:pt x="4342860" y="3454465"/>
                  <a:pt x="4184739" y="3387077"/>
                  <a:pt x="3978318" y="3454400"/>
                </a:cubicBezTo>
                <a:cubicBezTo>
                  <a:pt x="3771897" y="3521723"/>
                  <a:pt x="3567898" y="3429591"/>
                  <a:pt x="3454401" y="3454400"/>
                </a:cubicBezTo>
                <a:cubicBezTo>
                  <a:pt x="3340904" y="3479209"/>
                  <a:pt x="3025315" y="3404153"/>
                  <a:pt x="2826851" y="3454400"/>
                </a:cubicBezTo>
                <a:cubicBezTo>
                  <a:pt x="2628387" y="3504647"/>
                  <a:pt x="2511819" y="3407768"/>
                  <a:pt x="2251118" y="3454400"/>
                </a:cubicBezTo>
                <a:cubicBezTo>
                  <a:pt x="1990417" y="3501032"/>
                  <a:pt x="1850963" y="3392095"/>
                  <a:pt x="1571752" y="3454400"/>
                </a:cubicBezTo>
                <a:cubicBezTo>
                  <a:pt x="1292541" y="3516705"/>
                  <a:pt x="1070684" y="3451573"/>
                  <a:pt x="892387" y="3454400"/>
                </a:cubicBezTo>
                <a:cubicBezTo>
                  <a:pt x="714091" y="3457227"/>
                  <a:pt x="429265" y="3373105"/>
                  <a:pt x="0" y="3454400"/>
                </a:cubicBezTo>
                <a:cubicBezTo>
                  <a:pt x="-67169" y="3238521"/>
                  <a:pt x="26903" y="3067047"/>
                  <a:pt x="0" y="2844123"/>
                </a:cubicBezTo>
                <a:cubicBezTo>
                  <a:pt x="-26903" y="2621199"/>
                  <a:pt x="3333" y="2470775"/>
                  <a:pt x="0" y="2233845"/>
                </a:cubicBezTo>
                <a:cubicBezTo>
                  <a:pt x="-3333" y="1996915"/>
                  <a:pt x="53268" y="1799058"/>
                  <a:pt x="0" y="1658112"/>
                </a:cubicBezTo>
                <a:cubicBezTo>
                  <a:pt x="-53268" y="1517166"/>
                  <a:pt x="35016" y="1346662"/>
                  <a:pt x="0" y="1082379"/>
                </a:cubicBezTo>
                <a:cubicBezTo>
                  <a:pt x="-35016" y="818096"/>
                  <a:pt x="17071" y="745916"/>
                  <a:pt x="0" y="506645"/>
                </a:cubicBezTo>
                <a:cubicBezTo>
                  <a:pt x="-17071" y="267374"/>
                  <a:pt x="38960" y="230887"/>
                  <a:pt x="0" y="0"/>
                </a:cubicBezTo>
                <a:close/>
              </a:path>
              <a:path w="5181601" h="3454400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58098" y="39531"/>
                  <a:pt x="944203" y="0"/>
                </a:cubicBezTo>
                <a:cubicBezTo>
                  <a:pt x="1130308" y="-39531"/>
                  <a:pt x="1382431" y="64818"/>
                  <a:pt x="1623568" y="0"/>
                </a:cubicBezTo>
                <a:cubicBezTo>
                  <a:pt x="1864706" y="-64818"/>
                  <a:pt x="1919290" y="1886"/>
                  <a:pt x="2147486" y="0"/>
                </a:cubicBezTo>
                <a:cubicBezTo>
                  <a:pt x="2375682" y="-1886"/>
                  <a:pt x="2456667" y="56197"/>
                  <a:pt x="2671403" y="0"/>
                </a:cubicBezTo>
                <a:cubicBezTo>
                  <a:pt x="2886139" y="-56197"/>
                  <a:pt x="3148539" y="31224"/>
                  <a:pt x="3350769" y="0"/>
                </a:cubicBezTo>
                <a:cubicBezTo>
                  <a:pt x="3552999" y="-31224"/>
                  <a:pt x="3725995" y="54915"/>
                  <a:pt x="3822870" y="0"/>
                </a:cubicBezTo>
                <a:cubicBezTo>
                  <a:pt x="3919745" y="-54915"/>
                  <a:pt x="4345137" y="21800"/>
                  <a:pt x="4502236" y="0"/>
                </a:cubicBezTo>
                <a:cubicBezTo>
                  <a:pt x="4659335" y="-21800"/>
                  <a:pt x="4994497" y="9357"/>
                  <a:pt x="5181601" y="0"/>
                </a:cubicBezTo>
                <a:cubicBezTo>
                  <a:pt x="5248758" y="257746"/>
                  <a:pt x="5158711" y="307978"/>
                  <a:pt x="5181601" y="575733"/>
                </a:cubicBezTo>
                <a:cubicBezTo>
                  <a:pt x="5204491" y="843488"/>
                  <a:pt x="5148409" y="921840"/>
                  <a:pt x="5181601" y="1151467"/>
                </a:cubicBezTo>
                <a:cubicBezTo>
                  <a:pt x="5214793" y="1381094"/>
                  <a:pt x="5181097" y="1591300"/>
                  <a:pt x="5181601" y="1761744"/>
                </a:cubicBezTo>
                <a:cubicBezTo>
                  <a:pt x="5182105" y="1932188"/>
                  <a:pt x="5159196" y="2116131"/>
                  <a:pt x="5181601" y="2233845"/>
                </a:cubicBezTo>
                <a:cubicBezTo>
                  <a:pt x="5204006" y="2351559"/>
                  <a:pt x="5132229" y="2594131"/>
                  <a:pt x="5181601" y="2809579"/>
                </a:cubicBezTo>
                <a:cubicBezTo>
                  <a:pt x="5230973" y="3025027"/>
                  <a:pt x="5179364" y="3154552"/>
                  <a:pt x="5181601" y="3454400"/>
                </a:cubicBezTo>
                <a:cubicBezTo>
                  <a:pt x="4919046" y="3471519"/>
                  <a:pt x="4756879" y="3440606"/>
                  <a:pt x="4605868" y="3454400"/>
                </a:cubicBezTo>
                <a:cubicBezTo>
                  <a:pt x="4454857" y="3468194"/>
                  <a:pt x="4118007" y="3380138"/>
                  <a:pt x="3926502" y="3454400"/>
                </a:cubicBezTo>
                <a:cubicBezTo>
                  <a:pt x="3734997" y="3528662"/>
                  <a:pt x="3499640" y="3397686"/>
                  <a:pt x="3350769" y="3454400"/>
                </a:cubicBezTo>
                <a:cubicBezTo>
                  <a:pt x="3201898" y="3511114"/>
                  <a:pt x="3016725" y="3436955"/>
                  <a:pt x="2930483" y="3454400"/>
                </a:cubicBezTo>
                <a:cubicBezTo>
                  <a:pt x="2844241" y="3471845"/>
                  <a:pt x="2601801" y="3421493"/>
                  <a:pt x="2458382" y="3454400"/>
                </a:cubicBezTo>
                <a:cubicBezTo>
                  <a:pt x="2314963" y="3487307"/>
                  <a:pt x="1972889" y="3375826"/>
                  <a:pt x="1779016" y="3454400"/>
                </a:cubicBezTo>
                <a:cubicBezTo>
                  <a:pt x="1585143" y="3532974"/>
                  <a:pt x="1330864" y="3403893"/>
                  <a:pt x="1203283" y="3454400"/>
                </a:cubicBezTo>
                <a:cubicBezTo>
                  <a:pt x="1075702" y="3504907"/>
                  <a:pt x="903363" y="3449539"/>
                  <a:pt x="731181" y="3454400"/>
                </a:cubicBezTo>
                <a:cubicBezTo>
                  <a:pt x="558999" y="3459261"/>
                  <a:pt x="291706" y="3444526"/>
                  <a:pt x="0" y="3454400"/>
                </a:cubicBezTo>
                <a:cubicBezTo>
                  <a:pt x="-19009" y="3338810"/>
                  <a:pt x="22236" y="3213518"/>
                  <a:pt x="0" y="2982299"/>
                </a:cubicBezTo>
                <a:cubicBezTo>
                  <a:pt x="-22236" y="2751080"/>
                  <a:pt x="9838" y="2623164"/>
                  <a:pt x="0" y="2510197"/>
                </a:cubicBezTo>
                <a:cubicBezTo>
                  <a:pt x="-9838" y="2397230"/>
                  <a:pt x="7211" y="2141726"/>
                  <a:pt x="0" y="1899920"/>
                </a:cubicBezTo>
                <a:cubicBezTo>
                  <a:pt x="-7211" y="1658114"/>
                  <a:pt x="39341" y="1644380"/>
                  <a:pt x="0" y="1393275"/>
                </a:cubicBezTo>
                <a:cubicBezTo>
                  <a:pt x="-39341" y="1142170"/>
                  <a:pt x="63552" y="1015981"/>
                  <a:pt x="0" y="748453"/>
                </a:cubicBezTo>
                <a:cubicBezTo>
                  <a:pt x="-63552" y="480925"/>
                  <a:pt x="31007" y="353168"/>
                  <a:pt x="0" y="0"/>
                </a:cubicBezTo>
                <a:close/>
              </a:path>
            </a:pathLst>
          </a:custGeom>
          <a:ln w="57150">
            <a:solidFill>
              <a:srgbClr val="95CB4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7F44D-65F0-0CD6-EAAD-14250335BC68}"/>
              </a:ext>
            </a:extLst>
          </p:cNvPr>
          <p:cNvSpPr txBox="1"/>
          <p:nvPr/>
        </p:nvSpPr>
        <p:spPr>
          <a:xfrm>
            <a:off x="530352" y="2055813"/>
            <a:ext cx="509956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Century Gothic" panose="020B0502020202020204" pitchFamily="34" charset="0"/>
              </a:rPr>
              <a:t>A reading from the Gospel of Luke.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CCCBF-C383-AAB7-CA8A-049EFE77FBC8}"/>
              </a:ext>
            </a:extLst>
          </p:cNvPr>
          <p:cNvSpPr txBox="1"/>
          <p:nvPr/>
        </p:nvSpPr>
        <p:spPr>
          <a:xfrm>
            <a:off x="5106163" y="510277"/>
            <a:ext cx="6320790" cy="480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GB" sz="3600" b="1" i="1" dirty="0">
                <a:solidFill>
                  <a:srgbClr val="A5C4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Wor</a:t>
            </a:r>
            <a:r>
              <a:rPr lang="en-GB" sz="3600" b="1" i="1" dirty="0">
                <a:solidFill>
                  <a:srgbClr val="A5C4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3600" i="1" dirty="0">
                <a:solidFill>
                  <a:srgbClr val="A5C4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</a:pPr>
            <a:endParaRPr lang="en-GB" sz="18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13" descr="Open Book">
            <a:extLst>
              <a:ext uri="{FF2B5EF4-FFF2-40B4-BE49-F238E27FC236}">
                <a16:creationId xmlns:a16="http://schemas.microsoft.com/office/drawing/2014/main" id="{A2DF7CF3-003F-79D4-58A8-BDB95B35F2A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2234" y="255761"/>
            <a:ext cx="717233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3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B4FD-2B55-2989-887C-EAB8E79B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4B26-C159-B9B0-239B-50480E4C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C9ED1D70-07EB-A2F1-78F7-367B0353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A12EFE3E-587C-6651-F441-1862124D3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01C48-2445-6D99-36C0-F39456FD6521}"/>
              </a:ext>
            </a:extLst>
          </p:cNvPr>
          <p:cNvSpPr txBox="1"/>
          <p:nvPr/>
        </p:nvSpPr>
        <p:spPr>
          <a:xfrm>
            <a:off x="1729169" y="1393031"/>
            <a:ext cx="123182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“The Spirit of the Lord is upon me,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because he has chosen me to bring 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good news to the poor.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He has sent me to proclaim 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liberty to the captives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and recovery of sight to the blind,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to set free the oppressed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and announce that the time has come</a:t>
            </a:r>
            <a:b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3200" i="1" dirty="0">
                <a:latin typeface="Century Gothic" panose="020B0502020202020204" pitchFamily="34" charset="0"/>
                <a:cs typeface="Arial" panose="020B0604020202020204" pitchFamily="34" charset="0"/>
              </a:rPr>
              <a:t>when the Lord will save his people.”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C51B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427F4-4638-52DD-22F4-EB458E9339EF}"/>
              </a:ext>
            </a:extLst>
          </p:cNvPr>
          <p:cNvSpPr txBox="1"/>
          <p:nvPr/>
        </p:nvSpPr>
        <p:spPr>
          <a:xfrm>
            <a:off x="5106163" y="496257"/>
            <a:ext cx="6320790" cy="480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GB" sz="3600" b="1" i="1" dirty="0">
                <a:solidFill>
                  <a:srgbClr val="A5C4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GB" sz="3600" i="1" dirty="0">
              <a:solidFill>
                <a:srgbClr val="A5C4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GB" sz="1800" i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phic 13" descr="Open Book">
            <a:extLst>
              <a:ext uri="{FF2B5EF4-FFF2-40B4-BE49-F238E27FC236}">
                <a16:creationId xmlns:a16="http://schemas.microsoft.com/office/drawing/2014/main" id="{85CF49BF-0E97-30A8-0DFE-081084AA58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2234" y="255761"/>
            <a:ext cx="717233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B3562-7083-D6D0-7C74-AE94D35AA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9749-CAF9-79FD-A26E-7F1DB920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7D66F768-1B40-F6C9-37E4-99C8743EE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648D281B-5683-3A8E-12E5-D06D4DDA7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C4C1F8-B3F8-E4AB-70D7-7F426387E60E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04672C6D-0F0D-371D-2F0A-43517A4C736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36295-4DE9-90AF-D44D-95B494E55F30}"/>
              </a:ext>
            </a:extLst>
          </p:cNvPr>
          <p:cNvSpPr txBox="1"/>
          <p:nvPr/>
        </p:nvSpPr>
        <p:spPr>
          <a:xfrm rot="1173426">
            <a:off x="593283" y="3499795"/>
            <a:ext cx="30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WHO is in the picture?</a:t>
            </a:r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F774CA4F-6324-03F7-3E41-F3AA7F2C7E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83" y="1027906"/>
            <a:ext cx="5363339" cy="5392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4328C-B310-76C4-EBD3-E058BF48B012}"/>
              </a:ext>
            </a:extLst>
          </p:cNvPr>
          <p:cNvSpPr txBox="1"/>
          <p:nvPr/>
        </p:nvSpPr>
        <p:spPr>
          <a:xfrm>
            <a:off x="7930543" y="2258258"/>
            <a:ext cx="3831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Century Gothic" panose="020B0502020202020204" pitchFamily="34" charset="0"/>
              </a:rPr>
              <a:t>WHO is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39765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DA17-02E0-86F1-4189-810D9E10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3393-7965-259A-E997-0920C149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DF6563B5-A4DB-DC71-91DE-E92E1A01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37528370-E27D-9644-28D0-9AB40A524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3F896A-0C1F-EB4D-9A1F-A27921132AE6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67FBC9DC-43D8-0FF2-4524-8086EAA810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367F68C3-F390-D7D8-00E5-E6C010D47770}"/>
              </a:ext>
            </a:extLst>
          </p:cNvPr>
          <p:cNvSpPr/>
          <p:nvPr/>
        </p:nvSpPr>
        <p:spPr>
          <a:xfrm rot="1183492">
            <a:off x="8222546" y="1286710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C287DC-B0DF-88B1-238B-DFFA3FB2D5FB}"/>
              </a:ext>
            </a:extLst>
          </p:cNvPr>
          <p:cNvSpPr txBox="1"/>
          <p:nvPr/>
        </p:nvSpPr>
        <p:spPr>
          <a:xfrm rot="1117464">
            <a:off x="8467433" y="1435831"/>
            <a:ext cx="2041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Jesus</a:t>
            </a:r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58F34A0B-510A-8BE9-D2B6-48F676028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83" y="1027906"/>
            <a:ext cx="5363339" cy="5392918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FEE32DEB-5712-FCE5-4D5A-7F281608A907}"/>
              </a:ext>
            </a:extLst>
          </p:cNvPr>
          <p:cNvSpPr/>
          <p:nvPr/>
        </p:nvSpPr>
        <p:spPr>
          <a:xfrm rot="21094174">
            <a:off x="6577843" y="1409956"/>
            <a:ext cx="2331008" cy="746068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4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0C2E4-3796-B5D0-9E73-E36E961A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0">
            <a:extLst>
              <a:ext uri="{FF2B5EF4-FFF2-40B4-BE49-F238E27FC236}">
                <a16:creationId xmlns:a16="http://schemas.microsoft.com/office/drawing/2014/main" id="{59BA9C8B-1CF5-59AC-44CE-0C6225F0E5F9}"/>
              </a:ext>
            </a:extLst>
          </p:cNvPr>
          <p:cNvSpPr/>
          <p:nvPr/>
        </p:nvSpPr>
        <p:spPr>
          <a:xfrm rot="1183492">
            <a:off x="9122810" y="1269045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F92AC835-9ACB-14A0-50A1-003B95C8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1" name="Picture 10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BE5B0AE8-79A3-DD3F-6FEB-1BB4E6C02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89" y="1115668"/>
            <a:ext cx="5363339" cy="5392918"/>
          </a:xfrm>
          <a:prstGeom prst="rect">
            <a:avLst/>
          </a:prstGeo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3A21B185-5CE7-C7F5-1783-26C6816C7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566496-E85F-6522-3327-C0A06103B110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E2D323A0-E968-0E7F-10DF-8795DBD0FB9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27" name="Freeform 20">
            <a:extLst>
              <a:ext uri="{FF2B5EF4-FFF2-40B4-BE49-F238E27FC236}">
                <a16:creationId xmlns:a16="http://schemas.microsoft.com/office/drawing/2014/main" id="{37C7CB5F-1A73-5F03-5758-CD30F757725C}"/>
              </a:ext>
            </a:extLst>
          </p:cNvPr>
          <p:cNvSpPr/>
          <p:nvPr/>
        </p:nvSpPr>
        <p:spPr>
          <a:xfrm rot="20409297">
            <a:off x="901523" y="1501442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450DE76-16B5-C5ED-7115-07EA2BC42D6F}"/>
              </a:ext>
            </a:extLst>
          </p:cNvPr>
          <p:cNvSpPr/>
          <p:nvPr/>
        </p:nvSpPr>
        <p:spPr>
          <a:xfrm rot="21094174" flipH="1">
            <a:off x="2028442" y="2052565"/>
            <a:ext cx="2066368" cy="539734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CC767-A5D7-48B8-86E4-D8FB78D0652D}"/>
              </a:ext>
            </a:extLst>
          </p:cNvPr>
          <p:cNvSpPr txBox="1"/>
          <p:nvPr/>
        </p:nvSpPr>
        <p:spPr>
          <a:xfrm rot="20399230">
            <a:off x="1164832" y="1596412"/>
            <a:ext cx="2041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People – male and female</a:t>
            </a: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2E54747F-0682-7BE7-CB5D-A950F1325EE7}"/>
              </a:ext>
            </a:extLst>
          </p:cNvPr>
          <p:cNvSpPr/>
          <p:nvPr/>
        </p:nvSpPr>
        <p:spPr>
          <a:xfrm rot="20761402">
            <a:off x="689119" y="3977911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People – 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young and old</a:t>
            </a:r>
          </a:p>
        </p:txBody>
      </p:sp>
      <p:sp>
        <p:nvSpPr>
          <p:cNvPr id="3" name="Freeform 20">
            <a:extLst>
              <a:ext uri="{FF2B5EF4-FFF2-40B4-BE49-F238E27FC236}">
                <a16:creationId xmlns:a16="http://schemas.microsoft.com/office/drawing/2014/main" id="{BAE2901D-5D70-582B-0AF4-30C6629FBDD2}"/>
              </a:ext>
            </a:extLst>
          </p:cNvPr>
          <p:cNvSpPr/>
          <p:nvPr/>
        </p:nvSpPr>
        <p:spPr>
          <a:xfrm rot="1183492">
            <a:off x="8222546" y="1286710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310EC82-2694-9FAF-442C-B66B054D08F0}"/>
              </a:ext>
            </a:extLst>
          </p:cNvPr>
          <p:cNvSpPr/>
          <p:nvPr/>
        </p:nvSpPr>
        <p:spPr>
          <a:xfrm rot="21094174">
            <a:off x="6577843" y="1409956"/>
            <a:ext cx="2331008" cy="746068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797BE-7192-E241-EDD5-532625830330}"/>
              </a:ext>
            </a:extLst>
          </p:cNvPr>
          <p:cNvSpPr txBox="1"/>
          <p:nvPr/>
        </p:nvSpPr>
        <p:spPr>
          <a:xfrm rot="1117464">
            <a:off x="8467433" y="1435831"/>
            <a:ext cx="2041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73712EA2-5762-F423-5565-51F577EBE932}"/>
              </a:ext>
            </a:extLst>
          </p:cNvPr>
          <p:cNvSpPr/>
          <p:nvPr/>
        </p:nvSpPr>
        <p:spPr>
          <a:xfrm rot="671896">
            <a:off x="8725476" y="3889088"/>
            <a:ext cx="2546400" cy="992561"/>
          </a:xfrm>
          <a:custGeom>
            <a:avLst/>
            <a:gdLst/>
            <a:ahLst/>
            <a:cxnLst/>
            <a:rect l="l" t="t" r="r" b="b"/>
            <a:pathLst>
              <a:path w="2258446" h="1603496">
                <a:moveTo>
                  <a:pt x="0" y="0"/>
                </a:moveTo>
                <a:lnTo>
                  <a:pt x="2258446" y="0"/>
                </a:lnTo>
                <a:lnTo>
                  <a:pt x="2258446" y="1603496"/>
                </a:lnTo>
                <a:lnTo>
                  <a:pt x="0" y="160349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People who may be vulnerable </a:t>
            </a:r>
            <a:br>
              <a:rPr lang="en-GB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85FB0C9B-9F6B-6829-9392-401EEE4EE950}"/>
              </a:ext>
            </a:extLst>
          </p:cNvPr>
          <p:cNvSpPr/>
          <p:nvPr/>
        </p:nvSpPr>
        <p:spPr>
          <a:xfrm rot="21094174">
            <a:off x="7990363" y="4745855"/>
            <a:ext cx="1651251" cy="672034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3DCE08FD-DA66-F7FB-E1D8-FF92C89EA68E}"/>
              </a:ext>
            </a:extLst>
          </p:cNvPr>
          <p:cNvSpPr/>
          <p:nvPr/>
        </p:nvSpPr>
        <p:spPr>
          <a:xfrm rot="21094174" flipH="1">
            <a:off x="2172954" y="3443740"/>
            <a:ext cx="2066368" cy="539734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C55AF-99EF-B3E4-86B5-DB3F003D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AFED-E00A-8DCE-F58B-45ECC08D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9FAB59C3-B591-12FA-BBAD-31FDA8149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21170136-FC63-4CAA-ECB9-37DBCB6C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1CE8EA-2CF7-37F1-7225-13B623E30873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F13A20A2-821E-7DDE-2C32-7E87D000FA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6E412C-F6F2-84E9-3336-0F551DC4FE4E}"/>
              </a:ext>
            </a:extLst>
          </p:cNvPr>
          <p:cNvSpPr txBox="1"/>
          <p:nvPr/>
        </p:nvSpPr>
        <p:spPr>
          <a:xfrm rot="1173426">
            <a:off x="593283" y="3499795"/>
            <a:ext cx="30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WHO is in the picture?</a:t>
            </a:r>
          </a:p>
        </p:txBody>
      </p:sp>
      <p:pic>
        <p:nvPicPr>
          <p:cNvPr id="4" name="Picture 3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EA4B4273-680F-BD0D-45E5-2F8105424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83" y="1027906"/>
            <a:ext cx="5363339" cy="5392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4F256-9194-B213-B3FD-4431394CAE3E}"/>
              </a:ext>
            </a:extLst>
          </p:cNvPr>
          <p:cNvSpPr txBox="1"/>
          <p:nvPr/>
        </p:nvSpPr>
        <p:spPr>
          <a:xfrm>
            <a:off x="7930543" y="2258258"/>
            <a:ext cx="3831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Century Gothic" panose="020B0502020202020204" pitchFamily="34" charset="0"/>
              </a:rPr>
              <a:t>WHAT is Jesus doing?</a:t>
            </a:r>
          </a:p>
        </p:txBody>
      </p:sp>
    </p:spTree>
    <p:extLst>
      <p:ext uri="{BB962C8B-B14F-4D97-AF65-F5344CB8AC3E}">
        <p14:creationId xmlns:p14="http://schemas.microsoft.com/office/powerpoint/2010/main" val="290924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C9991-42D7-7CF8-A2C7-A5918CDA9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object on a white surface&#10;&#10;Description automatically generated">
            <a:extLst>
              <a:ext uri="{FF2B5EF4-FFF2-40B4-BE49-F238E27FC236}">
                <a16:creationId xmlns:a16="http://schemas.microsoft.com/office/drawing/2014/main" id="{6AC6803A-698B-864F-B1EF-9D0DA9B10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9" name="Picture 18" descr="A painting of a person holding a book surrounded by people&#10;&#10;Description automatically generated">
            <a:extLst>
              <a:ext uri="{FF2B5EF4-FFF2-40B4-BE49-F238E27FC236}">
                <a16:creationId xmlns:a16="http://schemas.microsoft.com/office/drawing/2014/main" id="{93546344-81AE-1459-C855-9D2590E03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47" y="1130192"/>
            <a:ext cx="5363339" cy="5392918"/>
          </a:xfrm>
          <a:prstGeom prst="rect">
            <a:avLst/>
          </a:prstGeom>
        </p:spPr>
      </p:pic>
      <p:pic>
        <p:nvPicPr>
          <p:cNvPr id="7" name="Picture 6" descr="A logo with a green cross&#10;&#10;Description automatically generated">
            <a:extLst>
              <a:ext uri="{FF2B5EF4-FFF2-40B4-BE49-F238E27FC236}">
                <a16:creationId xmlns:a16="http://schemas.microsoft.com/office/drawing/2014/main" id="{7A04F3F5-0069-5547-1B49-6AA939DD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44" y="213777"/>
            <a:ext cx="1978151" cy="8141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D2CF7A-A407-45FB-2602-C06036A2F73C}"/>
              </a:ext>
            </a:extLst>
          </p:cNvPr>
          <p:cNvSpPr/>
          <p:nvPr/>
        </p:nvSpPr>
        <p:spPr>
          <a:xfrm>
            <a:off x="5024250" y="317989"/>
            <a:ext cx="233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solidFill>
                  <a:srgbClr val="C51B8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espond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C51B8A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3" name="Graphic 16" descr="Heart">
            <a:extLst>
              <a:ext uri="{FF2B5EF4-FFF2-40B4-BE49-F238E27FC236}">
                <a16:creationId xmlns:a16="http://schemas.microsoft.com/office/drawing/2014/main" id="{F0EC52A6-C174-29CB-5723-08F942E8BC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1497" y="325513"/>
            <a:ext cx="552753" cy="527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C2BED8-B4C7-3766-0677-FDE1002D2DBF}"/>
              </a:ext>
            </a:extLst>
          </p:cNvPr>
          <p:cNvSpPr txBox="1"/>
          <p:nvPr/>
        </p:nvSpPr>
        <p:spPr>
          <a:xfrm rot="1173426">
            <a:off x="593283" y="3499795"/>
            <a:ext cx="308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Jesus doing?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FDDD9E87-3653-B906-3B04-202AF24DC98A}"/>
              </a:ext>
            </a:extLst>
          </p:cNvPr>
          <p:cNvSpPr/>
          <p:nvPr/>
        </p:nvSpPr>
        <p:spPr>
          <a:xfrm rot="21094174">
            <a:off x="6111438" y="905185"/>
            <a:ext cx="2331008" cy="746068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4FF69AD-022A-B6B1-00B1-1E0E660503A6}"/>
              </a:ext>
            </a:extLst>
          </p:cNvPr>
          <p:cNvSpPr/>
          <p:nvPr/>
        </p:nvSpPr>
        <p:spPr>
          <a:xfrm rot="798052">
            <a:off x="8205043" y="895193"/>
            <a:ext cx="2686864" cy="1054659"/>
          </a:xfrm>
          <a:custGeom>
            <a:avLst/>
            <a:gdLst/>
            <a:ahLst/>
            <a:cxnLst/>
            <a:rect l="l" t="t" r="r" b="b"/>
            <a:pathLst>
              <a:path w="3083099" h="1946206">
                <a:moveTo>
                  <a:pt x="0" y="0"/>
                </a:moveTo>
                <a:lnTo>
                  <a:pt x="3083099" y="0"/>
                </a:lnTo>
                <a:lnTo>
                  <a:pt x="3083099" y="1946206"/>
                </a:lnTo>
                <a:lnTo>
                  <a:pt x="0" y="1946206"/>
                </a:lnTo>
                <a:lnTo>
                  <a:pt x="0" y="0"/>
                </a:lnTo>
                <a:close/>
              </a:path>
            </a:pathLst>
          </a:custGeom>
          <a:solidFill>
            <a:srgbClr val="9EC61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F017C-059D-5D9F-3B9D-69938C07126C}"/>
              </a:ext>
            </a:extLst>
          </p:cNvPr>
          <p:cNvSpPr txBox="1"/>
          <p:nvPr/>
        </p:nvSpPr>
        <p:spPr>
          <a:xfrm rot="20144747">
            <a:off x="875683" y="1482258"/>
            <a:ext cx="2238571" cy="1015663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Hand up – teaching everyone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17B2C-00A6-E508-569A-6AC7C28E1FBC}"/>
              </a:ext>
            </a:extLst>
          </p:cNvPr>
          <p:cNvSpPr txBox="1"/>
          <p:nvPr/>
        </p:nvSpPr>
        <p:spPr>
          <a:xfrm rot="872682">
            <a:off x="8359640" y="909646"/>
            <a:ext cx="2238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Halo – Son of God who 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loves us all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25B12511-1BF3-A510-9133-97A03DAC66B6}"/>
              </a:ext>
            </a:extLst>
          </p:cNvPr>
          <p:cNvSpPr/>
          <p:nvPr/>
        </p:nvSpPr>
        <p:spPr>
          <a:xfrm rot="1740381">
            <a:off x="6483385" y="2286499"/>
            <a:ext cx="2446450" cy="709137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69DB7F-D50A-0835-A828-71E98620F0F4}"/>
              </a:ext>
            </a:extLst>
          </p:cNvPr>
          <p:cNvSpPr txBox="1"/>
          <p:nvPr/>
        </p:nvSpPr>
        <p:spPr>
          <a:xfrm rot="740452">
            <a:off x="8917002" y="2521952"/>
            <a:ext cx="2238571" cy="707886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Eyes -  looking at us, calling us</a:t>
            </a: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930AC5F3-0F9B-3AA8-DD93-480121AE6CF1}"/>
              </a:ext>
            </a:extLst>
          </p:cNvPr>
          <p:cNvSpPr/>
          <p:nvPr/>
        </p:nvSpPr>
        <p:spPr>
          <a:xfrm rot="21094174" flipH="1">
            <a:off x="3106639" y="2837290"/>
            <a:ext cx="2459559" cy="774407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8D9E4-091C-3B4A-1AB6-8B2598B7D31F}"/>
              </a:ext>
            </a:extLst>
          </p:cNvPr>
          <p:cNvSpPr txBox="1"/>
          <p:nvPr/>
        </p:nvSpPr>
        <p:spPr>
          <a:xfrm rot="20174361">
            <a:off x="962612" y="3472347"/>
            <a:ext cx="2238571" cy="1015663"/>
          </a:xfrm>
          <a:prstGeom prst="rect">
            <a:avLst/>
          </a:prstGeom>
          <a:solidFill>
            <a:srgbClr val="9EC6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Reading scripture – </a:t>
            </a:r>
            <a:br>
              <a:rPr lang="en-GB" sz="2000" dirty="0">
                <a:latin typeface="Century Gothic" panose="020B0502020202020204" pitchFamily="34" charset="0"/>
              </a:rPr>
            </a:br>
            <a:r>
              <a:rPr lang="en-GB" sz="2000" dirty="0">
                <a:latin typeface="Century Gothic" panose="020B0502020202020204" pitchFamily="34" charset="0"/>
              </a:rPr>
              <a:t>Good News</a:t>
            </a: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8C6D6400-0397-B9D0-71CB-78D670CABA0B}"/>
              </a:ext>
            </a:extLst>
          </p:cNvPr>
          <p:cNvSpPr/>
          <p:nvPr/>
        </p:nvSpPr>
        <p:spPr>
          <a:xfrm rot="21094174" flipH="1">
            <a:off x="2898726" y="1967750"/>
            <a:ext cx="2459559" cy="774407"/>
          </a:xfrm>
          <a:custGeom>
            <a:avLst/>
            <a:gdLst/>
            <a:ahLst/>
            <a:cxnLst/>
            <a:rect l="l" t="t" r="r" b="b"/>
            <a:pathLst>
              <a:path w="2982571" h="1498742">
                <a:moveTo>
                  <a:pt x="0" y="0"/>
                </a:moveTo>
                <a:lnTo>
                  <a:pt x="2982571" y="0"/>
                </a:lnTo>
                <a:lnTo>
                  <a:pt x="2982571" y="1498742"/>
                </a:lnTo>
                <a:lnTo>
                  <a:pt x="0" y="149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0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433</Words>
  <Application>Microsoft Office PowerPoint</Application>
  <PresentationFormat>Widescreen</PresentationFormat>
  <Paragraphs>69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Bailey</dc:creator>
  <cp:lastModifiedBy>Victoria Ahmed</cp:lastModifiedBy>
  <cp:revision>6</cp:revision>
  <dcterms:created xsi:type="dcterms:W3CDTF">2024-10-09T09:32:04Z</dcterms:created>
  <dcterms:modified xsi:type="dcterms:W3CDTF">2024-12-11T23:59:38Z</dcterms:modified>
</cp:coreProperties>
</file>