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8" r:id="rId6"/>
  </p:sldMasterIdLst>
  <p:notesMasterIdLst>
    <p:notesMasterId r:id="rId15"/>
  </p:notesMasterIdLst>
  <p:sldIdLst>
    <p:sldId id="257" r:id="rId7"/>
    <p:sldId id="283" r:id="rId8"/>
    <p:sldId id="295" r:id="rId9"/>
    <p:sldId id="297" r:id="rId10"/>
    <p:sldId id="299" r:id="rId11"/>
    <p:sldId id="296" r:id="rId12"/>
    <p:sldId id="298" r:id="rId13"/>
    <p:sldId id="286" r:id="rId14"/>
  </p:sldIdLst>
  <p:sldSz cx="12192000" cy="6858000"/>
  <p:notesSz cx="99314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O'Brien" initials="KO" lastIdx="1" clrIdx="0">
    <p:extLst>
      <p:ext uri="{19B8F6BF-5375-455C-9EA6-DF929625EA0E}">
        <p15:presenceInfo xmlns:p15="http://schemas.microsoft.com/office/powerpoint/2012/main" userId="S::kobrien@cafod.org.uk::872af46c-d8f8-4f0f-b917-30299ae5c31e" providerId="AD"/>
      </p:ext>
    </p:extLst>
  </p:cmAuthor>
  <p:cmAuthor id="2" name="Helen Lavan" initials="HL" lastIdx="6" clrIdx="1">
    <p:extLst>
      <p:ext uri="{19B8F6BF-5375-455C-9EA6-DF929625EA0E}">
        <p15:presenceInfo xmlns:p15="http://schemas.microsoft.com/office/powerpoint/2012/main" userId="0f793f017798a9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643"/>
    <a:srgbClr val="000000"/>
    <a:srgbClr val="E9F8F5"/>
    <a:srgbClr val="89D7C7"/>
    <a:srgbClr val="A5C400"/>
    <a:srgbClr val="409F4C"/>
    <a:srgbClr val="34AD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52"/>
    <p:restoredTop sz="90126" autoAdjust="0"/>
  </p:normalViewPr>
  <p:slideViewPr>
    <p:cSldViewPr snapToGrid="0">
      <p:cViewPr>
        <p:scale>
          <a:sx n="50" d="100"/>
          <a:sy n="50" d="100"/>
        </p:scale>
        <p:origin x="176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1309075"/>
          </a:xfrm>
          <a:prstGeom prst="rect">
            <a:avLst/>
          </a:prstGeom>
        </p:spPr>
        <p:txBody>
          <a:bodyPr vert="horz" lIns="165534" tIns="82767" rIns="165534" bIns="82767" rtlCol="0"/>
          <a:lstStyle>
            <a:lvl1pPr algn="l">
              <a:defRPr sz="2200"/>
            </a:lvl1pPr>
          </a:lstStyle>
          <a:p>
            <a:endParaRPr lang="en-GB"/>
          </a:p>
        </p:txBody>
      </p:sp>
      <p:sp>
        <p:nvSpPr>
          <p:cNvPr id="3" name="Date Placeholder 2"/>
          <p:cNvSpPr>
            <a:spLocks noGrp="1"/>
          </p:cNvSpPr>
          <p:nvPr>
            <p:ph type="dt" idx="1"/>
          </p:nvPr>
        </p:nvSpPr>
        <p:spPr>
          <a:xfrm>
            <a:off x="5625495" y="0"/>
            <a:ext cx="4303607" cy="1309075"/>
          </a:xfrm>
          <a:prstGeom prst="rect">
            <a:avLst/>
          </a:prstGeom>
        </p:spPr>
        <p:txBody>
          <a:bodyPr vert="horz" lIns="165534" tIns="82767" rIns="165534" bIns="82767" rtlCol="0"/>
          <a:lstStyle>
            <a:lvl1pPr algn="r">
              <a:defRPr sz="2200"/>
            </a:lvl1pPr>
          </a:lstStyle>
          <a:p>
            <a:fld id="{4CAF5031-E1FD-4377-B1E0-4F6F8249720B}" type="datetimeFigureOut">
              <a:rPr lang="en-GB" smtClean="0"/>
              <a:t>28/10/2020</a:t>
            </a:fld>
            <a:endParaRPr lang="en-GB"/>
          </a:p>
        </p:txBody>
      </p:sp>
      <p:sp>
        <p:nvSpPr>
          <p:cNvPr id="4" name="Slide Image Placeholder 3"/>
          <p:cNvSpPr>
            <a:spLocks noGrp="1" noRot="1" noChangeAspect="1"/>
          </p:cNvSpPr>
          <p:nvPr>
            <p:ph type="sldImg" idx="2"/>
          </p:nvPr>
        </p:nvSpPr>
        <p:spPr>
          <a:xfrm>
            <a:off x="-2860675" y="3260725"/>
            <a:ext cx="15652750" cy="8805863"/>
          </a:xfrm>
          <a:prstGeom prst="rect">
            <a:avLst/>
          </a:prstGeom>
          <a:noFill/>
          <a:ln w="12700">
            <a:solidFill>
              <a:prstClr val="black"/>
            </a:solidFill>
          </a:ln>
        </p:spPr>
        <p:txBody>
          <a:bodyPr vert="horz" lIns="165534" tIns="82767" rIns="165534" bIns="82767" rtlCol="0" anchor="ctr"/>
          <a:lstStyle/>
          <a:p>
            <a:endParaRPr lang="en-GB"/>
          </a:p>
        </p:txBody>
      </p:sp>
      <p:sp>
        <p:nvSpPr>
          <p:cNvPr id="5" name="Notes Placeholder 4"/>
          <p:cNvSpPr>
            <a:spLocks noGrp="1"/>
          </p:cNvSpPr>
          <p:nvPr>
            <p:ph type="body" sz="quarter" idx="3"/>
          </p:nvPr>
        </p:nvSpPr>
        <p:spPr>
          <a:xfrm>
            <a:off x="993140" y="12556236"/>
            <a:ext cx="7945120" cy="10273284"/>
          </a:xfrm>
          <a:prstGeom prst="rect">
            <a:avLst/>
          </a:prstGeom>
        </p:spPr>
        <p:txBody>
          <a:bodyPr vert="horz" lIns="165534" tIns="82767" rIns="165534" bIns="8276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24781809"/>
            <a:ext cx="4303607" cy="1309072"/>
          </a:xfrm>
          <a:prstGeom prst="rect">
            <a:avLst/>
          </a:prstGeom>
        </p:spPr>
        <p:txBody>
          <a:bodyPr vert="horz" lIns="165534" tIns="82767" rIns="165534" bIns="82767" rtlCol="0" anchor="b"/>
          <a:lstStyle>
            <a:lvl1pPr algn="l">
              <a:defRPr sz="2200"/>
            </a:lvl1pPr>
          </a:lstStyle>
          <a:p>
            <a:endParaRPr lang="en-GB"/>
          </a:p>
        </p:txBody>
      </p:sp>
      <p:sp>
        <p:nvSpPr>
          <p:cNvPr id="7" name="Slide Number Placeholder 6"/>
          <p:cNvSpPr>
            <a:spLocks noGrp="1"/>
          </p:cNvSpPr>
          <p:nvPr>
            <p:ph type="sldNum" sz="quarter" idx="5"/>
          </p:nvPr>
        </p:nvSpPr>
        <p:spPr>
          <a:xfrm>
            <a:off x="5625495" y="24781809"/>
            <a:ext cx="4303607" cy="1309072"/>
          </a:xfrm>
          <a:prstGeom prst="rect">
            <a:avLst/>
          </a:prstGeom>
        </p:spPr>
        <p:txBody>
          <a:bodyPr vert="horz" lIns="165534" tIns="82767" rIns="165534" bIns="82767" rtlCol="0" anchor="b"/>
          <a:lstStyle>
            <a:lvl1pPr algn="r">
              <a:defRPr sz="2200"/>
            </a:lvl1pPr>
          </a:lstStyle>
          <a:p>
            <a:fld id="{7A176E7C-A6AE-4FD1-AFE5-00287C0352B5}" type="slidenum">
              <a:rPr lang="en-GB" smtClean="0"/>
              <a:t>‹#›</a:t>
            </a:fld>
            <a:endParaRPr lang="en-GB"/>
          </a:p>
        </p:txBody>
      </p:sp>
    </p:spTree>
    <p:extLst>
      <p:ext uri="{BB962C8B-B14F-4D97-AF65-F5344CB8AC3E}">
        <p14:creationId xmlns:p14="http://schemas.microsoft.com/office/powerpoint/2010/main" val="387070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[Please consider the particular needs of any bereaved young people in your school when deciding whether this assembly is appropriate.]</a:t>
            </a:r>
          </a:p>
          <a:p>
            <a:endParaRPr lang="en-US" b="0" dirty="0" smtClean="0"/>
          </a:p>
          <a:p>
            <a:r>
              <a:rPr lang="en-US" b="0" dirty="0" smtClean="0"/>
              <a:t>In</a:t>
            </a:r>
            <a:r>
              <a:rPr lang="en-US" b="0" baseline="0" dirty="0" smtClean="0"/>
              <a:t> the name of the Father and of the Son and of the Holy Spirit, Amen. </a:t>
            </a:r>
          </a:p>
          <a:p>
            <a:r>
              <a:rPr lang="en-US" b="0" baseline="0" dirty="0" smtClean="0"/>
              <a:t>Welcome to our assembly. </a:t>
            </a:r>
          </a:p>
          <a:p>
            <a:r>
              <a:rPr lang="en-US" b="0" baseline="0" dirty="0" smtClean="0"/>
              <a:t>November is traditionally a month when we particularly remember those who have died.</a:t>
            </a:r>
          </a:p>
          <a:p>
            <a:r>
              <a:rPr lang="en-US" b="0" baseline="0" dirty="0" smtClean="0"/>
              <a:t>The Feast of All Souls is on the second day of November.</a:t>
            </a:r>
          </a:p>
          <a:p>
            <a:r>
              <a:rPr lang="en-US" b="0" baseline="0" dirty="0" smtClean="0"/>
              <a:t>And at 11 o’clock on the eleventh day of November, we have a minute’s silence to remember those killed in the World Wars and in other conflicts.</a:t>
            </a:r>
          </a:p>
          <a:p>
            <a:endParaRPr lang="en-US" b="0" dirty="0"/>
          </a:p>
        </p:txBody>
      </p:sp>
      <p:sp>
        <p:nvSpPr>
          <p:cNvPr id="4" name="Slide Number Placeholder 3"/>
          <p:cNvSpPr>
            <a:spLocks noGrp="1"/>
          </p:cNvSpPr>
          <p:nvPr>
            <p:ph type="sldNum" sz="quarter" idx="5"/>
          </p:nvPr>
        </p:nvSpPr>
        <p:spPr/>
        <p:txBody>
          <a:bodyPr/>
          <a:lstStyle/>
          <a:p>
            <a:fld id="{7A176E7C-A6AE-4FD1-AFE5-00287C0352B5}" type="slidenum">
              <a:rPr lang="en-GB" smtClean="0"/>
              <a:t>1</a:t>
            </a:fld>
            <a:endParaRPr lang="en-GB"/>
          </a:p>
        </p:txBody>
      </p:sp>
    </p:spTree>
    <p:extLst>
      <p:ext uri="{BB962C8B-B14F-4D97-AF65-F5344CB8AC3E}">
        <p14:creationId xmlns:p14="http://schemas.microsoft.com/office/powerpoint/2010/main" val="153920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0" dirty="0" smtClean="0"/>
              <a:t>This year, there has been a different sort of conflict.</a:t>
            </a:r>
          </a:p>
          <a:p>
            <a:r>
              <a:rPr lang="en-GB" sz="2400" b="0" dirty="0" smtClean="0"/>
              <a:t>People in our country, in our own community, and in our wider world, have lost loved ones due to coronavirus.</a:t>
            </a:r>
          </a:p>
          <a:p>
            <a:r>
              <a:rPr lang="en-GB" sz="2400" b="0" dirty="0" smtClean="0"/>
              <a:t>This</a:t>
            </a:r>
            <a:r>
              <a:rPr lang="en-GB" sz="2400" b="0" baseline="0" dirty="0" smtClean="0"/>
              <a:t> assembly is a time to pray for all those who have died and for those left behind, people we have known and people we have never met.</a:t>
            </a:r>
          </a:p>
          <a:p>
            <a:endParaRPr lang="en-GB" sz="2400" b="0" baseline="0" dirty="0" smtClean="0"/>
          </a:p>
          <a:p>
            <a:endParaRPr lang="en-GB" sz="2400" b="0" baseline="0" dirty="0" smtClean="0"/>
          </a:p>
          <a:p>
            <a:r>
              <a:rPr lang="en-GB" sz="2400" b="0" i="1" baseline="0" dirty="0" smtClean="0"/>
              <a:t>[Picture credit: FUNVIPAS]</a:t>
            </a:r>
            <a:endParaRPr lang="en-GB" sz="2400" b="0" i="1" dirty="0" smtClean="0"/>
          </a:p>
          <a:p>
            <a:endParaRPr lang="en-GB" sz="2200" dirty="0"/>
          </a:p>
        </p:txBody>
      </p:sp>
      <p:sp>
        <p:nvSpPr>
          <p:cNvPr id="4" name="Slide Number Placeholder 3"/>
          <p:cNvSpPr>
            <a:spLocks noGrp="1"/>
          </p:cNvSpPr>
          <p:nvPr>
            <p:ph type="sldNum" sz="quarter" idx="5"/>
          </p:nvPr>
        </p:nvSpPr>
        <p:spPr/>
        <p:txBody>
          <a:bodyPr/>
          <a:lstStyle/>
          <a:p>
            <a:fld id="{7A176E7C-A6AE-4FD1-AFE5-00287C0352B5}" type="slidenum">
              <a:rPr lang="en-GB" smtClean="0"/>
              <a:t>2</a:t>
            </a:fld>
            <a:endParaRPr lang="en-GB"/>
          </a:p>
        </p:txBody>
      </p:sp>
    </p:spTree>
    <p:extLst>
      <p:ext uri="{BB962C8B-B14F-4D97-AF65-F5344CB8AC3E}">
        <p14:creationId xmlns:p14="http://schemas.microsoft.com/office/powerpoint/2010/main" val="51652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0" dirty="0" smtClean="0"/>
              <a:t>In our churches, we can light a candle to pray for someone we love or for a special need. </a:t>
            </a:r>
          </a:p>
          <a:p>
            <a:r>
              <a:rPr lang="en-GB" sz="2400" b="0" dirty="0" smtClean="0"/>
              <a:t>We light a candle now </a:t>
            </a:r>
            <a:r>
              <a:rPr lang="en-GB" sz="2400" b="0" i="1" dirty="0" smtClean="0"/>
              <a:t>[one representative lights a candle at the front of the space], </a:t>
            </a:r>
          </a:p>
          <a:p>
            <a:r>
              <a:rPr lang="en-GB" sz="2400" b="0" dirty="0" smtClean="0"/>
              <a:t>and will leave it burning during our assembly as a symbol of everlasting life, still present in those who have gone before us.</a:t>
            </a:r>
          </a:p>
          <a:p>
            <a:endParaRPr lang="en-GB" sz="2400" b="0" dirty="0" smtClean="0"/>
          </a:p>
          <a:p>
            <a:endParaRPr lang="en-GB" sz="2200" dirty="0"/>
          </a:p>
        </p:txBody>
      </p:sp>
      <p:sp>
        <p:nvSpPr>
          <p:cNvPr id="4" name="Slide Number Placeholder 3"/>
          <p:cNvSpPr>
            <a:spLocks noGrp="1"/>
          </p:cNvSpPr>
          <p:nvPr>
            <p:ph type="sldNum" sz="quarter" idx="5"/>
          </p:nvPr>
        </p:nvSpPr>
        <p:spPr/>
        <p:txBody>
          <a:bodyPr/>
          <a:lstStyle/>
          <a:p>
            <a:fld id="{7A176E7C-A6AE-4FD1-AFE5-00287C0352B5}" type="slidenum">
              <a:rPr lang="en-GB" smtClean="0"/>
              <a:t>3</a:t>
            </a:fld>
            <a:endParaRPr lang="en-GB"/>
          </a:p>
        </p:txBody>
      </p:sp>
    </p:spTree>
    <p:extLst>
      <p:ext uri="{BB962C8B-B14F-4D97-AF65-F5344CB8AC3E}">
        <p14:creationId xmlns:p14="http://schemas.microsoft.com/office/powerpoint/2010/main" val="3611239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0" dirty="0" smtClean="0"/>
              <a:t>Let’s listen to our reading</a:t>
            </a:r>
            <a:r>
              <a:rPr lang="en-GB" sz="2400" b="0" baseline="0" dirty="0" smtClean="0"/>
              <a:t> from Saint John’s Gospel, (11:21-27):</a:t>
            </a:r>
          </a:p>
          <a:p>
            <a:endParaRPr lang="en-GB" sz="2400" b="0" baseline="0" dirty="0" smtClean="0"/>
          </a:p>
          <a:p>
            <a:r>
              <a:rPr lang="en-GB" sz="2400" b="0" dirty="0" smtClean="0"/>
              <a:t>“Martha said to Jesus, ‘Lord, if you had been here, my brother would not have died. But even now I know that God will give you whatever you ask of him.’ Jesus said to her, ‘Your brother will rise again.’ Martha said to him, ‘I know that he will rise again in the resurrection on the last day.’ Jesus said to her, ‘I am the resurrection and the life. Those who believe in me, even though they die, will live, and everyone who lives and believes in me will never die. Do you believe this?’ She said to him, ‘Yes, Lord, I believe that you are the Messiah,</a:t>
            </a:r>
            <a:r>
              <a:rPr lang="en-GB" sz="2400" b="0" baseline="0" dirty="0" smtClean="0"/>
              <a:t> </a:t>
            </a:r>
            <a:r>
              <a:rPr lang="en-GB" sz="2400" b="0" dirty="0" smtClean="0"/>
              <a:t>the Son of God, the one coming into the world.’</a:t>
            </a:r>
          </a:p>
          <a:p>
            <a:endParaRPr lang="en-GB" sz="2400" b="0" dirty="0" smtClean="0"/>
          </a:p>
          <a:p>
            <a:r>
              <a:rPr lang="en-GB" sz="2400" b="0" i="1" dirty="0" smtClean="0"/>
              <a:t>[Pause for reflection]</a:t>
            </a:r>
          </a:p>
          <a:p>
            <a:endParaRPr lang="en-GB" sz="2400" b="0" dirty="0" smtClean="0"/>
          </a:p>
          <a:p>
            <a:endParaRPr lang="en-GB" sz="2200" dirty="0"/>
          </a:p>
        </p:txBody>
      </p:sp>
      <p:sp>
        <p:nvSpPr>
          <p:cNvPr id="4" name="Slide Number Placeholder 3"/>
          <p:cNvSpPr>
            <a:spLocks noGrp="1"/>
          </p:cNvSpPr>
          <p:nvPr>
            <p:ph type="sldNum" sz="quarter" idx="5"/>
          </p:nvPr>
        </p:nvSpPr>
        <p:spPr/>
        <p:txBody>
          <a:bodyPr/>
          <a:lstStyle/>
          <a:p>
            <a:fld id="{7A176E7C-A6AE-4FD1-AFE5-00287C0352B5}" type="slidenum">
              <a:rPr lang="en-GB" smtClean="0"/>
              <a:t>4</a:t>
            </a:fld>
            <a:endParaRPr lang="en-GB"/>
          </a:p>
        </p:txBody>
      </p:sp>
    </p:spTree>
    <p:extLst>
      <p:ext uri="{BB962C8B-B14F-4D97-AF65-F5344CB8AC3E}">
        <p14:creationId xmlns:p14="http://schemas.microsoft.com/office/powerpoint/2010/main" val="396061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0" dirty="0" smtClean="0"/>
              <a:t>To Jesus, who wept at the death of Martha’s brother Lazarus, we bring our</a:t>
            </a:r>
            <a:r>
              <a:rPr lang="en-GB" sz="2400" b="0" baseline="0" dirty="0" smtClean="0"/>
              <a:t> loved ones who have died.</a:t>
            </a:r>
          </a:p>
          <a:p>
            <a:r>
              <a:rPr lang="en-GB" sz="2400" b="0" baseline="0" dirty="0" smtClean="0"/>
              <a:t>And we entrust to the God of all life, every person who has died with no-one to mourn them.</a:t>
            </a:r>
          </a:p>
          <a:p>
            <a:endParaRPr lang="en-GB" sz="2400" b="0" baseline="0" dirty="0" smtClean="0"/>
          </a:p>
          <a:p>
            <a:r>
              <a:rPr lang="en-GB" sz="2400" b="0" baseline="0" dirty="0" smtClean="0"/>
              <a:t>Leader: In a moment, you are invited to write in silence on your slip of the paper the name or names of anyone that you particularly wish to remember today. It may be a relative or someone you have known, or you might wish to remember those who have died in conflict, or in the pandemic, here or in another country. When you are ready, maintaining silence and respect for each other, please come forward and place your paper in the basket at the front, then return to your seat.</a:t>
            </a:r>
          </a:p>
          <a:p>
            <a:endParaRPr lang="en-GB" sz="2400" b="0" baseline="0" dirty="0" smtClean="0"/>
          </a:p>
          <a:p>
            <a:r>
              <a:rPr lang="en-GB" sz="2400" b="0" i="1" baseline="0" dirty="0" smtClean="0"/>
              <a:t>[Reflective music suggestion: Within our darkest night (</a:t>
            </a:r>
            <a:r>
              <a:rPr lang="en-GB" sz="2400" b="0" i="1" baseline="0" dirty="0" err="1" smtClean="0"/>
              <a:t>Taize</a:t>
            </a:r>
            <a:r>
              <a:rPr lang="en-GB" sz="2400" b="0" i="1" baseline="0" dirty="0" smtClean="0"/>
              <a:t>)]</a:t>
            </a:r>
          </a:p>
          <a:p>
            <a:endParaRPr lang="en-GB" sz="2400" b="0" baseline="0" dirty="0" smtClean="0"/>
          </a:p>
          <a:p>
            <a:r>
              <a:rPr lang="en-GB" sz="2400" b="0" i="1" baseline="0" dirty="0" smtClean="0"/>
              <a:t>[Each person places in a basket before the candle their slip of paper. For larger groups, baskets could be passed around by stewards.]</a:t>
            </a:r>
          </a:p>
          <a:p>
            <a:endParaRPr lang="en-GB" sz="2400" b="0" i="1" baseline="0" dirty="0" smtClean="0"/>
          </a:p>
          <a:p>
            <a:r>
              <a:rPr lang="en-GB" sz="2400" b="0" i="0" baseline="0" dirty="0" smtClean="0"/>
              <a:t>Leader: Later, our basket of names will be placed in our school chapel/local parish church and will remain before the altar for the month of November, so that the people named here can be held before God by everyone who visits to pray.</a:t>
            </a:r>
          </a:p>
          <a:p>
            <a:endParaRPr lang="en-GB" sz="2400" b="0" i="0" baseline="0" dirty="0" smtClean="0"/>
          </a:p>
          <a:p>
            <a:r>
              <a:rPr lang="en-GB" sz="2400" b="0" i="0" baseline="0" dirty="0" smtClean="0"/>
              <a:t>We will now stand and observe a minute’s silence to remember and pray for all those we have named.  </a:t>
            </a:r>
            <a:r>
              <a:rPr lang="en-GB" sz="2400" b="0" i="1" baseline="0" dirty="0" smtClean="0"/>
              <a:t>[1 minute of silence]</a:t>
            </a:r>
            <a:endParaRPr lang="en-GB" sz="2400" b="0" i="1" dirty="0" smtClean="0"/>
          </a:p>
          <a:p>
            <a:endParaRPr lang="en-GB" sz="2400" b="0" dirty="0" smtClean="0"/>
          </a:p>
          <a:p>
            <a:endParaRPr lang="en-GB" sz="2200" dirty="0"/>
          </a:p>
        </p:txBody>
      </p:sp>
      <p:sp>
        <p:nvSpPr>
          <p:cNvPr id="4" name="Slide Number Placeholder 3"/>
          <p:cNvSpPr>
            <a:spLocks noGrp="1"/>
          </p:cNvSpPr>
          <p:nvPr>
            <p:ph type="sldNum" sz="quarter" idx="5"/>
          </p:nvPr>
        </p:nvSpPr>
        <p:spPr/>
        <p:txBody>
          <a:bodyPr/>
          <a:lstStyle/>
          <a:p>
            <a:fld id="{7A176E7C-A6AE-4FD1-AFE5-00287C0352B5}" type="slidenum">
              <a:rPr lang="en-GB" smtClean="0"/>
              <a:t>5</a:t>
            </a:fld>
            <a:endParaRPr lang="en-GB"/>
          </a:p>
        </p:txBody>
      </p:sp>
    </p:spTree>
    <p:extLst>
      <p:ext uri="{BB962C8B-B14F-4D97-AF65-F5344CB8AC3E}">
        <p14:creationId xmlns:p14="http://schemas.microsoft.com/office/powerpoint/2010/main" val="258605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0" dirty="0" smtClean="0"/>
              <a:t>Lord Jesus, you understand the pain of loss,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smtClean="0"/>
              <a:t>the grief that seems to take air from our lungs.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smtClean="0"/>
              <a:t>We</a:t>
            </a:r>
            <a:r>
              <a:rPr lang="en-GB" sz="2400" b="0" baseline="0" dirty="0" smtClean="0"/>
              <a:t> </a:t>
            </a:r>
            <a:r>
              <a:rPr lang="en-GB" sz="2400" b="0" dirty="0" smtClean="0"/>
              <a:t>pray together:</a:t>
            </a:r>
          </a:p>
          <a:p>
            <a:r>
              <a:rPr lang="en-GB" sz="2400" b="1" dirty="0" smtClean="0"/>
              <a:t>You are the resurrection and the life. All our hope is in you.</a:t>
            </a:r>
          </a:p>
          <a:p>
            <a:endParaRPr lang="en-GB" sz="2400" b="1" dirty="0" smtClean="0"/>
          </a:p>
          <a:p>
            <a:r>
              <a:rPr lang="en-GB" sz="2400" b="0" dirty="0" smtClean="0"/>
              <a:t>Christ Jesus, you wept at the death of your friend, Lazarus.</a:t>
            </a:r>
          </a:p>
          <a:p>
            <a:r>
              <a:rPr lang="en-GB" sz="2400" b="0" dirty="0" smtClean="0"/>
              <a:t>Now your compassion wipes the tears from our eyes.</a:t>
            </a:r>
          </a:p>
          <a:p>
            <a:r>
              <a:rPr lang="en-GB" sz="2400" b="0" dirty="0" smtClean="0"/>
              <a:t>We pray together:</a:t>
            </a:r>
          </a:p>
          <a:p>
            <a:r>
              <a:rPr lang="en-GB" sz="2400" b="1" dirty="0" smtClean="0"/>
              <a:t>You are the resurrection and the life. All our hope is in you.</a:t>
            </a:r>
          </a:p>
          <a:p>
            <a:endParaRPr lang="en-GB" sz="2400" dirty="0" smtClean="0">
              <a:solidFill>
                <a:schemeClr val="bg1"/>
              </a:solidFill>
              <a:latin typeface="Arial" panose="020B0604020202020204" pitchFamily="34" charset="0"/>
              <a:cs typeface="Arial" panose="020B0604020202020204" pitchFamily="34" charset="0"/>
            </a:endParaRPr>
          </a:p>
          <a:p>
            <a:r>
              <a:rPr lang="en-GB" sz="2400" dirty="0" smtClean="0">
                <a:solidFill>
                  <a:schemeClr val="bg1"/>
                </a:solidFill>
                <a:latin typeface="Arial" panose="020B0604020202020204" pitchFamily="34" charset="0"/>
                <a:cs typeface="Arial" panose="020B0604020202020204" pitchFamily="34" charset="0"/>
              </a:rPr>
              <a:t>Risen Jesus, you conquered death in the dawn of Easter day.</a:t>
            </a:r>
          </a:p>
          <a:p>
            <a:r>
              <a:rPr lang="en-GB" sz="2400" dirty="0" smtClean="0">
                <a:solidFill>
                  <a:schemeClr val="bg1"/>
                </a:solidFill>
                <a:latin typeface="Arial" panose="020B0604020202020204" pitchFamily="34" charset="0"/>
                <a:cs typeface="Arial" panose="020B0604020202020204" pitchFamily="34" charset="0"/>
              </a:rPr>
              <a:t>Shed your light on our universal family, here and in eternity. </a:t>
            </a:r>
          </a:p>
          <a:p>
            <a:r>
              <a:rPr lang="en-GB" sz="2400" dirty="0" smtClean="0">
                <a:solidFill>
                  <a:schemeClr val="bg1"/>
                </a:solidFill>
                <a:latin typeface="Arial" panose="020B0604020202020204" pitchFamily="34" charset="0"/>
                <a:cs typeface="Arial" panose="020B0604020202020204" pitchFamily="34" charset="0"/>
              </a:rPr>
              <a:t>We pray together:</a:t>
            </a:r>
          </a:p>
          <a:p>
            <a:r>
              <a:rPr lang="en-GB" sz="2400" b="1" dirty="0" smtClean="0">
                <a:solidFill>
                  <a:schemeClr val="bg1"/>
                </a:solidFill>
                <a:latin typeface="Arial" panose="020B0604020202020204" pitchFamily="34" charset="0"/>
                <a:cs typeface="Arial" panose="020B0604020202020204" pitchFamily="34" charset="0"/>
              </a:rPr>
              <a:t>You are the resurrection and the life. All our hope is in you.</a:t>
            </a:r>
          </a:p>
          <a:p>
            <a:endParaRPr lang="en-GB" sz="2400" b="1" dirty="0" smtClean="0"/>
          </a:p>
          <a:p>
            <a:endParaRPr lang="en-GB" sz="2400" b="1" dirty="0" smtClean="0"/>
          </a:p>
          <a:p>
            <a:endParaRPr lang="en-GB" sz="2400" b="0" dirty="0" smtClean="0"/>
          </a:p>
          <a:p>
            <a:endParaRPr lang="en-GB" sz="2400" b="0" dirty="0" smtClean="0"/>
          </a:p>
          <a:p>
            <a:endParaRPr lang="en-GB" sz="2200" dirty="0"/>
          </a:p>
        </p:txBody>
      </p:sp>
      <p:sp>
        <p:nvSpPr>
          <p:cNvPr id="4" name="Slide Number Placeholder 3"/>
          <p:cNvSpPr>
            <a:spLocks noGrp="1"/>
          </p:cNvSpPr>
          <p:nvPr>
            <p:ph type="sldNum" sz="quarter" idx="5"/>
          </p:nvPr>
        </p:nvSpPr>
        <p:spPr/>
        <p:txBody>
          <a:bodyPr/>
          <a:lstStyle/>
          <a:p>
            <a:fld id="{7A176E7C-A6AE-4FD1-AFE5-00287C0352B5}" type="slidenum">
              <a:rPr lang="en-GB" smtClean="0"/>
              <a:t>6</a:t>
            </a:fld>
            <a:endParaRPr lang="en-GB"/>
          </a:p>
        </p:txBody>
      </p:sp>
    </p:spTree>
    <p:extLst>
      <p:ext uri="{BB962C8B-B14F-4D97-AF65-F5344CB8AC3E}">
        <p14:creationId xmlns:p14="http://schemas.microsoft.com/office/powerpoint/2010/main" val="392709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pray together the prayer that Jesus taught us.</a:t>
            </a:r>
          </a:p>
          <a:p>
            <a:r>
              <a:rPr lang="en-US" b="1" dirty="0" smtClean="0"/>
              <a:t>Our Father…</a:t>
            </a:r>
            <a:endParaRPr lang="en-US" b="1" dirty="0"/>
          </a:p>
        </p:txBody>
      </p:sp>
      <p:sp>
        <p:nvSpPr>
          <p:cNvPr id="4" name="Slide Number Placeholder 3"/>
          <p:cNvSpPr>
            <a:spLocks noGrp="1"/>
          </p:cNvSpPr>
          <p:nvPr>
            <p:ph type="sldNum" sz="quarter" idx="5"/>
          </p:nvPr>
        </p:nvSpPr>
        <p:spPr/>
        <p:txBody>
          <a:bodyPr/>
          <a:lstStyle/>
          <a:p>
            <a:fld id="{7A176E7C-A6AE-4FD1-AFE5-00287C0352B5}" type="slidenum">
              <a:rPr lang="en-GB" smtClean="0"/>
              <a:t>7</a:t>
            </a:fld>
            <a:endParaRPr lang="en-GB"/>
          </a:p>
        </p:txBody>
      </p:sp>
    </p:spTree>
    <p:extLst>
      <p:ext uri="{BB962C8B-B14F-4D97-AF65-F5344CB8AC3E}">
        <p14:creationId xmlns:p14="http://schemas.microsoft.com/office/powerpoint/2010/main" val="84374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trust and with love, in peace and in hope, </a:t>
            </a:r>
          </a:p>
          <a:p>
            <a:r>
              <a:rPr lang="en-US" dirty="0" smtClean="0"/>
              <a:t>we go forth,</a:t>
            </a:r>
            <a:endParaRPr lang="en-US" baseline="0" dirty="0" smtClean="0"/>
          </a:p>
          <a:p>
            <a:r>
              <a:rPr lang="en-US" baseline="0" dirty="0" smtClean="0"/>
              <a:t>i</a:t>
            </a:r>
            <a:r>
              <a:rPr lang="en-US" dirty="0" smtClean="0"/>
              <a:t>n the name of the Father, and of the Son, and of the Holy Spirit, Amen.</a:t>
            </a:r>
          </a:p>
          <a:p>
            <a:endParaRPr lang="en-US" dirty="0" smtClean="0"/>
          </a:p>
          <a:p>
            <a:endParaRPr lang="en-US" dirty="0" smtClean="0"/>
          </a:p>
          <a:p>
            <a:r>
              <a:rPr lang="en-US" i="1" dirty="0" smtClean="0"/>
              <a:t>[Teachers and chaplains – You or your school can remember a named person</a:t>
            </a:r>
            <a:r>
              <a:rPr lang="en-US" i="1" baseline="0" dirty="0" smtClean="0"/>
              <a:t> </a:t>
            </a:r>
            <a:r>
              <a:rPr lang="en-US" i="1" dirty="0" smtClean="0"/>
              <a:t>on CAFOD’s virtual candle stand,</a:t>
            </a:r>
            <a:r>
              <a:rPr lang="en-US" i="1" baseline="0" dirty="0" smtClean="0"/>
              <a:t> by</a:t>
            </a:r>
            <a:r>
              <a:rPr lang="en-US" i="1" dirty="0" smtClean="0"/>
              <a:t> lighting</a:t>
            </a:r>
            <a:r>
              <a:rPr lang="en-US" i="1" baseline="0" dirty="0" smtClean="0"/>
              <a:t> a virtual candle and </a:t>
            </a:r>
            <a:r>
              <a:rPr lang="en-US" i="1" dirty="0" smtClean="0"/>
              <a:t>making a small donation to our work: </a:t>
            </a:r>
            <a:r>
              <a:rPr lang="en-US" b="1" i="1" dirty="0" smtClean="0"/>
              <a:t>https://lightacandle.cafod.org.uk/#/ </a:t>
            </a:r>
            <a:r>
              <a:rPr lang="en-US" i="1" dirty="0" smtClean="0"/>
              <a:t>]</a:t>
            </a:r>
            <a:endParaRPr lang="en-US" i="1" dirty="0"/>
          </a:p>
        </p:txBody>
      </p:sp>
      <p:sp>
        <p:nvSpPr>
          <p:cNvPr id="4" name="Slide Number Placeholder 3"/>
          <p:cNvSpPr>
            <a:spLocks noGrp="1"/>
          </p:cNvSpPr>
          <p:nvPr>
            <p:ph type="sldNum" sz="quarter" idx="5"/>
          </p:nvPr>
        </p:nvSpPr>
        <p:spPr/>
        <p:txBody>
          <a:bodyPr/>
          <a:lstStyle/>
          <a:p>
            <a:fld id="{7A176E7C-A6AE-4FD1-AFE5-00287C0352B5}" type="slidenum">
              <a:rPr lang="en-GB" smtClean="0"/>
              <a:t>8</a:t>
            </a:fld>
            <a:endParaRPr lang="en-GB"/>
          </a:p>
        </p:txBody>
      </p:sp>
    </p:spTree>
    <p:extLst>
      <p:ext uri="{BB962C8B-B14F-4D97-AF65-F5344CB8AC3E}">
        <p14:creationId xmlns:p14="http://schemas.microsoft.com/office/powerpoint/2010/main" val="335824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left">
    <p:spTree>
      <p:nvGrpSpPr>
        <p:cNvPr id="1" name=""/>
        <p:cNvGrpSpPr/>
        <p:nvPr/>
      </p:nvGrpSpPr>
      <p:grpSpPr>
        <a:xfrm>
          <a:off x="0" y="0"/>
          <a:ext cx="0" cy="0"/>
          <a:chOff x="0" y="0"/>
          <a:chExt cx="0" cy="0"/>
        </a:xfrm>
      </p:grpSpPr>
      <p:sp>
        <p:nvSpPr>
          <p:cNvPr id="8" name="Title 1"/>
          <p:cNvSpPr>
            <a:spLocks noGrp="1"/>
          </p:cNvSpPr>
          <p:nvPr>
            <p:ph type="ctrTitle"/>
          </p:nvPr>
        </p:nvSpPr>
        <p:spPr>
          <a:xfrm>
            <a:off x="485999" y="2116800"/>
            <a:ext cx="5884983" cy="1323439"/>
          </a:xfrm>
        </p:spPr>
        <p:txBody>
          <a:bodyPr wrap="square"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9" name="Subtitle 2"/>
          <p:cNvSpPr>
            <a:spLocks noGrp="1"/>
          </p:cNvSpPr>
          <p:nvPr>
            <p:ph type="subTitle" idx="1"/>
          </p:nvPr>
        </p:nvSpPr>
        <p:spPr>
          <a:xfrm>
            <a:off x="486000" y="4935600"/>
            <a:ext cx="56088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118352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3" name="Title 1"/>
          <p:cNvSpPr>
            <a:spLocks noGrp="1"/>
          </p:cNvSpPr>
          <p:nvPr>
            <p:ph type="title"/>
          </p:nvPr>
        </p:nvSpPr>
        <p:spPr>
          <a:xfrm>
            <a:off x="637200" y="1299600"/>
            <a:ext cx="10890000" cy="810000"/>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xmlns=""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xmlns=""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79710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 righ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xmlns=""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xmlns=""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2263748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xmlns=""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5635285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n left grey">
    <p:spTree>
      <p:nvGrpSpPr>
        <p:cNvPr id="1" name=""/>
        <p:cNvGrpSpPr/>
        <p:nvPr/>
      </p:nvGrpSpPr>
      <p:grpSpPr>
        <a:xfrm>
          <a:off x="0" y="0"/>
          <a:ext cx="0" cy="0"/>
          <a:chOff x="0" y="0"/>
          <a:chExt cx="0" cy="0"/>
        </a:xfrm>
      </p:grpSpPr>
      <p:sp>
        <p:nvSpPr>
          <p:cNvPr id="5" name="Rectangle 4"/>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xmlns=""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29622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or video grab">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6874453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or video grab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xmlns=""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5089788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or video grab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xmlns=""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9799810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3" name="TextBox 2"/>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4550874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4246427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solidFill>
                  <a:schemeClr val="bg1"/>
                </a:solidFill>
              </a:defRPr>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chemeClr val="bg1"/>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chemeClr val="bg1"/>
                </a:solidFill>
                <a:latin typeface="+mn-lt"/>
                <a:ea typeface="+mn-ea"/>
                <a:cs typeface="+mn-cs"/>
              </a:rPr>
            </a:br>
            <a:r>
              <a:rPr lang="en-GB" sz="1300" b="0" i="0" u="none" strike="noStrike" kern="1200" baseline="30000">
                <a:solidFill>
                  <a:schemeClr val="bg1"/>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576718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sp>
        <p:nvSpPr>
          <p:cNvPr id="4" name="Title 1"/>
          <p:cNvSpPr>
            <a:spLocks noGrp="1"/>
          </p:cNvSpPr>
          <p:nvPr>
            <p:ph type="title"/>
          </p:nvPr>
        </p:nvSpPr>
        <p:spPr>
          <a:xfrm>
            <a:off x="6094800" y="2116800"/>
            <a:ext cx="5608800" cy="1323439"/>
          </a:xfrm>
        </p:spPr>
        <p:txBody>
          <a:bodyPr/>
          <a:lstStyle>
            <a:lvl1pPr>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6094800" y="4935600"/>
            <a:ext cx="5608800" cy="400110"/>
          </a:xfrm>
        </p:spPr>
        <p:txBody>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310974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A5AF46-C57D-4982-BFAE-3CE62740AED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46089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5572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Photo cover or section slide text left">
    <p:spTree>
      <p:nvGrpSpPr>
        <p:cNvPr id="1" name=""/>
        <p:cNvGrpSpPr/>
        <p:nvPr/>
      </p:nvGrpSpPr>
      <p:grpSpPr>
        <a:xfrm>
          <a:off x="0" y="0"/>
          <a:ext cx="0" cy="0"/>
          <a:chOff x="0" y="0"/>
          <a:chExt cx="0" cy="0"/>
        </a:xfrm>
      </p:grpSpPr>
      <p:sp>
        <p:nvSpPr>
          <p:cNvPr id="2" name="Title 1"/>
          <p:cNvSpPr>
            <a:spLocks noGrp="1"/>
          </p:cNvSpPr>
          <p:nvPr>
            <p:ph type="ctrTitle"/>
          </p:nvPr>
        </p:nvSpPr>
        <p:spPr>
          <a:xfrm>
            <a:off x="486000" y="2116800"/>
            <a:ext cx="5934678" cy="1323439"/>
          </a:xfrm>
        </p:spPr>
        <p:txBody>
          <a:bodyPr wrap="square" anchor="t" anchorCtr="0">
            <a:spAutoFit/>
          </a:bodyPr>
          <a:lstStyle>
            <a:lvl1pPr algn="l">
              <a:defRPr sz="48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86000" y="4935600"/>
            <a:ext cx="5608800" cy="40011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9499066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sp>
        <p:nvSpPr>
          <p:cNvPr id="2" name="Title 1"/>
          <p:cNvSpPr>
            <a:spLocks noGrp="1"/>
          </p:cNvSpPr>
          <p:nvPr>
            <p:ph type="title"/>
          </p:nvPr>
        </p:nvSpPr>
        <p:spPr>
          <a:xfrm>
            <a:off x="6094800" y="2116800"/>
            <a:ext cx="5608800" cy="1323439"/>
          </a:xfrm>
        </p:spPr>
        <p:txBody>
          <a:bodyPr/>
          <a:lstStyle>
            <a:lvl1pPr>
              <a:defRPr>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6094800" y="4935600"/>
            <a:ext cx="5608800" cy="40011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5599090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4" name="Title 1"/>
          <p:cNvSpPr>
            <a:spLocks noGrp="1"/>
          </p:cNvSpPr>
          <p:nvPr>
            <p:ph type="ctrTitle"/>
          </p:nvPr>
        </p:nvSpPr>
        <p:spPr>
          <a:xfrm>
            <a:off x="2919600" y="2296800"/>
            <a:ext cx="6321600" cy="1323439"/>
          </a:xfrm>
        </p:spPr>
        <p:txBody>
          <a:bodyPr anchor="t" anchorCtr="0">
            <a:spAutoFit/>
          </a:bodyPr>
          <a:lstStyle>
            <a:lvl1pPr algn="l">
              <a:defRPr sz="48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a:solidFill>
                  <a:srgbClr val="11264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470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3" name="Rectangle 2"/>
          <p:cNvSpPr/>
          <p:nvPr userDrawn="1"/>
        </p:nvSpPr>
        <p:spPr>
          <a:xfrm>
            <a:off x="0" y="1271588"/>
            <a:ext cx="12192000" cy="5586412"/>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defRPr sz="48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a:solidFill>
                  <a:srgbClr val="11264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493630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1271588"/>
            <a:ext cx="12192000" cy="5586412"/>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1076924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8119936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5" name="Rectangle 4"/>
          <p:cNvSpPr/>
          <p:nvPr userDrawn="1"/>
        </p:nvSpPr>
        <p:spPr>
          <a:xfrm>
            <a:off x="0" y="885825"/>
            <a:ext cx="12192000" cy="5972175"/>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013946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79125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6E84E-E248-4528-BBAA-120DF61087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5719C18-ACC8-489E-9F78-7161B1A03A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44847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conten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5" name="Content Placeholder 2">
            <a:extLst>
              <a:ext uri="{FF2B5EF4-FFF2-40B4-BE49-F238E27FC236}">
                <a16:creationId xmlns:a16="http://schemas.microsoft.com/office/drawing/2014/main" xmlns="" id="{F5719C18-ACC8-489E-9F78-7161B1A03AF2}"/>
              </a:ext>
            </a:extLst>
          </p:cNvPr>
          <p:cNvSpPr>
            <a:spLocks noGrp="1"/>
          </p:cNvSpPr>
          <p:nvPr>
            <p:ph idx="1"/>
          </p:nvPr>
        </p:nvSpPr>
        <p:spPr>
          <a:xfrm>
            <a:off x="637200" y="2278800"/>
            <a:ext cx="108900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27950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xmlns=""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12692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s tex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xmlns=""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xmlns=""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0912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2.jp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1A6B0B3-DE56-41B8-BF63-E55B60D3E6AF}"/>
              </a:ext>
            </a:extLst>
          </p:cNvPr>
          <p:cNvSpPr>
            <a:spLocks noGrp="1"/>
          </p:cNvSpPr>
          <p:nvPr>
            <p:ph type="title"/>
          </p:nvPr>
        </p:nvSpPr>
        <p:spPr>
          <a:xfrm>
            <a:off x="637200" y="1299600"/>
            <a:ext cx="10890000" cy="451406"/>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5D7B7D7-9F2A-45E8-B552-FAE2315F9032}"/>
              </a:ext>
            </a:extLst>
          </p:cNvPr>
          <p:cNvSpPr>
            <a:spLocks noGrp="1"/>
          </p:cNvSpPr>
          <p:nvPr>
            <p:ph type="body" idx="1"/>
          </p:nvPr>
        </p:nvSpPr>
        <p:spPr>
          <a:xfrm>
            <a:off x="637200" y="2278800"/>
            <a:ext cx="10890000" cy="2246400"/>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25555" y="329271"/>
            <a:ext cx="2707578" cy="273330"/>
          </a:xfrm>
          <a:prstGeom prst="rect">
            <a:avLst/>
          </a:prstGeom>
        </p:spPr>
      </p:pic>
      <p:sp>
        <p:nvSpPr>
          <p:cNvPr id="10" name="Rectangle 9"/>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34085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50"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51" r:id="rId17"/>
    <p:sldLayoutId id="2147483678" r:id="rId18"/>
    <p:sldLayoutId id="2147483679" r:id="rId19"/>
    <p:sldLayoutId id="2147483654" r:id="rId20"/>
    <p:sldLayoutId id="2147483655" r:id="rId2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p:titleStyle>
    <p:body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349618" y="353334"/>
            <a:ext cx="5796237" cy="585130"/>
          </a:xfrm>
          <a:prstGeom prst="rect">
            <a:avLst/>
          </a:prstGeom>
        </p:spPr>
      </p:pic>
      <p:sp>
        <p:nvSpPr>
          <p:cNvPr id="2" name="Title Placeholder 1"/>
          <p:cNvSpPr>
            <a:spLocks noGrp="1"/>
          </p:cNvSpPr>
          <p:nvPr>
            <p:ph type="title"/>
          </p:nvPr>
        </p:nvSpPr>
        <p:spPr>
          <a:xfrm>
            <a:off x="486000" y="2116800"/>
            <a:ext cx="5894922" cy="1323439"/>
          </a:xfrm>
          <a:prstGeom prst="rect">
            <a:avLst/>
          </a:prstGeom>
        </p:spPr>
        <p:txBody>
          <a:bodyPr vert="horz" wrap="square" lIns="91440" tIns="45720" rIns="91440" bIns="45720" rtlCol="0" anchor="t" anchorCtr="0">
            <a:spAutoFit/>
          </a:bodyPr>
          <a:lstStyle/>
          <a:p>
            <a:r>
              <a:rPr lang="en-GB"/>
              <a:t>Click to edit Master title style</a:t>
            </a:r>
            <a:endParaRPr lang="en-US"/>
          </a:p>
        </p:txBody>
      </p:sp>
      <p:sp>
        <p:nvSpPr>
          <p:cNvPr id="3" name="Text Placeholder 2"/>
          <p:cNvSpPr>
            <a:spLocks noGrp="1"/>
          </p:cNvSpPr>
          <p:nvPr>
            <p:ph type="body" idx="1"/>
          </p:nvPr>
        </p:nvSpPr>
        <p:spPr>
          <a:xfrm>
            <a:off x="486000" y="4935600"/>
            <a:ext cx="5608800" cy="400110"/>
          </a:xfrm>
          <a:prstGeom prst="rect">
            <a:avLst/>
          </a:prstGeom>
        </p:spPr>
        <p:txBody>
          <a:bodyPr vert="horz" lIns="91440" tIns="45720" rIns="91440" bIns="45720" rtlCol="0">
            <a:spAutoFit/>
          </a:bodyPr>
          <a:lstStyle/>
          <a:p>
            <a:pPr lvl="0"/>
            <a:r>
              <a:rPr lang="en-GB"/>
              <a:t>Click to edit Master text styles</a:t>
            </a:r>
          </a:p>
        </p:txBody>
      </p:sp>
      <p:sp>
        <p:nvSpPr>
          <p:cNvPr id="20" name="Rectangle 19"/>
          <p:cNvSpPr/>
          <p:nvPr userDrawn="1"/>
        </p:nvSpPr>
        <p:spPr>
          <a:xfrm>
            <a:off x="0" y="1274727"/>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87865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ts val="4800"/>
        </a:lnSpc>
        <a:spcBef>
          <a:spcPct val="0"/>
        </a:spcBef>
        <a:buNone/>
        <a:defRPr sz="4800" b="1" i="0" kern="1200">
          <a:solidFill>
            <a:srgbClr val="112643"/>
          </a:solidFill>
          <a:latin typeface="Arial Black" charset="0"/>
          <a:ea typeface="Arial Black" charset="0"/>
          <a:cs typeface="Arial Black" charset="0"/>
        </a:defRPr>
      </a:lvl1pPr>
    </p:titleStyle>
    <p:bodyStyle>
      <a:lvl1pPr marL="0" indent="0" algn="l" defTabSz="914400" rtl="0" eaLnBrk="1" latinLnBrk="0" hangingPunct="1">
        <a:lnSpc>
          <a:spcPct val="100000"/>
        </a:lnSpc>
        <a:spcBef>
          <a:spcPts val="0"/>
        </a:spcBef>
        <a:buFont typeface="Arial"/>
        <a:buNone/>
        <a:defRPr sz="2000" b="1" i="0" kern="1200">
          <a:solidFill>
            <a:srgbClr val="11264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6275" b="5072"/>
          <a:stretch/>
        </p:blipFill>
        <p:spPr>
          <a:xfrm>
            <a:off x="0" y="1312985"/>
            <a:ext cx="12192000" cy="5580185"/>
          </a:xfrm>
          <a:prstGeom prst="rect">
            <a:avLst/>
          </a:prstGeom>
        </p:spPr>
      </p:pic>
      <p:sp>
        <p:nvSpPr>
          <p:cNvPr id="11" name="TextBox 10"/>
          <p:cNvSpPr txBox="1"/>
          <p:nvPr/>
        </p:nvSpPr>
        <p:spPr>
          <a:xfrm>
            <a:off x="6079584" y="1942646"/>
            <a:ext cx="5608320" cy="716158"/>
          </a:xfrm>
          <a:prstGeom prst="rect">
            <a:avLst/>
          </a:prstGeom>
          <a:noFill/>
        </p:spPr>
        <p:txBody>
          <a:bodyPr wrap="square" rtlCol="0">
            <a:spAutoFit/>
          </a:bodyPr>
          <a:lstStyle/>
          <a:p>
            <a:pPr>
              <a:lnSpc>
                <a:spcPts val="4800"/>
              </a:lnSpc>
            </a:pPr>
            <a:r>
              <a:rPr lang="en-GB" sz="4800" b="1" dirty="0" smtClean="0">
                <a:solidFill>
                  <a:schemeClr val="bg1"/>
                </a:solidFill>
                <a:latin typeface="Arial Black" charset="0"/>
                <a:ea typeface="Arial Black" charset="0"/>
                <a:cs typeface="Arial Black" charset="0"/>
              </a:rPr>
              <a:t>WE REMEMBER</a:t>
            </a:r>
            <a:endParaRPr lang="en-GB" sz="4800" b="1" dirty="0">
              <a:solidFill>
                <a:schemeClr val="bg1"/>
              </a:solidFill>
              <a:latin typeface="Arial Black" charset="0"/>
              <a:ea typeface="Arial Black" charset="0"/>
              <a:cs typeface="Arial Black" charset="0"/>
            </a:endParaRPr>
          </a:p>
        </p:txBody>
      </p:sp>
    </p:spTree>
    <p:extLst>
      <p:ext uri="{BB962C8B-B14F-4D97-AF65-F5344CB8AC3E}">
        <p14:creationId xmlns:p14="http://schemas.microsoft.com/office/powerpoint/2010/main" val="9726705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839" b="19322"/>
          <a:stretch/>
        </p:blipFill>
        <p:spPr>
          <a:xfrm>
            <a:off x="-1" y="-140677"/>
            <a:ext cx="12209027" cy="712763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2905" y="5775950"/>
            <a:ext cx="2205317" cy="907621"/>
          </a:xfrm>
          <a:prstGeom prst="rect">
            <a:avLst/>
          </a:prstGeom>
        </p:spPr>
      </p:pic>
    </p:spTree>
    <p:extLst>
      <p:ext uri="{BB962C8B-B14F-4D97-AF65-F5344CB8AC3E}">
        <p14:creationId xmlns:p14="http://schemas.microsoft.com/office/powerpoint/2010/main" val="31822728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0439"/>
          <a:stretch/>
        </p:blipFill>
        <p:spPr>
          <a:xfrm>
            <a:off x="0" y="-266700"/>
            <a:ext cx="12208585" cy="7289426"/>
          </a:xfrm>
          <a:prstGeom prst="rect">
            <a:avLst/>
          </a:prstGeom>
        </p:spPr>
      </p:pic>
      <p:sp>
        <p:nvSpPr>
          <p:cNvPr id="5" name="Title 1">
            <a:extLst>
              <a:ext uri="{FF2B5EF4-FFF2-40B4-BE49-F238E27FC236}">
                <a16:creationId xmlns:a16="http://schemas.microsoft.com/office/drawing/2014/main" xmlns="" id="{223AD361-5EDF-7C46-830B-543556F461B0}"/>
              </a:ext>
            </a:extLst>
          </p:cNvPr>
          <p:cNvSpPr txBox="1">
            <a:spLocks/>
          </p:cNvSpPr>
          <p:nvPr/>
        </p:nvSpPr>
        <p:spPr>
          <a:xfrm>
            <a:off x="414641" y="350832"/>
            <a:ext cx="6975294" cy="3744615"/>
          </a:xfrm>
          <a:prstGeom prst="rect">
            <a:avLst/>
          </a:prstGeom>
        </p:spPr>
        <p:txBody>
          <a:bodyPr vert="horz" wrap="square" lIns="91440" tIns="45720" rIns="91440" bIns="45720" rtlCol="0" anchor="t" anchorCtr="0">
            <a:spAutoFit/>
          </a:bodyPr>
          <a:lst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mn-lt"/>
              </a:rPr>
              <a:t>“All the darkness</a:t>
            </a:r>
            <a:r>
              <a:rPr kumimoji="0" lang="en-US" sz="4000" b="0" i="0" u="none" strike="noStrike" kern="1200" cap="none" spc="0" normalizeH="0" noProof="0" dirty="0" smtClean="0">
                <a:ln>
                  <a:noFill/>
                </a:ln>
                <a:solidFill>
                  <a:schemeClr val="bg1"/>
                </a:solidFill>
                <a:effectLst/>
                <a:uLnTx/>
                <a:uFillTx/>
                <a:latin typeface="+mn-lt"/>
              </a:rPr>
              <a:t>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noProof="0" dirty="0" smtClean="0">
                <a:ln>
                  <a:noFill/>
                </a:ln>
                <a:solidFill>
                  <a:schemeClr val="bg1"/>
                </a:solidFill>
                <a:effectLst/>
                <a:uLnTx/>
                <a:uFillTx/>
                <a:latin typeface="+mn-lt"/>
              </a:rPr>
              <a:t>in the world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noProof="0" dirty="0" smtClean="0">
                <a:ln>
                  <a:noFill/>
                </a:ln>
                <a:solidFill>
                  <a:schemeClr val="bg1"/>
                </a:solidFill>
                <a:effectLst/>
                <a:uLnTx/>
                <a:uFillTx/>
                <a:latin typeface="+mn-lt"/>
              </a:rPr>
              <a:t>cannot extinguish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noProof="0" dirty="0" smtClean="0">
                <a:ln>
                  <a:noFill/>
                </a:ln>
                <a:solidFill>
                  <a:schemeClr val="bg1"/>
                </a:solidFill>
                <a:effectLst/>
                <a:uLnTx/>
                <a:uFillTx/>
                <a:latin typeface="+mn-lt"/>
              </a:rPr>
              <a:t>the light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noProof="0" dirty="0" smtClean="0">
                <a:ln>
                  <a:noFill/>
                </a:ln>
                <a:solidFill>
                  <a:schemeClr val="bg1"/>
                </a:solidFill>
                <a:effectLst/>
                <a:uLnTx/>
                <a:uFillTx/>
                <a:latin typeface="+mn-lt"/>
              </a:rPr>
              <a:t>of a single candle.”</a:t>
            </a:r>
          </a:p>
          <a:p>
            <a:pPr marL="0" marR="0" lvl="0" indent="0" defTabSz="914400" rtl="0" eaLnBrk="1" fontAlgn="auto" latinLnBrk="0" hangingPunct="1">
              <a:lnSpc>
                <a:spcPct val="100000"/>
              </a:lnSpc>
              <a:spcBef>
                <a:spcPct val="0"/>
              </a:spcBef>
              <a:spcAft>
                <a:spcPts val="0"/>
              </a:spcAft>
              <a:buClrTx/>
              <a:buSzTx/>
              <a:buFontTx/>
              <a:buNone/>
              <a:tabLst/>
              <a:defRPr/>
            </a:pPr>
            <a:endParaRPr lang="en-US" sz="1400" b="0" baseline="0" dirty="0" smtClean="0">
              <a:solidFill>
                <a:schemeClr val="bg1"/>
              </a:solidFill>
              <a:latin typeface="+mn-lt"/>
            </a:endParaRPr>
          </a:p>
          <a:p>
            <a:pPr marL="0" marR="0" lvl="0" indent="0" defTabSz="914400" rtl="0" eaLnBrk="1" fontAlgn="auto" latinLnBrk="0" hangingPunct="1">
              <a:lnSpc>
                <a:spcPts val="2800"/>
              </a:lnSpc>
              <a:spcBef>
                <a:spcPct val="0"/>
              </a:spcBef>
              <a:spcAft>
                <a:spcPts val="0"/>
              </a:spcAft>
              <a:buClrTx/>
              <a:buSzTx/>
              <a:buFontTx/>
              <a:buNone/>
              <a:tabLst/>
              <a:defRPr/>
            </a:pPr>
            <a:r>
              <a:rPr lang="en-US" b="0" baseline="0" dirty="0" smtClean="0">
                <a:solidFill>
                  <a:schemeClr val="bg1"/>
                </a:solidFill>
                <a:latin typeface="+mn-lt"/>
              </a:rPr>
              <a:t>St Francis of Assisi</a:t>
            </a:r>
            <a:endParaRPr kumimoji="0" lang="en-US" sz="2800" b="0" i="0" u="none" strike="noStrike" kern="1200" cap="none" spc="0" normalizeH="0" baseline="0" noProof="0" dirty="0">
              <a:ln>
                <a:noFill/>
              </a:ln>
              <a:solidFill>
                <a:schemeClr val="bg1"/>
              </a:solidFill>
              <a:effectLst/>
              <a:uLnTx/>
              <a:uFillTx/>
              <a:latin typeface="+mn-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2905" y="5775950"/>
            <a:ext cx="2205317" cy="907621"/>
          </a:xfrm>
          <a:prstGeom prst="rect">
            <a:avLst/>
          </a:prstGeom>
        </p:spPr>
      </p:pic>
    </p:spTree>
    <p:extLst>
      <p:ext uri="{BB962C8B-B14F-4D97-AF65-F5344CB8AC3E}">
        <p14:creationId xmlns:p14="http://schemas.microsoft.com/office/powerpoint/2010/main" val="40458024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372" b="10719"/>
          <a:stretch/>
        </p:blipFill>
        <p:spPr>
          <a:xfrm>
            <a:off x="0" y="-117231"/>
            <a:ext cx="12192000" cy="7115908"/>
          </a:xfrm>
          <a:prstGeom prst="rect">
            <a:avLst/>
          </a:prstGeom>
        </p:spPr>
      </p:pic>
      <p:sp>
        <p:nvSpPr>
          <p:cNvPr id="2" name="Rectangle 1"/>
          <p:cNvSpPr/>
          <p:nvPr/>
        </p:nvSpPr>
        <p:spPr>
          <a:xfrm>
            <a:off x="422032" y="234268"/>
            <a:ext cx="10785230" cy="2031325"/>
          </a:xfrm>
          <a:prstGeom prst="rect">
            <a:avLst/>
          </a:prstGeom>
        </p:spPr>
        <p:txBody>
          <a:bodyPr wrap="square">
            <a:spAutoFit/>
          </a:bodyPr>
          <a:lstStyle/>
          <a:p>
            <a:r>
              <a:rPr lang="en-GB" sz="4000" dirty="0">
                <a:solidFill>
                  <a:schemeClr val="bg1"/>
                </a:solidFill>
              </a:rPr>
              <a:t>Jesus said to her, </a:t>
            </a:r>
            <a:endParaRPr lang="en-GB" sz="4000" dirty="0" smtClean="0">
              <a:solidFill>
                <a:schemeClr val="bg1"/>
              </a:solidFill>
            </a:endParaRPr>
          </a:p>
          <a:p>
            <a:r>
              <a:rPr lang="en-GB" sz="4000" dirty="0" smtClean="0">
                <a:solidFill>
                  <a:schemeClr val="bg1"/>
                </a:solidFill>
              </a:rPr>
              <a:t>‘</a:t>
            </a:r>
            <a:r>
              <a:rPr lang="en-GB" sz="4000" dirty="0">
                <a:solidFill>
                  <a:schemeClr val="bg1"/>
                </a:solidFill>
              </a:rPr>
              <a:t>I am the resurrection and the life</a:t>
            </a:r>
            <a:r>
              <a:rPr lang="en-GB" sz="4000" dirty="0" smtClean="0">
                <a:solidFill>
                  <a:schemeClr val="bg1"/>
                </a:solidFill>
              </a:rPr>
              <a:t>.’</a:t>
            </a:r>
          </a:p>
          <a:p>
            <a:endParaRPr lang="en-GB" sz="1400" dirty="0" smtClean="0">
              <a:solidFill>
                <a:schemeClr val="bg1"/>
              </a:solidFill>
            </a:endParaRPr>
          </a:p>
          <a:p>
            <a:r>
              <a:rPr lang="en-GB" sz="3200" dirty="0" smtClean="0">
                <a:solidFill>
                  <a:schemeClr val="bg1"/>
                </a:solidFill>
              </a:rPr>
              <a:t>John 11:25 </a:t>
            </a:r>
            <a:endParaRPr lang="en-GB" sz="3200" b="1" dirty="0" smtClean="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2905" y="5775950"/>
            <a:ext cx="2205317" cy="907621"/>
          </a:xfrm>
          <a:prstGeom prst="rect">
            <a:avLst/>
          </a:prstGeom>
        </p:spPr>
      </p:pic>
    </p:spTree>
    <p:extLst>
      <p:ext uri="{BB962C8B-B14F-4D97-AF65-F5344CB8AC3E}">
        <p14:creationId xmlns:p14="http://schemas.microsoft.com/office/powerpoint/2010/main" val="21044338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372" b="10719"/>
          <a:stretch/>
        </p:blipFill>
        <p:spPr>
          <a:xfrm>
            <a:off x="0" y="-117231"/>
            <a:ext cx="12192000" cy="7115908"/>
          </a:xfrm>
          <a:prstGeom prst="rect">
            <a:avLst/>
          </a:prstGeom>
        </p:spPr>
      </p:pic>
      <p:sp>
        <p:nvSpPr>
          <p:cNvPr id="2" name="Rectangle 1"/>
          <p:cNvSpPr/>
          <p:nvPr/>
        </p:nvSpPr>
        <p:spPr>
          <a:xfrm>
            <a:off x="422032" y="234268"/>
            <a:ext cx="10785230" cy="707886"/>
          </a:xfrm>
          <a:prstGeom prst="rect">
            <a:avLst/>
          </a:prstGeom>
        </p:spPr>
        <p:txBody>
          <a:bodyPr wrap="square">
            <a:spAutoFit/>
          </a:bodyPr>
          <a:lstStyle/>
          <a:p>
            <a:r>
              <a:rPr lang="en-GB" sz="4000" dirty="0" smtClean="0">
                <a:solidFill>
                  <a:schemeClr val="bg1"/>
                </a:solidFill>
              </a:rPr>
              <a:t>We reflect</a:t>
            </a:r>
            <a:endParaRPr lang="en-GB" sz="3200" b="1" dirty="0" smtClean="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2905" y="5775950"/>
            <a:ext cx="2205317" cy="907621"/>
          </a:xfrm>
          <a:prstGeom prst="rect">
            <a:avLst/>
          </a:prstGeom>
        </p:spPr>
      </p:pic>
    </p:spTree>
    <p:extLst>
      <p:ext uri="{BB962C8B-B14F-4D97-AF65-F5344CB8AC3E}">
        <p14:creationId xmlns:p14="http://schemas.microsoft.com/office/powerpoint/2010/main" val="8255625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63" t="451" r="463" b="12050"/>
          <a:stretch/>
        </p:blipFill>
        <p:spPr>
          <a:xfrm>
            <a:off x="-134745" y="-171450"/>
            <a:ext cx="12344399" cy="7200900"/>
          </a:xfrm>
          <a:prstGeom prst="rect">
            <a:avLst/>
          </a:prstGeom>
        </p:spPr>
      </p:pic>
      <p:sp>
        <p:nvSpPr>
          <p:cNvPr id="2" name="Rectangle 1"/>
          <p:cNvSpPr/>
          <p:nvPr/>
        </p:nvSpPr>
        <p:spPr>
          <a:xfrm>
            <a:off x="394190" y="4637177"/>
            <a:ext cx="10785230" cy="1138773"/>
          </a:xfrm>
          <a:prstGeom prst="rect">
            <a:avLst/>
          </a:prstGeom>
        </p:spPr>
        <p:txBody>
          <a:bodyPr wrap="square">
            <a:spAutoFit/>
          </a:bodyPr>
          <a:lstStyle/>
          <a:p>
            <a:r>
              <a:rPr lang="en-GB" sz="3400" dirty="0" smtClean="0">
                <a:solidFill>
                  <a:schemeClr val="bg1"/>
                </a:solidFill>
              </a:rPr>
              <a:t>Response:  </a:t>
            </a:r>
            <a:r>
              <a:rPr lang="en-GB" sz="3400" b="1" dirty="0" smtClean="0">
                <a:solidFill>
                  <a:schemeClr val="bg1"/>
                </a:solidFill>
              </a:rPr>
              <a:t>You </a:t>
            </a:r>
            <a:r>
              <a:rPr lang="en-GB" sz="3400" b="1" dirty="0">
                <a:solidFill>
                  <a:schemeClr val="bg1"/>
                </a:solidFill>
              </a:rPr>
              <a:t>are the resurrection and the </a:t>
            </a:r>
            <a:r>
              <a:rPr lang="en-GB" sz="3400" b="1" dirty="0" smtClean="0">
                <a:solidFill>
                  <a:schemeClr val="bg1"/>
                </a:solidFill>
              </a:rPr>
              <a:t>life. </a:t>
            </a:r>
          </a:p>
          <a:p>
            <a:r>
              <a:rPr lang="en-GB" sz="3400" b="1" dirty="0" smtClean="0">
                <a:solidFill>
                  <a:schemeClr val="bg1"/>
                </a:solidFill>
              </a:rPr>
              <a:t>		    All </a:t>
            </a:r>
            <a:r>
              <a:rPr lang="en-GB" sz="3400" b="1" dirty="0">
                <a:solidFill>
                  <a:schemeClr val="bg1"/>
                </a:solidFill>
              </a:rPr>
              <a:t>our hope is in you.</a:t>
            </a:r>
          </a:p>
        </p:txBody>
      </p:sp>
      <p:sp>
        <p:nvSpPr>
          <p:cNvPr id="6" name="Rectangle 5"/>
          <p:cNvSpPr/>
          <p:nvPr/>
        </p:nvSpPr>
        <p:spPr>
          <a:xfrm>
            <a:off x="375140" y="163926"/>
            <a:ext cx="10785230" cy="830997"/>
          </a:xfrm>
          <a:prstGeom prst="rect">
            <a:avLst/>
          </a:prstGeom>
        </p:spPr>
        <p:txBody>
          <a:bodyPr wrap="square">
            <a:spAutoFit/>
          </a:bodyPr>
          <a:lstStyle/>
          <a:p>
            <a:r>
              <a:rPr lang="en-GB" sz="4800" b="1" dirty="0" smtClean="0">
                <a:solidFill>
                  <a:schemeClr val="bg1"/>
                </a:solidFill>
                <a:effectLst>
                  <a:outerShdw blurRad="38100" dist="38100" dir="2700000" algn="tl">
                    <a:srgbClr val="000000">
                      <a:alpha val="43137"/>
                    </a:srgbClr>
                  </a:outerShdw>
                </a:effectLst>
              </a:rPr>
              <a:t>A litany of hope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2905" y="5775950"/>
            <a:ext cx="2205317" cy="907621"/>
          </a:xfrm>
          <a:prstGeom prst="rect">
            <a:avLst/>
          </a:prstGeom>
        </p:spPr>
      </p:pic>
    </p:spTree>
    <p:extLst>
      <p:ext uri="{BB962C8B-B14F-4D97-AF65-F5344CB8AC3E}">
        <p14:creationId xmlns:p14="http://schemas.microsoft.com/office/powerpoint/2010/main" val="15703696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hand holding a fork and knife&#10;&#10;Description generated with high confidence">
            <a:extLst>
              <a:ext uri="{FF2B5EF4-FFF2-40B4-BE49-F238E27FC236}">
                <a16:creationId xmlns="" xmlns:a16="http://schemas.microsoft.com/office/drawing/2014/main" id="{A950E6DA-B20E-4655-8D5F-F241FBED3D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945" b="8027"/>
          <a:stretch/>
        </p:blipFill>
        <p:spPr>
          <a:xfrm>
            <a:off x="-190259" y="0"/>
            <a:ext cx="12420359" cy="698645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34" t="-393" r="113" b="-106"/>
          <a:stretch/>
        </p:blipFill>
        <p:spPr>
          <a:xfrm>
            <a:off x="-45945" y="-247650"/>
            <a:ext cx="12283889" cy="7245351"/>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2905" y="5775950"/>
            <a:ext cx="2205317" cy="907621"/>
          </a:xfrm>
          <a:prstGeom prst="rect">
            <a:avLst/>
          </a:prstGeom>
        </p:spPr>
      </p:pic>
      <p:sp>
        <p:nvSpPr>
          <p:cNvPr id="2" name="Rectangle 1"/>
          <p:cNvSpPr/>
          <p:nvPr/>
        </p:nvSpPr>
        <p:spPr>
          <a:xfrm>
            <a:off x="640080" y="579121"/>
            <a:ext cx="10180320" cy="5632311"/>
          </a:xfrm>
          <a:prstGeom prst="rect">
            <a:avLst/>
          </a:prstGeom>
        </p:spPr>
        <p:txBody>
          <a:bodyPr wrap="square">
            <a:spAutoFit/>
          </a:bodyPr>
          <a:lstStyle/>
          <a:p>
            <a:r>
              <a:rPr lang="en-GB" sz="3600" b="1" dirty="0">
                <a:solidFill>
                  <a:schemeClr val="bg1"/>
                </a:solidFill>
                <a:latin typeface="arial" panose="020B0604020202020204" pitchFamily="34" charset="0"/>
              </a:rPr>
              <a:t>Our Father, </a:t>
            </a:r>
            <a:r>
              <a:rPr lang="en-GB" sz="3600" b="1" dirty="0" smtClean="0">
                <a:solidFill>
                  <a:schemeClr val="bg1"/>
                </a:solidFill>
                <a:latin typeface="arial" panose="020B0604020202020204" pitchFamily="34" charset="0"/>
              </a:rPr>
              <a:t>who </a:t>
            </a:r>
            <a:r>
              <a:rPr lang="en-GB" sz="3600" b="1" dirty="0">
                <a:solidFill>
                  <a:schemeClr val="bg1"/>
                </a:solidFill>
                <a:latin typeface="arial" panose="020B0604020202020204" pitchFamily="34" charset="0"/>
              </a:rPr>
              <a:t>art in heaven, </a:t>
            </a:r>
            <a:endParaRPr lang="en-GB" sz="3600" b="1" dirty="0" smtClean="0">
              <a:solidFill>
                <a:schemeClr val="bg1"/>
              </a:solidFill>
              <a:latin typeface="arial" panose="020B0604020202020204" pitchFamily="34" charset="0"/>
            </a:endParaRPr>
          </a:p>
          <a:p>
            <a:r>
              <a:rPr lang="en-GB" sz="3600" b="1" dirty="0" smtClean="0">
                <a:solidFill>
                  <a:schemeClr val="bg1"/>
                </a:solidFill>
                <a:latin typeface="arial" panose="020B0604020202020204" pitchFamily="34" charset="0"/>
              </a:rPr>
              <a:t>hallowed </a:t>
            </a:r>
            <a:r>
              <a:rPr lang="en-GB" sz="3600" b="1" dirty="0">
                <a:solidFill>
                  <a:schemeClr val="bg1"/>
                </a:solidFill>
                <a:latin typeface="arial" panose="020B0604020202020204" pitchFamily="34" charset="0"/>
              </a:rPr>
              <a:t>be </a:t>
            </a:r>
            <a:r>
              <a:rPr lang="en-GB" sz="3600" b="1" dirty="0" smtClean="0">
                <a:solidFill>
                  <a:schemeClr val="bg1"/>
                </a:solidFill>
                <a:latin typeface="arial" panose="020B0604020202020204" pitchFamily="34" charset="0"/>
              </a:rPr>
              <a:t>thy </a:t>
            </a:r>
            <a:r>
              <a:rPr lang="en-GB" sz="3600" b="1" dirty="0">
                <a:solidFill>
                  <a:schemeClr val="bg1"/>
                </a:solidFill>
                <a:latin typeface="arial" panose="020B0604020202020204" pitchFamily="34" charset="0"/>
              </a:rPr>
              <a:t>name; </a:t>
            </a:r>
            <a:endParaRPr lang="en-GB" sz="3600" b="1" dirty="0" smtClean="0">
              <a:solidFill>
                <a:schemeClr val="bg1"/>
              </a:solidFill>
              <a:latin typeface="arial" panose="020B0604020202020204" pitchFamily="34" charset="0"/>
            </a:endParaRPr>
          </a:p>
          <a:p>
            <a:r>
              <a:rPr lang="en-GB" sz="3600" b="1" dirty="0" smtClean="0">
                <a:solidFill>
                  <a:schemeClr val="bg1"/>
                </a:solidFill>
                <a:latin typeface="arial" panose="020B0604020202020204" pitchFamily="34" charset="0"/>
              </a:rPr>
              <a:t>Thy </a:t>
            </a:r>
            <a:r>
              <a:rPr lang="en-GB" sz="3600" b="1" dirty="0">
                <a:solidFill>
                  <a:schemeClr val="bg1"/>
                </a:solidFill>
                <a:latin typeface="arial" panose="020B0604020202020204" pitchFamily="34" charset="0"/>
              </a:rPr>
              <a:t>kingdom come; </a:t>
            </a:r>
            <a:endParaRPr lang="en-GB" sz="3600" b="1" dirty="0" smtClean="0">
              <a:solidFill>
                <a:schemeClr val="bg1"/>
              </a:solidFill>
              <a:latin typeface="arial" panose="020B0604020202020204" pitchFamily="34" charset="0"/>
            </a:endParaRPr>
          </a:p>
          <a:p>
            <a:r>
              <a:rPr lang="en-GB" sz="3600" b="1" dirty="0" smtClean="0">
                <a:solidFill>
                  <a:schemeClr val="bg1"/>
                </a:solidFill>
                <a:latin typeface="arial" panose="020B0604020202020204" pitchFamily="34" charset="0"/>
              </a:rPr>
              <a:t>thy </a:t>
            </a:r>
            <a:r>
              <a:rPr lang="en-GB" sz="3600" b="1" dirty="0">
                <a:solidFill>
                  <a:schemeClr val="bg1"/>
                </a:solidFill>
                <a:latin typeface="arial" panose="020B0604020202020204" pitchFamily="34" charset="0"/>
              </a:rPr>
              <a:t>will be done on earth as it is in heaven. </a:t>
            </a:r>
            <a:endParaRPr lang="en-GB" sz="3600" b="1" dirty="0" smtClean="0">
              <a:solidFill>
                <a:schemeClr val="bg1"/>
              </a:solidFill>
              <a:latin typeface="arial" panose="020B0604020202020204" pitchFamily="34" charset="0"/>
            </a:endParaRPr>
          </a:p>
          <a:p>
            <a:r>
              <a:rPr lang="en-GB" sz="3600" b="1" dirty="0" smtClean="0">
                <a:solidFill>
                  <a:schemeClr val="bg1"/>
                </a:solidFill>
                <a:latin typeface="arial" panose="020B0604020202020204" pitchFamily="34" charset="0"/>
              </a:rPr>
              <a:t>Give </a:t>
            </a:r>
            <a:r>
              <a:rPr lang="en-GB" sz="3600" b="1" dirty="0">
                <a:solidFill>
                  <a:schemeClr val="bg1"/>
                </a:solidFill>
                <a:latin typeface="arial" panose="020B0604020202020204" pitchFamily="34" charset="0"/>
              </a:rPr>
              <a:t>us this day our daily bread; </a:t>
            </a:r>
            <a:endParaRPr lang="en-GB" sz="3600" b="1" dirty="0" smtClean="0">
              <a:solidFill>
                <a:schemeClr val="bg1"/>
              </a:solidFill>
              <a:latin typeface="arial" panose="020B0604020202020204" pitchFamily="34" charset="0"/>
            </a:endParaRPr>
          </a:p>
          <a:p>
            <a:r>
              <a:rPr lang="en-GB" sz="3600" b="1" dirty="0" smtClean="0">
                <a:solidFill>
                  <a:schemeClr val="bg1"/>
                </a:solidFill>
                <a:latin typeface="arial" panose="020B0604020202020204" pitchFamily="34" charset="0"/>
              </a:rPr>
              <a:t>and </a:t>
            </a:r>
            <a:r>
              <a:rPr lang="en-GB" sz="3600" b="1" dirty="0">
                <a:solidFill>
                  <a:schemeClr val="bg1"/>
                </a:solidFill>
                <a:latin typeface="arial" panose="020B0604020202020204" pitchFamily="34" charset="0"/>
              </a:rPr>
              <a:t>forgive us our trespasses </a:t>
            </a:r>
            <a:endParaRPr lang="en-GB" sz="3600" b="1" dirty="0" smtClean="0">
              <a:solidFill>
                <a:schemeClr val="bg1"/>
              </a:solidFill>
              <a:latin typeface="arial" panose="020B0604020202020204" pitchFamily="34" charset="0"/>
            </a:endParaRPr>
          </a:p>
          <a:p>
            <a:r>
              <a:rPr lang="en-GB" sz="3600" b="1" dirty="0" smtClean="0">
                <a:solidFill>
                  <a:schemeClr val="bg1"/>
                </a:solidFill>
                <a:latin typeface="arial" panose="020B0604020202020204" pitchFamily="34" charset="0"/>
              </a:rPr>
              <a:t>as </a:t>
            </a:r>
            <a:r>
              <a:rPr lang="en-GB" sz="3600" b="1" dirty="0">
                <a:solidFill>
                  <a:schemeClr val="bg1"/>
                </a:solidFill>
                <a:latin typeface="arial" panose="020B0604020202020204" pitchFamily="34" charset="0"/>
              </a:rPr>
              <a:t>we forgive those who trespass against us; </a:t>
            </a:r>
            <a:endParaRPr lang="en-GB" sz="3600" b="1" dirty="0" smtClean="0">
              <a:solidFill>
                <a:schemeClr val="bg1"/>
              </a:solidFill>
              <a:latin typeface="arial" panose="020B0604020202020204" pitchFamily="34" charset="0"/>
            </a:endParaRPr>
          </a:p>
          <a:p>
            <a:r>
              <a:rPr lang="en-GB" sz="3600" b="1" dirty="0" smtClean="0">
                <a:solidFill>
                  <a:schemeClr val="bg1"/>
                </a:solidFill>
                <a:latin typeface="arial" panose="020B0604020202020204" pitchFamily="34" charset="0"/>
              </a:rPr>
              <a:t>and </a:t>
            </a:r>
            <a:r>
              <a:rPr lang="en-GB" sz="3600" b="1" dirty="0">
                <a:solidFill>
                  <a:schemeClr val="bg1"/>
                </a:solidFill>
                <a:latin typeface="arial" panose="020B0604020202020204" pitchFamily="34" charset="0"/>
              </a:rPr>
              <a:t>lead us not into temptation, </a:t>
            </a:r>
            <a:endParaRPr lang="en-GB" sz="3600" b="1" dirty="0" smtClean="0">
              <a:solidFill>
                <a:schemeClr val="bg1"/>
              </a:solidFill>
              <a:latin typeface="arial" panose="020B0604020202020204" pitchFamily="34" charset="0"/>
            </a:endParaRPr>
          </a:p>
          <a:p>
            <a:r>
              <a:rPr lang="en-GB" sz="3600" b="1" dirty="0" smtClean="0">
                <a:solidFill>
                  <a:schemeClr val="bg1"/>
                </a:solidFill>
                <a:latin typeface="arial" panose="020B0604020202020204" pitchFamily="34" charset="0"/>
              </a:rPr>
              <a:t>but </a:t>
            </a:r>
            <a:r>
              <a:rPr lang="en-GB" sz="3600" b="1" dirty="0">
                <a:solidFill>
                  <a:schemeClr val="bg1"/>
                </a:solidFill>
                <a:latin typeface="arial" panose="020B0604020202020204" pitchFamily="34" charset="0"/>
              </a:rPr>
              <a:t>deliver us from evil</a:t>
            </a:r>
            <a:r>
              <a:rPr lang="en-GB" sz="3600" b="1" dirty="0" smtClean="0">
                <a:solidFill>
                  <a:schemeClr val="bg1"/>
                </a:solidFill>
                <a:latin typeface="arial" panose="020B0604020202020204" pitchFamily="34" charset="0"/>
              </a:rPr>
              <a:t>.</a:t>
            </a:r>
          </a:p>
          <a:p>
            <a:r>
              <a:rPr lang="en-GB" sz="3600" b="1" dirty="0" smtClean="0">
                <a:solidFill>
                  <a:schemeClr val="bg1"/>
                </a:solidFill>
                <a:latin typeface="arial" panose="020B0604020202020204" pitchFamily="34" charset="0"/>
              </a:rPr>
              <a:t>Amen</a:t>
            </a:r>
            <a:endParaRPr lang="en-GB" sz="3600" b="1" dirty="0">
              <a:solidFill>
                <a:schemeClr val="bg1"/>
              </a:solidFill>
            </a:endParaRPr>
          </a:p>
        </p:txBody>
      </p:sp>
    </p:spTree>
    <p:extLst>
      <p:ext uri="{BB962C8B-B14F-4D97-AF65-F5344CB8AC3E}">
        <p14:creationId xmlns:p14="http://schemas.microsoft.com/office/powerpoint/2010/main" val="37507501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fork and knife&#10;&#10;Description generated with high confidence">
            <a:extLst>
              <a:ext uri="{FF2B5EF4-FFF2-40B4-BE49-F238E27FC236}">
                <a16:creationId xmlns="" xmlns:a16="http://schemas.microsoft.com/office/drawing/2014/main" id="{A950E6DA-B20E-4655-8D5F-F241FBED3D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945" b="8027"/>
          <a:stretch/>
        </p:blipFill>
        <p:spPr>
          <a:xfrm>
            <a:off x="-190259" y="0"/>
            <a:ext cx="12420359" cy="698645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4" t="-393" r="113" b="-106"/>
          <a:stretch/>
        </p:blipFill>
        <p:spPr>
          <a:xfrm>
            <a:off x="-45945" y="-190500"/>
            <a:ext cx="12283889" cy="7188201"/>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2905" y="5775950"/>
            <a:ext cx="2205317" cy="907621"/>
          </a:xfrm>
          <a:prstGeom prst="rect">
            <a:avLst/>
          </a:prstGeom>
        </p:spPr>
      </p:pic>
    </p:spTree>
    <p:extLst>
      <p:ext uri="{BB962C8B-B14F-4D97-AF65-F5344CB8AC3E}">
        <p14:creationId xmlns:p14="http://schemas.microsoft.com/office/powerpoint/2010/main" val="5915743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tandard CAFOD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eper header for cove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2C27DB9812F1F4CB90A5C444ACA77F1" ma:contentTypeVersion="2858" ma:contentTypeDescription="Create a new document." ma:contentTypeScope="" ma:versionID="3872e010de9af2cca641708ea0a1a81e">
  <xsd:schema xmlns:xsd="http://www.w3.org/2001/XMLSchema" xmlns:xs="http://www.w3.org/2001/XMLSchema" xmlns:p="http://schemas.microsoft.com/office/2006/metadata/properties" xmlns:ns2="04672002-f21f-4240-adfb-f0b653fb6fb5" xmlns:ns3="90841315-1a7e-4a5b-a576-d9c66ec88916" xmlns:ns4="00e50e80-58b4-4d16-bf00-896561ced75b" targetNamespace="http://schemas.microsoft.com/office/2006/metadata/properties" ma:root="true" ma:fieldsID="8f21b58569a4361ecd174579d2bfe6d8" ns2:_="" ns3:_="" ns4:_="">
    <xsd:import namespace="04672002-f21f-4240-adfb-f0b653fb6fb5"/>
    <xsd:import namespace="90841315-1a7e-4a5b-a576-d9c66ec88916"/>
    <xsd:import namespace="00e50e80-58b4-4d16-bf00-896561ced75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Document_x0020_type" minOccurs="0"/>
                <xsd:element ref="ns3:type_x0020_of_x0020_logo"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0841315-1a7e-4a5b-a576-d9c66ec889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Document_x0020_type" ma:index="16" nillable="true" ma:displayName="Document type" ma:description="Logos&#10;Policy&#10;Templates" ma:internalName="Document_x0020_type">
      <xsd:simpleType>
        <xsd:restriction base="dms:Choice">
          <xsd:enumeration value="Logos"/>
          <xsd:enumeration value="Policy"/>
          <xsd:enumeration value="Templates"/>
          <xsd:enumeration value="Training"/>
        </xsd:restriction>
      </xsd:simpleType>
    </xsd:element>
    <xsd:element name="type_x0020_of_x0020_logo" ma:index="17" nillable="true" ma:displayName="type of logo" ma:format="Dropdown" ma:internalName="type_x0020_of_x0020_logo">
      <xsd:simpleType>
        <xsd:restriction base="dms:Choice">
          <xsd:enumeration value="jpeg"/>
          <xsd:enumeration value="png"/>
          <xsd:enumeration value="eps"/>
          <xsd:enumeration value="pdf vector"/>
        </xsd:restriction>
      </xsd:simpleType>
    </xsd:element>
  </xsd:schema>
  <xsd:schema xmlns:xsd="http://www.w3.org/2001/XMLSchema" xmlns:xs="http://www.w3.org/2001/XMLSchema" xmlns:dms="http://schemas.microsoft.com/office/2006/documentManagement/types" xmlns:pc="http://schemas.microsoft.com/office/infopath/2007/PartnerControls" targetNamespace="00e50e80-58b4-4d16-bf00-896561ced7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4672002-f21f-4240-adfb-f0b653fb6fb5">SZUU6KYVHK2A-965008382-159</_dlc_DocId>
    <_dlc_DocIdUrl xmlns="04672002-f21f-4240-adfb-f0b653fb6fb5">
      <Url>https://cafod365.sharepoint.com/sites/int/CreativeContent/_layouts/15/DocIdRedir.aspx?ID=SZUU6KYVHK2A-965008382-159</Url>
      <Description>SZUU6KYVHK2A-965008382-159</Description>
    </_dlc_DocIdUrl>
    <Document_x0020_type xmlns="90841315-1a7e-4a5b-a576-d9c66ec88916">Templates</Document_x0020_type>
    <type_x0020_of_x0020_logo xmlns="90841315-1a7e-4a5b-a576-d9c66ec88916" xsi:nil="true"/>
  </documentManagement>
</p:properties>
</file>

<file path=customXml/itemProps1.xml><?xml version="1.0" encoding="utf-8"?>
<ds:datastoreItem xmlns:ds="http://schemas.openxmlformats.org/officeDocument/2006/customXml" ds:itemID="{C0125B66-5B72-49E1-80BF-A9629689D96E}">
  <ds:schemaRefs>
    <ds:schemaRef ds:uri="http://schemas.microsoft.com/sharepoint/events"/>
  </ds:schemaRefs>
</ds:datastoreItem>
</file>

<file path=customXml/itemProps2.xml><?xml version="1.0" encoding="utf-8"?>
<ds:datastoreItem xmlns:ds="http://schemas.openxmlformats.org/officeDocument/2006/customXml" ds:itemID="{FB8B6394-4E3E-44AB-82F0-623C6ED41F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90841315-1a7e-4a5b-a576-d9c66ec88916"/>
    <ds:schemaRef ds:uri="00e50e80-58b4-4d16-bf00-896561ced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F8F324-CDC9-4933-8C85-D79B4FFDA6D0}">
  <ds:schemaRefs>
    <ds:schemaRef ds:uri="http://schemas.microsoft.com/sharepoint/v3/contenttype/forms"/>
  </ds:schemaRefs>
</ds:datastoreItem>
</file>

<file path=customXml/itemProps4.xml><?xml version="1.0" encoding="utf-8"?>
<ds:datastoreItem xmlns:ds="http://schemas.openxmlformats.org/officeDocument/2006/customXml" ds:itemID="{BB8AE2DC-ECA7-4BDB-A1D9-CE1D53814864}">
  <ds:schemaRefs>
    <ds:schemaRef ds:uri="http://purl.org/dc/elements/1.1/"/>
    <ds:schemaRef ds:uri="00e50e80-58b4-4d16-bf00-896561ced75b"/>
    <ds:schemaRef ds:uri="http://schemas.microsoft.com/office/2006/documentManagement/types"/>
    <ds:schemaRef ds:uri="http://schemas.microsoft.com/office/2006/metadata/properties"/>
    <ds:schemaRef ds:uri="90841315-1a7e-4a5b-a576-d9c66ec88916"/>
    <ds:schemaRef ds:uri="http://purl.org/dc/terms/"/>
    <ds:schemaRef ds:uri="http://purl.org/dc/dcmitype/"/>
    <ds:schemaRef ds:uri="http://schemas.microsoft.com/office/infopath/2007/PartnerControls"/>
    <ds:schemaRef ds:uri="http://schemas.openxmlformats.org/package/2006/metadata/core-properties"/>
    <ds:schemaRef ds:uri="04672002-f21f-4240-adfb-f0b653fb6fb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2543</TotalTime>
  <Words>969</Words>
  <Application>Microsoft Office PowerPoint</Application>
  <PresentationFormat>Widescreen</PresentationFormat>
  <Paragraphs>92</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arial</vt:lpstr>
      <vt:lpstr>Arial Black</vt:lpstr>
      <vt:lpstr>Calibri</vt:lpstr>
      <vt:lpstr>Wingdings</vt:lpstr>
      <vt:lpstr>Standard CAFOD theme</vt:lpstr>
      <vt:lpstr>Deeper header for cover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Remember</dc:title>
  <dc:creator>David Brinn</dc:creator>
  <cp:lastModifiedBy>Kathleen O'Brien</cp:lastModifiedBy>
  <cp:revision>103</cp:revision>
  <cp:lastPrinted>2019-12-17T10:21:40Z</cp:lastPrinted>
  <dcterms:created xsi:type="dcterms:W3CDTF">2019-01-09T08:40:52Z</dcterms:created>
  <dcterms:modified xsi:type="dcterms:W3CDTF">2020-10-28T15:12:22Z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ademic Year">
    <vt:lpwstr>110;#2018-2019|0c0cc2e4-894c-4bae-84ab-54cf8c7f4c4b</vt:lpwstr>
  </property>
  <property fmtid="{D5CDD505-2E9C-101B-9397-08002B2CF9AE}" pid="3" name="ContentTypeId">
    <vt:lpwstr>0x01010022C27DB9812F1F4CB90A5C444ACA77F1</vt:lpwstr>
  </property>
  <property fmtid="{D5CDD505-2E9C-101B-9397-08002B2CF9AE}" pid="4" name="Diocese">
    <vt:lpwstr>66;#UK Clifton|8b026b32-65d7-4ef4-bae1-e983b626a5d7</vt:lpwstr>
  </property>
  <property fmtid="{D5CDD505-2E9C-101B-9397-08002B2CF9AE}" pid="5" name="NXPowerLiteLastOptimized">
    <vt:lpwstr>3090517</vt:lpwstr>
  </property>
  <property fmtid="{D5CDD505-2E9C-101B-9397-08002B2CF9AE}" pid="6" name="NXPowerLiteSettings">
    <vt:lpwstr>C700052003A000</vt:lpwstr>
  </property>
  <property fmtid="{D5CDD505-2E9C-101B-9397-08002B2CF9AE}" pid="7" name="NXPowerLiteVersion">
    <vt:lpwstr>D8.0.4</vt:lpwstr>
  </property>
  <property fmtid="{D5CDD505-2E9C-101B-9397-08002B2CF9AE}" pid="8" name="Year">
    <vt:lpwstr>121;#2018|70089784-6a9d-4c9c-a3a4-1d83a4067355</vt:lpwstr>
  </property>
  <property fmtid="{D5CDD505-2E9C-101B-9397-08002B2CF9AE}" pid="9" name="_dlc_DocIdItemGuid">
    <vt:lpwstr>aa4bc430-660f-4064-8c9a-8e8ba6a73d52</vt:lpwstr>
  </property>
</Properties>
</file>