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2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1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8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6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96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13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83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38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79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42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0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53100-038F-4F16-8128-5D155AF16044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D25D-0289-4AC0-A3D5-2EE7CAAA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7"/>
          <a:stretch/>
        </p:blipFill>
        <p:spPr>
          <a:xfrm>
            <a:off x="1957" y="-46892"/>
            <a:ext cx="12190043" cy="69055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2717" y="224546"/>
            <a:ext cx="870223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prayer for Turkey and Syria</a:t>
            </a:r>
          </a:p>
          <a:p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pray for the people of Turkey and Syria.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pray for everyone who is affected by the earthquake,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who have lost loved ones, 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all who have lost their homes.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they be comforted by so many people 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reaching out to offer support.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Lord, bless the efforts of rescuers and medical staff, 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CAFOD and all the other agencies trying to help.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our hearts with compassion.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our sisters and brothers know that they are loved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find their hope restored.</a:t>
            </a: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0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57890EFFD0D4A852EC9322595ACE8" ma:contentTypeVersion="5" ma:contentTypeDescription="Create a new document." ma:contentTypeScope="" ma:versionID="383dc3582c9685c8a6fb40a1aa6d545c">
  <xsd:schema xmlns:xsd="http://www.w3.org/2001/XMLSchema" xmlns:xs="http://www.w3.org/2001/XMLSchema" xmlns:p="http://schemas.microsoft.com/office/2006/metadata/properties" xmlns:ns2="04672002-f21f-4240-adfb-f0b653fb6fb5" xmlns:ns3="308751bd-34a0-44e4-888d-02f337511049" targetNamespace="http://schemas.microsoft.com/office/2006/metadata/properties" ma:root="true" ma:fieldsID="1bdc4f6c53bffe611648905c8372632f" ns2:_="" ns3:_="">
    <xsd:import namespace="04672002-f21f-4240-adfb-f0b653fb6fb5"/>
    <xsd:import namespace="308751bd-34a0-44e4-888d-02f33751104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72002-f21f-4240-adfb-f0b653fb6f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8751bd-34a0-44e4-888d-02f3375110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5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4672002-f21f-4240-adfb-f0b653fb6fb5">SZUU6KYVHK2A-1500098542-5</_dlc_DocId>
    <_dlc_DocIdUrl xmlns="04672002-f21f-4240-adfb-f0b653fb6fb5">
      <Url>https://cafod365.sharepoint.com/sites/int/2018_700/_layouts/15/DocIdRedir.aspx?ID=SZUU6KYVHK2A-1500098542-5</Url>
      <Description>SZUU6KYVHK2A-1500098542-5</Description>
    </_dlc_DocIdUrl>
    <_Flow_SignoffStatus xmlns="308751bd-34a0-44e4-888d-02f337511049" xsi:nil="true"/>
  </documentManagement>
</p:properties>
</file>

<file path=customXml/itemProps1.xml><?xml version="1.0" encoding="utf-8"?>
<ds:datastoreItem xmlns:ds="http://schemas.openxmlformats.org/officeDocument/2006/customXml" ds:itemID="{8BD9E8AC-333A-4976-886E-8A76102726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5DCBE3-5510-456E-B044-7E36FC9B55A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EACA44F-D569-49E1-B63D-FE57E0A24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672002-f21f-4240-adfb-f0b653fb6fb5"/>
    <ds:schemaRef ds:uri="308751bd-34a0-44e4-888d-02f3375110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7124FC6-CAD5-4097-B56C-2CD755146BAD}">
  <ds:schemaRefs>
    <ds:schemaRef ds:uri="http://purl.org/dc/dcmitype/"/>
    <ds:schemaRef ds:uri="http://schemas.microsoft.com/office/infopath/2007/PartnerControls"/>
    <ds:schemaRef ds:uri="308751bd-34a0-44e4-888d-02f337511049"/>
    <ds:schemaRef ds:uri="http://schemas.microsoft.com/office/2006/documentManagement/types"/>
    <ds:schemaRef ds:uri="http://purl.org/dc/elements/1.1/"/>
    <ds:schemaRef ds:uri="http://schemas.microsoft.com/office/2006/metadata/properties"/>
    <ds:schemaRef ds:uri="04672002-f21f-4240-adfb-f0b653fb6fb5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O'Brien</dc:creator>
  <cp:lastModifiedBy>Kathleen O'Brien</cp:lastModifiedBy>
  <cp:revision>14</cp:revision>
  <dcterms:created xsi:type="dcterms:W3CDTF">2021-05-13T14:49:02Z</dcterms:created>
  <dcterms:modified xsi:type="dcterms:W3CDTF">2023-02-06T08:22:26Z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0x010100DCA57890EFFD0D4A852EC9322595ACE8</vt:lpwstr>
  </property>
  <property fmtid="{D5CDD505-2E9C-101B-9397-08002B2CF9AE}" pid="3" name="_dlc_DocIdItemGuid">
    <vt:lpwstr>cc142ee5-1afb-4c23-99d7-dec5d4d7f353</vt:lpwstr>
  </property>
</Properties>
</file>