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22"/>
  </p:notesMasterIdLst>
  <p:sldIdLst>
    <p:sldId id="288" r:id="rId6"/>
    <p:sldId id="273" r:id="rId7"/>
    <p:sldId id="275" r:id="rId8"/>
    <p:sldId id="269" r:id="rId9"/>
    <p:sldId id="356" r:id="rId10"/>
    <p:sldId id="366" r:id="rId11"/>
    <p:sldId id="367" r:id="rId12"/>
    <p:sldId id="368" r:id="rId13"/>
    <p:sldId id="263" r:id="rId14"/>
    <p:sldId id="262" r:id="rId15"/>
    <p:sldId id="261" r:id="rId16"/>
    <p:sldId id="260" r:id="rId17"/>
    <p:sldId id="361" r:id="rId18"/>
    <p:sldId id="363" r:id="rId19"/>
    <p:sldId id="258" r:id="rId20"/>
    <p:sldId id="257"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DE7C2DC-89F5-4E46-9601-7745B1574106}" v="1" dt="2025-04-14T07:58:36.80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0" autoAdjust="0"/>
    <p:restoredTop sz="86410" autoAdjust="0"/>
  </p:normalViewPr>
  <p:slideViewPr>
    <p:cSldViewPr snapToGrid="0">
      <p:cViewPr varScale="1">
        <p:scale>
          <a:sx n="95" d="100"/>
          <a:sy n="95" d="100"/>
        </p:scale>
        <p:origin x="396" y="114"/>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53" d="100"/>
          <a:sy n="53" d="100"/>
        </p:scale>
        <p:origin x="2922"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9DD27C5-9730-4522-97F0-BF11BC6ABD84}" type="datetimeFigureOut">
              <a:rPr lang="en-US"/>
              <a:t>4/14/2025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55366C-5F8C-42CA-9C4D-03125D9DB2B7}" type="slidenum">
              <a:rPr lang="en-US"/>
              <a:t>‹#›</a:t>
            </a:fld>
            <a:endParaRPr lang="en-US"/>
          </a:p>
        </p:txBody>
      </p:sp>
    </p:spTree>
    <p:extLst>
      <p:ext uri="{BB962C8B-B14F-4D97-AF65-F5344CB8AC3E}">
        <p14:creationId xmlns:p14="http://schemas.microsoft.com/office/powerpoint/2010/main" val="8276079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cafod.org.uk/content/download/48334/581822/version/3/file/Palm%20Sunday%20(Year%20C)%20activity%20sheet.pdf"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dirty="0">
                <a:effectLst/>
                <a:latin typeface="Arial" panose="020B0604020202020204" pitchFamily="34" charset="0"/>
                <a:ea typeface="Calibri" panose="020F0502020204030204" pitchFamily="34" charset="0"/>
                <a:cs typeface="Arial" panose="020B0604020202020204" pitchFamily="34" charset="0"/>
              </a:rPr>
              <a:t>Children’s liturgy –Palm Sunday of the Passion of the Lord</a:t>
            </a:r>
            <a:endParaRPr lang="en-GB" sz="1800" dirty="0">
              <a:effectLst/>
              <a:latin typeface="Arial" panose="020B0604020202020204" pitchFamily="34" charset="0"/>
              <a:ea typeface="Calibri" panose="020F0502020204030204" pitchFamily="34" charset="0"/>
              <a:cs typeface="Arial" panose="020B0604020202020204" pitchFamily="34" charset="0"/>
            </a:endParaRPr>
          </a:p>
          <a:p>
            <a:r>
              <a:rPr lang="en-GB" sz="1800" b="1" dirty="0">
                <a:effectLst/>
                <a:latin typeface="Arial" panose="020B0604020202020204" pitchFamily="34" charset="0"/>
                <a:ea typeface="Calibri" panose="020F0502020204030204" pitchFamily="34" charset="0"/>
                <a:cs typeface="Arial" panose="020B0604020202020204" pitchFamily="34" charset="0"/>
              </a:rPr>
              <a:t>Preparation of the worship space</a:t>
            </a:r>
            <a:endParaRPr lang="en-GB" sz="1800" dirty="0">
              <a:effectLst/>
              <a:latin typeface="Arial" panose="020B0604020202020204" pitchFamily="34" charset="0"/>
              <a:ea typeface="Calibri" panose="020F0502020204030204" pitchFamily="34" charset="0"/>
              <a:cs typeface="Arial" panose="020B0604020202020204" pitchFamily="34" charset="0"/>
            </a:endParaRPr>
          </a:p>
          <a:p>
            <a:r>
              <a:rPr lang="en-GB" sz="1800" dirty="0">
                <a:effectLst/>
                <a:latin typeface="Arial" panose="020B0604020202020204" pitchFamily="34" charset="0"/>
                <a:ea typeface="Calibri" panose="020F0502020204030204" pitchFamily="34" charset="0"/>
                <a:cs typeface="Arial" panose="020B0604020202020204" pitchFamily="34" charset="0"/>
              </a:rPr>
              <a:t>Colour:</a:t>
            </a:r>
            <a:r>
              <a:rPr lang="en-GB" sz="1800" baseline="0" dirty="0">
                <a:effectLst/>
                <a:latin typeface="Arial" panose="020B0604020202020204" pitchFamily="34" charset="0"/>
                <a:ea typeface="Calibri" panose="020F0502020204030204" pitchFamily="34" charset="0"/>
                <a:cs typeface="Arial" panose="020B0604020202020204" pitchFamily="34" charset="0"/>
              </a:rPr>
              <a:t> </a:t>
            </a:r>
            <a:r>
              <a:rPr lang="en-GB" sz="1800" baseline="0" dirty="0">
                <a:latin typeface="Arial" panose="020B0604020202020204" pitchFamily="34" charset="0"/>
                <a:cs typeface="Arial" panose="020B0604020202020204" pitchFamily="34" charset="0"/>
              </a:rPr>
              <a:t>red</a:t>
            </a:r>
            <a:endParaRPr lang="en-GB" sz="1800" kern="1200" dirty="0">
              <a:solidFill>
                <a:schemeClr val="tx1"/>
              </a:solidFill>
              <a:effectLst/>
              <a:latin typeface="Arial" panose="020B0604020202020204" pitchFamily="34" charset="0"/>
              <a:ea typeface="+mn-ea"/>
              <a:cs typeface="Arial" panose="020B0604020202020204" pitchFamily="34" charset="0"/>
            </a:endParaRPr>
          </a:p>
          <a:p>
            <a:r>
              <a:rPr lang="en-GB" sz="1800" dirty="0">
                <a:latin typeface="Arial" panose="020B0604020202020204" pitchFamily="34" charset="0"/>
                <a:cs typeface="Arial" panose="020B0604020202020204" pitchFamily="34" charset="0"/>
              </a:rPr>
              <a:t>Note – The liturgy is based on the entrance Gospel rather than the Passion reading.</a:t>
            </a:r>
          </a:p>
          <a:p>
            <a:endParaRPr lang="en-GB" sz="1800" kern="1200" dirty="0">
              <a:solidFill>
                <a:schemeClr val="tx1"/>
              </a:solidFill>
              <a:effectLst/>
              <a:latin typeface="Arial" panose="020B0604020202020204" pitchFamily="34" charset="0"/>
              <a:ea typeface="+mn-ea"/>
              <a:cs typeface="Arial" panose="020B0604020202020204" pitchFamily="34" charset="0"/>
            </a:endParaRPr>
          </a:p>
          <a:p>
            <a:pPr fontAlgn="base"/>
            <a:r>
              <a:rPr lang="en-GB" sz="1800" b="1" kern="1200" dirty="0">
                <a:solidFill>
                  <a:schemeClr val="tx1"/>
                </a:solidFill>
                <a:effectLst/>
                <a:latin typeface="Arial" panose="020B0604020202020204" pitchFamily="34" charset="0"/>
                <a:ea typeface="+mn-ea"/>
                <a:cs typeface="Arial" panose="020B0604020202020204" pitchFamily="34" charset="0"/>
              </a:rPr>
              <a:t>Song suggestions: </a:t>
            </a:r>
            <a:r>
              <a:rPr lang="en-GB" sz="1800" dirty="0">
                <a:effectLst/>
                <a:latin typeface="Arial" panose="020B0604020202020204" pitchFamily="34" charset="0"/>
                <a:ea typeface="Times New Roman" panose="02020603050405020304" pitchFamily="18" charset="0"/>
                <a:cs typeface="Times New Roman" panose="02020603050405020304" pitchFamily="18" charset="0"/>
              </a:rPr>
              <a:t>Give me joy in heart (722, Laudate)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fontAlgn="base"/>
            <a:endParaRPr lang="en-GB" sz="1800" b="1" kern="1200" dirty="0">
              <a:solidFill>
                <a:schemeClr val="tx1"/>
              </a:solidFill>
              <a:effectLst/>
              <a:latin typeface="Arial" panose="020B0604020202020204" pitchFamily="34" charset="0"/>
              <a:ea typeface="+mn-ea"/>
              <a:cs typeface="Arial" panose="020B0604020202020204" pitchFamily="34" charset="0"/>
            </a:endParaRPr>
          </a:p>
          <a:p>
            <a:r>
              <a:rPr lang="en-GB" sz="1800" b="1" kern="1200" dirty="0">
                <a:solidFill>
                  <a:schemeClr val="tx1"/>
                </a:solidFill>
                <a:effectLst/>
                <a:latin typeface="Arial" panose="020B0604020202020204" pitchFamily="34" charset="0"/>
                <a:ea typeface="+mn-ea"/>
                <a:cs typeface="Arial" panose="020B0604020202020204" pitchFamily="34" charset="0"/>
              </a:rPr>
              <a:t>Welcome: </a:t>
            </a:r>
            <a:r>
              <a:rPr lang="en-GB" sz="1800" dirty="0">
                <a:effectLst/>
                <a:latin typeface="Arial" panose="020B0604020202020204" pitchFamily="34" charset="0"/>
                <a:ea typeface="Times New Roman" panose="02020603050405020304" pitchFamily="18" charset="0"/>
              </a:rPr>
              <a:t>Today is called Palm Sunday, when we remember a time Jesus entered Jerusalem. We have these palms to remind us how the people welcomed Jesus and praised him as their Saviour and King. How do we welcome Jesus in our lives?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p>
            <a:r>
              <a:rPr lang="en-US" dirty="0">
                <a:ea typeface="Calibri" panose="020F0502020204030204"/>
                <a:cs typeface="Calibri" panose="020F0502020204030204"/>
              </a:rPr>
              <a:t>People with bright umbrellas</a:t>
            </a:r>
          </a:p>
          <a:p>
            <a:r>
              <a:rPr lang="en-US" dirty="0">
                <a:ea typeface="Calibri" panose="020F0502020204030204"/>
                <a:cs typeface="Calibri" panose="020F0502020204030204"/>
              </a:rPr>
              <a:t>Photo credit: CAFOD</a:t>
            </a:r>
          </a:p>
        </p:txBody>
      </p:sp>
      <p:sp>
        <p:nvSpPr>
          <p:cNvPr id="4" name="Slide Number Placeholder 3"/>
          <p:cNvSpPr>
            <a:spLocks noGrp="1"/>
          </p:cNvSpPr>
          <p:nvPr>
            <p:ph type="sldNum" sz="quarter" idx="5"/>
          </p:nvPr>
        </p:nvSpPr>
        <p:spPr/>
        <p:txBody>
          <a:bodyPr/>
          <a:lstStyle/>
          <a:p>
            <a:fld id="{9B55366C-5F8C-42CA-9C4D-03125D9DB2B7}" type="slidenum">
              <a:rPr lang="en-US" smtClean="0"/>
              <a:t>1</a:t>
            </a:fld>
            <a:endParaRPr lang="en-US" dirty="0"/>
          </a:p>
        </p:txBody>
      </p:sp>
    </p:spTree>
    <p:extLst>
      <p:ext uri="{BB962C8B-B14F-4D97-AF65-F5344CB8AC3E}">
        <p14:creationId xmlns:p14="http://schemas.microsoft.com/office/powerpoint/2010/main" val="6165713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B55366C-5F8C-42CA-9C4D-03125D9DB2B7}" type="slidenum">
              <a:rPr lang="en-US" smtClean="0"/>
              <a:t>11</a:t>
            </a:fld>
            <a:endParaRPr lang="en-US"/>
          </a:p>
        </p:txBody>
      </p:sp>
    </p:spTree>
    <p:extLst>
      <p:ext uri="{BB962C8B-B14F-4D97-AF65-F5344CB8AC3E}">
        <p14:creationId xmlns:p14="http://schemas.microsoft.com/office/powerpoint/2010/main" val="28255387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People with bright umbrellas</a:t>
            </a:r>
          </a:p>
          <a:p>
            <a:r>
              <a:rPr lang="en-US" dirty="0"/>
              <a:t>Photo credit: CAFOD</a:t>
            </a:r>
            <a:endParaRPr lang="en-US" dirty="0">
              <a:ea typeface="Calibri"/>
              <a:cs typeface="Calibri"/>
            </a:endParaRPr>
          </a:p>
        </p:txBody>
      </p:sp>
      <p:sp>
        <p:nvSpPr>
          <p:cNvPr id="4" name="Slide Number Placeholder 3"/>
          <p:cNvSpPr>
            <a:spLocks noGrp="1"/>
          </p:cNvSpPr>
          <p:nvPr>
            <p:ph type="sldNum" sz="quarter" idx="5"/>
          </p:nvPr>
        </p:nvSpPr>
        <p:spPr/>
        <p:txBody>
          <a:bodyPr/>
          <a:lstStyle/>
          <a:p>
            <a:fld id="{467C0A84-E356-4051-98B9-B29298D6E6F5}" type="slidenum">
              <a:rPr lang="en-GB" smtClean="0"/>
              <a:t>12</a:t>
            </a:fld>
            <a:endParaRPr lang="en-GB"/>
          </a:p>
        </p:txBody>
      </p:sp>
    </p:spTree>
    <p:extLst>
      <p:ext uri="{BB962C8B-B14F-4D97-AF65-F5344CB8AC3E}">
        <p14:creationId xmlns:p14="http://schemas.microsoft.com/office/powerpoint/2010/main" val="26860053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ea typeface="Calibri"/>
                <a:cs typeface="Calibri"/>
              </a:rPr>
              <a:t>Illustration: Jane Smith</a:t>
            </a:r>
            <a:endParaRPr lang="en-GB" dirty="0"/>
          </a:p>
        </p:txBody>
      </p:sp>
      <p:sp>
        <p:nvSpPr>
          <p:cNvPr id="4" name="Slide Number Placeholder 3"/>
          <p:cNvSpPr>
            <a:spLocks noGrp="1"/>
          </p:cNvSpPr>
          <p:nvPr>
            <p:ph type="sldNum" sz="quarter" idx="5"/>
          </p:nvPr>
        </p:nvSpPr>
        <p:spPr/>
        <p:txBody>
          <a:bodyPr/>
          <a:lstStyle/>
          <a:p>
            <a:fld id="{9B55366C-5F8C-42CA-9C4D-03125D9DB2B7}" type="slidenum">
              <a:rPr lang="en-US" smtClean="0"/>
              <a:t>13</a:t>
            </a:fld>
            <a:endParaRPr lang="en-US"/>
          </a:p>
        </p:txBody>
      </p:sp>
    </p:spTree>
    <p:extLst>
      <p:ext uri="{BB962C8B-B14F-4D97-AF65-F5344CB8AC3E}">
        <p14:creationId xmlns:p14="http://schemas.microsoft.com/office/powerpoint/2010/main" val="36746925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3"/>
              </a:rPr>
              <a:t>https://cafod.org.uk/content/download/48334/581822/version/3/file/Palm%20Sunday%20(Year%20C)%20activity%20sheet.pdf</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a:defRPr/>
            </a:pPr>
            <a:r>
              <a:rPr lang="en-US" dirty="0"/>
              <a:t>Illustration: Jane Smith</a:t>
            </a:r>
          </a:p>
          <a:p>
            <a:endParaRPr lang="en-GB" dirty="0"/>
          </a:p>
        </p:txBody>
      </p:sp>
      <p:sp>
        <p:nvSpPr>
          <p:cNvPr id="4" name="Slide Number Placeholder 3"/>
          <p:cNvSpPr>
            <a:spLocks noGrp="1"/>
          </p:cNvSpPr>
          <p:nvPr>
            <p:ph type="sldNum" sz="quarter" idx="5"/>
          </p:nvPr>
        </p:nvSpPr>
        <p:spPr/>
        <p:txBody>
          <a:bodyPr/>
          <a:lstStyle/>
          <a:p>
            <a:fld id="{7A176E7C-A6AE-4FD1-AFE5-00287C0352B5}" type="slidenum">
              <a:rPr lang="en-GB" smtClean="0"/>
              <a:t>15</a:t>
            </a:fld>
            <a:endParaRPr lang="en-GB"/>
          </a:p>
        </p:txBody>
      </p:sp>
    </p:spTree>
    <p:extLst>
      <p:ext uri="{BB962C8B-B14F-4D97-AF65-F5344CB8AC3E}">
        <p14:creationId xmlns:p14="http://schemas.microsoft.com/office/powerpoint/2010/main" val="16401352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67C0A84-E356-4051-98B9-B29298D6E6F5}" type="slidenum">
              <a:rPr lang="en-GB" smtClean="0"/>
              <a:t>16</a:t>
            </a:fld>
            <a:endParaRPr lang="en-GB"/>
          </a:p>
        </p:txBody>
      </p:sp>
    </p:spTree>
    <p:extLst>
      <p:ext uri="{BB962C8B-B14F-4D97-AF65-F5344CB8AC3E}">
        <p14:creationId xmlns:p14="http://schemas.microsoft.com/office/powerpoint/2010/main" val="40414482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Children at Our Lady Queen of Heaven Primary School</a:t>
            </a:r>
            <a:endParaRPr lang="en-US"/>
          </a:p>
          <a:p>
            <a:r>
              <a:rPr lang="en-GB" dirty="0"/>
              <a:t>Photo credit: Thom Flint</a:t>
            </a:r>
          </a:p>
          <a:p>
            <a:endParaRPr lang="en-GB" dirty="0"/>
          </a:p>
        </p:txBody>
      </p:sp>
      <p:sp>
        <p:nvSpPr>
          <p:cNvPr id="4" name="Slide Number Placeholder 3"/>
          <p:cNvSpPr>
            <a:spLocks noGrp="1"/>
          </p:cNvSpPr>
          <p:nvPr>
            <p:ph type="sldNum" sz="quarter" idx="5"/>
          </p:nvPr>
        </p:nvSpPr>
        <p:spPr/>
        <p:txBody>
          <a:bodyPr/>
          <a:lstStyle/>
          <a:p>
            <a:fld id="{467C0A84-E356-4051-98B9-B29298D6E6F5}" type="slidenum">
              <a:rPr lang="en-GB" smtClean="0"/>
              <a:t>2</a:t>
            </a:fld>
            <a:endParaRPr lang="en-GB"/>
          </a:p>
        </p:txBody>
      </p:sp>
    </p:spTree>
    <p:extLst>
      <p:ext uri="{BB962C8B-B14F-4D97-AF65-F5344CB8AC3E}">
        <p14:creationId xmlns:p14="http://schemas.microsoft.com/office/powerpoint/2010/main" val="19717141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67C0A84-E356-4051-98B9-B29298D6E6F5}" type="slidenum">
              <a:rPr lang="en-GB" smtClean="0"/>
              <a:t>3</a:t>
            </a:fld>
            <a:endParaRPr lang="en-GB"/>
          </a:p>
        </p:txBody>
      </p:sp>
    </p:spTree>
    <p:extLst>
      <p:ext uri="{BB962C8B-B14F-4D97-AF65-F5344CB8AC3E}">
        <p14:creationId xmlns:p14="http://schemas.microsoft.com/office/powerpoint/2010/main" val="24831198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a:cs typeface="+mn-lt"/>
              </a:rPr>
              <a:t>A donkey</a:t>
            </a:r>
            <a:endParaRPr lang="en-GB" dirty="0">
              <a:cs typeface="+mn-lt"/>
            </a:endParaRPr>
          </a:p>
          <a:p>
            <a:pPr>
              <a:defRPr/>
            </a:pPr>
            <a:r>
              <a:rPr lang="en-GB" dirty="0">
                <a:cs typeface="+mn-lt"/>
              </a:rPr>
              <a:t>Photo credit: Anthony Rae on </a:t>
            </a:r>
            <a:r>
              <a:rPr lang="en-GB" dirty="0" err="1">
                <a:cs typeface="+mn-lt"/>
              </a:rPr>
              <a:t>Unsplash</a:t>
            </a:r>
            <a:br>
              <a:rPr lang="en-GB" sz="1200" i="1" kern="1200" dirty="0">
                <a:effectLst/>
                <a:cs typeface="+mn-lt"/>
              </a:rPr>
            </a:br>
            <a:endParaRPr lang="en-GB" sz="1200" kern="1200">
              <a:solidFill>
                <a:schemeClr val="tx1"/>
              </a:solidFill>
              <a:effectLst/>
              <a:latin typeface="+mn-lt"/>
              <a:ea typeface="Calibri"/>
              <a:cs typeface="Calibri"/>
            </a:endParaRPr>
          </a:p>
          <a:p>
            <a:endParaRPr lang="en-US" dirty="0"/>
          </a:p>
        </p:txBody>
      </p:sp>
      <p:sp>
        <p:nvSpPr>
          <p:cNvPr id="4" name="Slide Number Placeholder 3"/>
          <p:cNvSpPr>
            <a:spLocks noGrp="1"/>
          </p:cNvSpPr>
          <p:nvPr>
            <p:ph type="sldNum" sz="quarter" idx="5"/>
          </p:nvPr>
        </p:nvSpPr>
        <p:spPr/>
        <p:txBody>
          <a:bodyPr/>
          <a:lstStyle/>
          <a:p>
            <a:fld id="{9B55366C-5F8C-42CA-9C4D-03125D9DB2B7}" type="slidenum">
              <a:rPr lang="en-US" smtClean="0"/>
              <a:t>4</a:t>
            </a:fld>
            <a:endParaRPr lang="en-US"/>
          </a:p>
        </p:txBody>
      </p:sp>
    </p:spTree>
    <p:extLst>
      <p:ext uri="{BB962C8B-B14F-4D97-AF65-F5344CB8AC3E}">
        <p14:creationId xmlns:p14="http://schemas.microsoft.com/office/powerpoint/2010/main" val="41050173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ea typeface="Calibri"/>
                <a:cs typeface="Calibri"/>
              </a:rPr>
              <a:t>Bunting</a:t>
            </a:r>
          </a:p>
          <a:p>
            <a:r>
              <a:rPr lang="en-GB" dirty="0">
                <a:ea typeface="Calibri"/>
                <a:cs typeface="Calibri"/>
              </a:rPr>
              <a:t>Photo credit: Stock image</a:t>
            </a:r>
          </a:p>
        </p:txBody>
      </p:sp>
      <p:sp>
        <p:nvSpPr>
          <p:cNvPr id="4" name="Slide Number Placeholder 3"/>
          <p:cNvSpPr>
            <a:spLocks noGrp="1"/>
          </p:cNvSpPr>
          <p:nvPr>
            <p:ph type="sldNum" sz="quarter" idx="5"/>
          </p:nvPr>
        </p:nvSpPr>
        <p:spPr/>
        <p:txBody>
          <a:bodyPr/>
          <a:lstStyle/>
          <a:p>
            <a:fld id="{9B55366C-5F8C-42CA-9C4D-03125D9DB2B7}" type="slidenum">
              <a:rPr lang="en-US" smtClean="0"/>
              <a:t>5</a:t>
            </a:fld>
            <a:endParaRPr lang="en-US"/>
          </a:p>
        </p:txBody>
      </p:sp>
    </p:spTree>
    <p:extLst>
      <p:ext uri="{BB962C8B-B14F-4D97-AF65-F5344CB8AC3E}">
        <p14:creationId xmlns:p14="http://schemas.microsoft.com/office/powerpoint/2010/main" val="32029155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ea typeface="Calibri"/>
                <a:cs typeface="Calibri"/>
              </a:rPr>
              <a:t>Child alone</a:t>
            </a:r>
          </a:p>
          <a:p>
            <a:r>
              <a:rPr lang="en-GB" dirty="0">
                <a:ea typeface="Calibri"/>
                <a:cs typeface="Calibri"/>
              </a:rPr>
              <a:t>Photo credit: Bonnie Kittle on </a:t>
            </a:r>
            <a:r>
              <a:rPr lang="en-GB" dirty="0" err="1">
                <a:ea typeface="Calibri"/>
                <a:cs typeface="Calibri"/>
              </a:rPr>
              <a:t>Unsplash</a:t>
            </a:r>
          </a:p>
        </p:txBody>
      </p:sp>
      <p:sp>
        <p:nvSpPr>
          <p:cNvPr id="4" name="Slide Number Placeholder 3"/>
          <p:cNvSpPr>
            <a:spLocks noGrp="1"/>
          </p:cNvSpPr>
          <p:nvPr>
            <p:ph type="sldNum" sz="quarter" idx="5"/>
          </p:nvPr>
        </p:nvSpPr>
        <p:spPr/>
        <p:txBody>
          <a:bodyPr/>
          <a:lstStyle/>
          <a:p>
            <a:fld id="{9B55366C-5F8C-42CA-9C4D-03125D9DB2B7}" type="slidenum">
              <a:rPr lang="en-US" smtClean="0"/>
              <a:t>6</a:t>
            </a:fld>
            <a:endParaRPr lang="en-US"/>
          </a:p>
        </p:txBody>
      </p:sp>
    </p:spTree>
    <p:extLst>
      <p:ext uri="{BB962C8B-B14F-4D97-AF65-F5344CB8AC3E}">
        <p14:creationId xmlns:p14="http://schemas.microsoft.com/office/powerpoint/2010/main" val="33138064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Maria's children and refugees fleeing from Ukraine</a:t>
            </a:r>
          </a:p>
          <a:p>
            <a:r>
              <a:rPr lang="en-US" dirty="0">
                <a:ea typeface="Calibri"/>
                <a:cs typeface="Calibri"/>
              </a:rPr>
              <a:t>Photo credit: Caritas Poland</a:t>
            </a:r>
          </a:p>
        </p:txBody>
      </p:sp>
      <p:sp>
        <p:nvSpPr>
          <p:cNvPr id="4" name="Slide Number Placeholder 3"/>
          <p:cNvSpPr>
            <a:spLocks noGrp="1"/>
          </p:cNvSpPr>
          <p:nvPr>
            <p:ph type="sldNum" sz="quarter" idx="5"/>
          </p:nvPr>
        </p:nvSpPr>
        <p:spPr/>
        <p:txBody>
          <a:bodyPr/>
          <a:lstStyle/>
          <a:p>
            <a:fld id="{9B55366C-5F8C-42CA-9C4D-03125D9DB2B7}" type="slidenum">
              <a:rPr lang="en-US"/>
              <a:t>7</a:t>
            </a:fld>
            <a:endParaRPr lang="en-US"/>
          </a:p>
        </p:txBody>
      </p:sp>
    </p:spTree>
    <p:extLst>
      <p:ext uri="{BB962C8B-B14F-4D97-AF65-F5344CB8AC3E}">
        <p14:creationId xmlns:p14="http://schemas.microsoft.com/office/powerpoint/2010/main" val="16933830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ea typeface="Calibri"/>
                <a:cs typeface="Calibri"/>
              </a:rPr>
              <a:t>Pope Paul school children supporting refugees from Ukraine </a:t>
            </a:r>
            <a:endParaRPr lang="en-GB" dirty="0"/>
          </a:p>
          <a:p>
            <a:r>
              <a:rPr lang="en-GB" dirty="0"/>
              <a:t>Photo credit: Pope Paul Catholic primary school</a:t>
            </a:r>
            <a:endParaRPr lang="en-US" dirty="0">
              <a:ea typeface="Calibri"/>
              <a:cs typeface="Calibri"/>
            </a:endParaRPr>
          </a:p>
        </p:txBody>
      </p:sp>
      <p:sp>
        <p:nvSpPr>
          <p:cNvPr id="4" name="Slide Number Placeholder 3"/>
          <p:cNvSpPr>
            <a:spLocks noGrp="1"/>
          </p:cNvSpPr>
          <p:nvPr>
            <p:ph type="sldNum" sz="quarter" idx="5"/>
          </p:nvPr>
        </p:nvSpPr>
        <p:spPr/>
        <p:txBody>
          <a:bodyPr/>
          <a:lstStyle/>
          <a:p>
            <a:fld id="{9B55366C-5F8C-42CA-9C4D-03125D9DB2B7}" type="slidenum">
              <a:rPr lang="en-US"/>
              <a:t>8</a:t>
            </a:fld>
            <a:endParaRPr lang="en-US"/>
          </a:p>
        </p:txBody>
      </p:sp>
    </p:spTree>
    <p:extLst>
      <p:ext uri="{BB962C8B-B14F-4D97-AF65-F5344CB8AC3E}">
        <p14:creationId xmlns:p14="http://schemas.microsoft.com/office/powerpoint/2010/main" val="11226443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67C0A84-E356-4051-98B9-B29298D6E6F5}" type="slidenum">
              <a:rPr lang="en-GB" smtClean="0"/>
              <a:t>9</a:t>
            </a:fld>
            <a:endParaRPr lang="en-GB"/>
          </a:p>
        </p:txBody>
      </p:sp>
    </p:spTree>
    <p:extLst>
      <p:ext uri="{BB962C8B-B14F-4D97-AF65-F5344CB8AC3E}">
        <p14:creationId xmlns:p14="http://schemas.microsoft.com/office/powerpoint/2010/main" val="11861769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hoto cover or section slide text lef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903249"/>
            <a:ext cx="12188829" cy="5954751"/>
          </a:xfrm>
          <a:prstGeom prst="rect">
            <a:avLst/>
          </a:prstGeom>
        </p:spPr>
      </p:pic>
      <p:sp>
        <p:nvSpPr>
          <p:cNvPr id="8" name="Title 1"/>
          <p:cNvSpPr>
            <a:spLocks noGrp="1"/>
          </p:cNvSpPr>
          <p:nvPr>
            <p:ph type="ctrTitle"/>
          </p:nvPr>
        </p:nvSpPr>
        <p:spPr>
          <a:xfrm>
            <a:off x="485999" y="2116800"/>
            <a:ext cx="5884983" cy="1323439"/>
          </a:xfrm>
        </p:spPr>
        <p:txBody>
          <a:bodyPr wrap="square" anchor="t" anchorCtr="0">
            <a:spAutoFit/>
          </a:bodyPr>
          <a:lstStyle>
            <a:lvl1pPr algn="l">
              <a:lnSpc>
                <a:spcPts val="4800"/>
              </a:lnSpc>
              <a:defRPr sz="4800">
                <a:solidFill>
                  <a:schemeClr val="bg1"/>
                </a:solidFill>
              </a:defRPr>
            </a:lvl1pPr>
          </a:lstStyle>
          <a:p>
            <a:r>
              <a:rPr lang="en-GB"/>
              <a:t>Click to edit Master title style</a:t>
            </a:r>
            <a:endParaRPr lang="en-US"/>
          </a:p>
        </p:txBody>
      </p:sp>
      <p:sp>
        <p:nvSpPr>
          <p:cNvPr id="9" name="Subtitle 2"/>
          <p:cNvSpPr>
            <a:spLocks noGrp="1"/>
          </p:cNvSpPr>
          <p:nvPr>
            <p:ph type="subTitle" idx="1"/>
          </p:nvPr>
        </p:nvSpPr>
        <p:spPr>
          <a:xfrm>
            <a:off x="486000" y="4935600"/>
            <a:ext cx="5608800" cy="400110"/>
          </a:xfrm>
        </p:spPr>
        <p:txBody>
          <a:bodyPr/>
          <a:lstStyle>
            <a:lvl1pPr marL="0" indent="0" algn="l">
              <a:buNone/>
              <a:defRPr sz="2000" b="1" i="0">
                <a:solidFill>
                  <a:schemeClr val="bg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Tree>
    <p:extLst>
      <p:ext uri="{BB962C8B-B14F-4D97-AF65-F5344CB8AC3E}">
        <p14:creationId xmlns:p14="http://schemas.microsoft.com/office/powerpoint/2010/main" val="25118352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mage on right">
    <p:spTree>
      <p:nvGrpSpPr>
        <p:cNvPr id="1" name=""/>
        <p:cNvGrpSpPr/>
        <p:nvPr/>
      </p:nvGrpSpPr>
      <p:grpSpPr>
        <a:xfrm>
          <a:off x="0" y="0"/>
          <a:ext cx="0" cy="0"/>
          <a:chOff x="0" y="0"/>
          <a:chExt cx="0" cy="0"/>
        </a:xfrm>
      </p:grpSpPr>
      <p:sp>
        <p:nvSpPr>
          <p:cNvPr id="3" name="Title 1"/>
          <p:cNvSpPr>
            <a:spLocks noGrp="1"/>
          </p:cNvSpPr>
          <p:nvPr>
            <p:ph type="title"/>
          </p:nvPr>
        </p:nvSpPr>
        <p:spPr>
          <a:xfrm>
            <a:off x="637200" y="1299600"/>
            <a:ext cx="10890000" cy="810000"/>
          </a:xfrm>
        </p:spPr>
        <p:txBody>
          <a:bodyPr/>
          <a:lstStyle/>
          <a:p>
            <a:r>
              <a:rPr lang="en-GB"/>
              <a:t>Click to edit Master title style</a:t>
            </a:r>
            <a:endParaRPr lang="en-US"/>
          </a:p>
        </p:txBody>
      </p:sp>
      <p:sp>
        <p:nvSpPr>
          <p:cNvPr id="4" name="Content Placeholder 2">
            <a:extLst>
              <a:ext uri="{FF2B5EF4-FFF2-40B4-BE49-F238E27FC236}">
                <a16:creationId xmlns:a16="http://schemas.microsoft.com/office/drawing/2014/main" id="{F5719C18-ACC8-489E-9F78-7161B1A03AF2}"/>
              </a:ext>
            </a:extLst>
          </p:cNvPr>
          <p:cNvSpPr>
            <a:spLocks noGrp="1"/>
          </p:cNvSpPr>
          <p:nvPr>
            <p:ph idx="1"/>
          </p:nvPr>
        </p:nvSpPr>
        <p:spPr>
          <a:xfrm>
            <a:off x="637200" y="2278800"/>
            <a:ext cx="6120788" cy="2246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Picture Placeholder 2">
            <a:extLst>
              <a:ext uri="{FF2B5EF4-FFF2-40B4-BE49-F238E27FC236}">
                <a16:creationId xmlns:a16="http://schemas.microsoft.com/office/drawing/2014/main" id="{B7E6365E-529D-41D3-8B07-AE13821ED07D}"/>
              </a:ext>
            </a:extLst>
          </p:cNvPr>
          <p:cNvSpPr>
            <a:spLocks noGrp="1"/>
          </p:cNvSpPr>
          <p:nvPr>
            <p:ph type="pic" idx="10"/>
          </p:nvPr>
        </p:nvSpPr>
        <p:spPr>
          <a:xfrm>
            <a:off x="7100888" y="2278800"/>
            <a:ext cx="4426312" cy="40791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Tree>
    <p:extLst>
      <p:ext uri="{BB962C8B-B14F-4D97-AF65-F5344CB8AC3E}">
        <p14:creationId xmlns:p14="http://schemas.microsoft.com/office/powerpoint/2010/main" val="3979710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mage on right grey">
    <p:spTree>
      <p:nvGrpSpPr>
        <p:cNvPr id="1" name=""/>
        <p:cNvGrpSpPr/>
        <p:nvPr/>
      </p:nvGrpSpPr>
      <p:grpSpPr>
        <a:xfrm>
          <a:off x="0" y="0"/>
          <a:ext cx="0" cy="0"/>
          <a:chOff x="0" y="0"/>
          <a:chExt cx="0" cy="0"/>
        </a:xfrm>
      </p:grpSpPr>
      <p:sp>
        <p:nvSpPr>
          <p:cNvPr id="3" name="Rectangle 2"/>
          <p:cNvSpPr/>
          <p:nvPr userDrawn="1"/>
        </p:nvSpPr>
        <p:spPr>
          <a:xfrm>
            <a:off x="0" y="948968"/>
            <a:ext cx="12192000" cy="5909032"/>
          </a:xfrm>
          <a:prstGeom prst="rect">
            <a:avLst/>
          </a:prstGeom>
          <a:solidFill>
            <a:srgbClr val="11264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GB"/>
              <a:t>Click to edit Master title style</a:t>
            </a:r>
            <a:endParaRPr lang="en-US"/>
          </a:p>
        </p:txBody>
      </p:sp>
      <p:sp>
        <p:nvSpPr>
          <p:cNvPr id="4" name="Content Placeholder 2">
            <a:extLst>
              <a:ext uri="{FF2B5EF4-FFF2-40B4-BE49-F238E27FC236}">
                <a16:creationId xmlns:a16="http://schemas.microsoft.com/office/drawing/2014/main" id="{F5719C18-ACC8-489E-9F78-7161B1A03AF2}"/>
              </a:ext>
            </a:extLst>
          </p:cNvPr>
          <p:cNvSpPr>
            <a:spLocks noGrp="1"/>
          </p:cNvSpPr>
          <p:nvPr>
            <p:ph idx="1"/>
          </p:nvPr>
        </p:nvSpPr>
        <p:spPr>
          <a:xfrm>
            <a:off x="637200" y="2278800"/>
            <a:ext cx="6120788" cy="2246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Picture Placeholder 2">
            <a:extLst>
              <a:ext uri="{FF2B5EF4-FFF2-40B4-BE49-F238E27FC236}">
                <a16:creationId xmlns:a16="http://schemas.microsoft.com/office/drawing/2014/main" id="{B7E6365E-529D-41D3-8B07-AE13821ED07D}"/>
              </a:ext>
            </a:extLst>
          </p:cNvPr>
          <p:cNvSpPr>
            <a:spLocks noGrp="1"/>
          </p:cNvSpPr>
          <p:nvPr>
            <p:ph type="pic" idx="10"/>
          </p:nvPr>
        </p:nvSpPr>
        <p:spPr>
          <a:xfrm>
            <a:off x="7100888" y="2278800"/>
            <a:ext cx="4426312" cy="40791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Tree>
    <p:extLst>
      <p:ext uri="{BB962C8B-B14F-4D97-AF65-F5344CB8AC3E}">
        <p14:creationId xmlns:p14="http://schemas.microsoft.com/office/powerpoint/2010/main" val="12263748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mage on lef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F5719C18-ACC8-489E-9F78-7161B1A03AF2}"/>
              </a:ext>
            </a:extLst>
          </p:cNvPr>
          <p:cNvSpPr>
            <a:spLocks noGrp="1"/>
          </p:cNvSpPr>
          <p:nvPr>
            <p:ph idx="1"/>
          </p:nvPr>
        </p:nvSpPr>
        <p:spPr>
          <a:xfrm>
            <a:off x="5406412" y="2278800"/>
            <a:ext cx="6120788" cy="2246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Picture Placeholder 2">
            <a:extLst>
              <a:ext uri="{FF2B5EF4-FFF2-40B4-BE49-F238E27FC236}">
                <a16:creationId xmlns:a16="http://schemas.microsoft.com/office/drawing/2014/main" id="{B7E6365E-529D-41D3-8B07-AE13821ED07D}"/>
              </a:ext>
            </a:extLst>
          </p:cNvPr>
          <p:cNvSpPr>
            <a:spLocks noGrp="1"/>
          </p:cNvSpPr>
          <p:nvPr>
            <p:ph type="pic" idx="10"/>
          </p:nvPr>
        </p:nvSpPr>
        <p:spPr>
          <a:xfrm>
            <a:off x="637200" y="2278800"/>
            <a:ext cx="4426312" cy="40791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Tree>
    <p:extLst>
      <p:ext uri="{BB962C8B-B14F-4D97-AF65-F5344CB8AC3E}">
        <p14:creationId xmlns:p14="http://schemas.microsoft.com/office/powerpoint/2010/main" val="15635285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mage on left grey">
    <p:spTree>
      <p:nvGrpSpPr>
        <p:cNvPr id="1" name=""/>
        <p:cNvGrpSpPr/>
        <p:nvPr/>
      </p:nvGrpSpPr>
      <p:grpSpPr>
        <a:xfrm>
          <a:off x="0" y="0"/>
          <a:ext cx="0" cy="0"/>
          <a:chOff x="0" y="0"/>
          <a:chExt cx="0" cy="0"/>
        </a:xfrm>
      </p:grpSpPr>
      <p:sp>
        <p:nvSpPr>
          <p:cNvPr id="5" name="Rectangle 4"/>
          <p:cNvSpPr/>
          <p:nvPr userDrawn="1"/>
        </p:nvSpPr>
        <p:spPr>
          <a:xfrm>
            <a:off x="0" y="948968"/>
            <a:ext cx="12192000" cy="5909032"/>
          </a:xfrm>
          <a:prstGeom prst="rect">
            <a:avLst/>
          </a:prstGeom>
          <a:solidFill>
            <a:srgbClr val="11264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F5719C18-ACC8-489E-9F78-7161B1A03AF2}"/>
              </a:ext>
            </a:extLst>
          </p:cNvPr>
          <p:cNvSpPr>
            <a:spLocks noGrp="1"/>
          </p:cNvSpPr>
          <p:nvPr>
            <p:ph idx="1"/>
          </p:nvPr>
        </p:nvSpPr>
        <p:spPr>
          <a:xfrm>
            <a:off x="5406412" y="2278800"/>
            <a:ext cx="6120788" cy="2246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Picture Placeholder 2">
            <a:extLst>
              <a:ext uri="{FF2B5EF4-FFF2-40B4-BE49-F238E27FC236}">
                <a16:creationId xmlns:a16="http://schemas.microsoft.com/office/drawing/2014/main" id="{B7E6365E-529D-41D3-8B07-AE13821ED07D}"/>
              </a:ext>
            </a:extLst>
          </p:cNvPr>
          <p:cNvSpPr>
            <a:spLocks noGrp="1"/>
          </p:cNvSpPr>
          <p:nvPr>
            <p:ph type="pic" idx="10"/>
          </p:nvPr>
        </p:nvSpPr>
        <p:spPr>
          <a:xfrm>
            <a:off x="637200" y="2278800"/>
            <a:ext cx="4426312" cy="40791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Tree>
    <p:extLst>
      <p:ext uri="{BB962C8B-B14F-4D97-AF65-F5344CB8AC3E}">
        <p14:creationId xmlns:p14="http://schemas.microsoft.com/office/powerpoint/2010/main" val="3929622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arge image or video grab">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B7E6365E-529D-41D3-8B07-AE13821ED07D}"/>
              </a:ext>
            </a:extLst>
          </p:cNvPr>
          <p:cNvSpPr>
            <a:spLocks noGrp="1" noChangeAspect="1"/>
          </p:cNvSpPr>
          <p:nvPr>
            <p:ph type="pic" idx="10"/>
          </p:nvPr>
        </p:nvSpPr>
        <p:spPr>
          <a:xfrm>
            <a:off x="1580401" y="1321200"/>
            <a:ext cx="8646567" cy="5108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Tree>
    <p:extLst>
      <p:ext uri="{BB962C8B-B14F-4D97-AF65-F5344CB8AC3E}">
        <p14:creationId xmlns:p14="http://schemas.microsoft.com/office/powerpoint/2010/main" val="16874453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arge image or video grab grey">
    <p:spTree>
      <p:nvGrpSpPr>
        <p:cNvPr id="1" name=""/>
        <p:cNvGrpSpPr/>
        <p:nvPr/>
      </p:nvGrpSpPr>
      <p:grpSpPr>
        <a:xfrm>
          <a:off x="0" y="0"/>
          <a:ext cx="0" cy="0"/>
          <a:chOff x="0" y="0"/>
          <a:chExt cx="0" cy="0"/>
        </a:xfrm>
      </p:grpSpPr>
      <p:sp>
        <p:nvSpPr>
          <p:cNvPr id="3" name="Rectangle 2"/>
          <p:cNvSpPr/>
          <p:nvPr userDrawn="1"/>
        </p:nvSpPr>
        <p:spPr>
          <a:xfrm>
            <a:off x="0" y="948968"/>
            <a:ext cx="12192000" cy="5909032"/>
          </a:xfrm>
          <a:prstGeom prst="rect">
            <a:avLst/>
          </a:prstGeom>
          <a:solidFill>
            <a:srgbClr val="11264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icture Placeholder 2">
            <a:extLst>
              <a:ext uri="{FF2B5EF4-FFF2-40B4-BE49-F238E27FC236}">
                <a16:creationId xmlns:a16="http://schemas.microsoft.com/office/drawing/2014/main" id="{B7E6365E-529D-41D3-8B07-AE13821ED07D}"/>
              </a:ext>
            </a:extLst>
          </p:cNvPr>
          <p:cNvSpPr>
            <a:spLocks noGrp="1" noChangeAspect="1"/>
          </p:cNvSpPr>
          <p:nvPr>
            <p:ph type="pic" idx="10"/>
          </p:nvPr>
        </p:nvSpPr>
        <p:spPr>
          <a:xfrm>
            <a:off x="1580401" y="1321200"/>
            <a:ext cx="8646567" cy="5108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Tree>
    <p:extLst>
      <p:ext uri="{BB962C8B-B14F-4D97-AF65-F5344CB8AC3E}">
        <p14:creationId xmlns:p14="http://schemas.microsoft.com/office/powerpoint/2010/main" val="5089788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arge image or video grab dark blue">
    <p:spTree>
      <p:nvGrpSpPr>
        <p:cNvPr id="1" name=""/>
        <p:cNvGrpSpPr/>
        <p:nvPr/>
      </p:nvGrpSpPr>
      <p:grpSpPr>
        <a:xfrm>
          <a:off x="0" y="0"/>
          <a:ext cx="0" cy="0"/>
          <a:chOff x="0" y="0"/>
          <a:chExt cx="0" cy="0"/>
        </a:xfrm>
      </p:grpSpPr>
      <p:sp>
        <p:nvSpPr>
          <p:cNvPr id="3" name="Rectangle 2"/>
          <p:cNvSpPr/>
          <p:nvPr userDrawn="1"/>
        </p:nvSpPr>
        <p:spPr>
          <a:xfrm>
            <a:off x="0" y="885825"/>
            <a:ext cx="12192000" cy="5972175"/>
          </a:xfrm>
          <a:prstGeom prst="rect">
            <a:avLst/>
          </a:prstGeom>
          <a:solidFill>
            <a:srgbClr val="1126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icture Placeholder 2">
            <a:extLst>
              <a:ext uri="{FF2B5EF4-FFF2-40B4-BE49-F238E27FC236}">
                <a16:creationId xmlns:a16="http://schemas.microsoft.com/office/drawing/2014/main" id="{B7E6365E-529D-41D3-8B07-AE13821ED07D}"/>
              </a:ext>
            </a:extLst>
          </p:cNvPr>
          <p:cNvSpPr>
            <a:spLocks noGrp="1" noChangeAspect="1"/>
          </p:cNvSpPr>
          <p:nvPr>
            <p:ph type="pic" idx="10"/>
          </p:nvPr>
        </p:nvSpPr>
        <p:spPr>
          <a:xfrm>
            <a:off x="1580401" y="1321200"/>
            <a:ext cx="8646567" cy="5108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Tree>
    <p:extLst>
      <p:ext uri="{BB962C8B-B14F-4D97-AF65-F5344CB8AC3E}">
        <p14:creationId xmlns:p14="http://schemas.microsoft.com/office/powerpoint/2010/main" val="9799810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E36402-BA29-4830-8DA5-DACDD67A1BE6}"/>
              </a:ext>
            </a:extLst>
          </p:cNvPr>
          <p:cNvSpPr>
            <a:spLocks noGrp="1"/>
          </p:cNvSpPr>
          <p:nvPr>
            <p:ph type="title"/>
          </p:nvPr>
        </p:nvSpPr>
        <p:spPr>
          <a:xfrm>
            <a:off x="831850" y="3362400"/>
            <a:ext cx="10515600" cy="707886"/>
          </a:xfrm>
        </p:spPr>
        <p:txBody>
          <a:bodyPr anchor="t" anchorCtr="0"/>
          <a:lstStyle>
            <a:lvl1pPr algn="ctr">
              <a:lnSpc>
                <a:spcPts val="4800"/>
              </a:lnSpc>
              <a:defRPr sz="4800"/>
            </a:lvl1pPr>
          </a:lstStyle>
          <a:p>
            <a:r>
              <a:rPr lang="en-US"/>
              <a:t>Click to edit Master title style</a:t>
            </a:r>
            <a:endParaRPr lang="en-GB"/>
          </a:p>
        </p:txBody>
      </p:sp>
      <p:sp>
        <p:nvSpPr>
          <p:cNvPr id="3" name="TextBox 2"/>
          <p:cNvSpPr txBox="1"/>
          <p:nvPr userDrawn="1"/>
        </p:nvSpPr>
        <p:spPr>
          <a:xfrm>
            <a:off x="248478" y="6350000"/>
            <a:ext cx="11694602" cy="359073"/>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300" b="0" i="0" u="none" strike="noStrike" kern="1200" baseline="30000">
                <a:solidFill>
                  <a:srgbClr val="112643"/>
                </a:solidFill>
                <a:latin typeface="+mn-lt"/>
                <a:ea typeface="+mn-ea"/>
                <a:cs typeface="+mn-cs"/>
              </a:rPr>
              <a:t>The Catholic Agency for Overseas Development (CAFOD) is the official aid agency of the Catholic Church in England and Wales and part of Caritas International.  </a:t>
            </a:r>
            <a:br>
              <a:rPr lang="en-GB" sz="1300" b="0" i="0" u="none" strike="noStrike" kern="1200" baseline="30000">
                <a:solidFill>
                  <a:srgbClr val="112643"/>
                </a:solidFill>
                <a:latin typeface="+mn-lt"/>
                <a:ea typeface="+mn-ea"/>
                <a:cs typeface="+mn-cs"/>
              </a:rPr>
            </a:br>
            <a:r>
              <a:rPr lang="en-GB" sz="1300" b="0" i="0" u="none" strike="noStrike" kern="1200" baseline="30000">
                <a:solidFill>
                  <a:srgbClr val="112643"/>
                </a:solidFill>
                <a:latin typeface="+mn-lt"/>
                <a:ea typeface="+mn-ea"/>
                <a:cs typeface="+mn-cs"/>
              </a:rPr>
              <a:t>Registered charity number 1160384. Company limited by guarantee registered in England and Wales number 09387398.</a:t>
            </a:r>
          </a:p>
        </p:txBody>
      </p:sp>
    </p:spTree>
    <p:extLst>
      <p:ext uri="{BB962C8B-B14F-4D97-AF65-F5344CB8AC3E}">
        <p14:creationId xmlns:p14="http://schemas.microsoft.com/office/powerpoint/2010/main" val="24550874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hank you slide grey">
    <p:spTree>
      <p:nvGrpSpPr>
        <p:cNvPr id="1" name=""/>
        <p:cNvGrpSpPr/>
        <p:nvPr/>
      </p:nvGrpSpPr>
      <p:grpSpPr>
        <a:xfrm>
          <a:off x="0" y="0"/>
          <a:ext cx="0" cy="0"/>
          <a:chOff x="0" y="0"/>
          <a:chExt cx="0" cy="0"/>
        </a:xfrm>
      </p:grpSpPr>
      <p:sp>
        <p:nvSpPr>
          <p:cNvPr id="3" name="Rectangle 2"/>
          <p:cNvSpPr/>
          <p:nvPr userDrawn="1"/>
        </p:nvSpPr>
        <p:spPr>
          <a:xfrm>
            <a:off x="0" y="948968"/>
            <a:ext cx="12192000" cy="5909032"/>
          </a:xfrm>
          <a:prstGeom prst="rect">
            <a:avLst/>
          </a:prstGeom>
          <a:solidFill>
            <a:srgbClr val="11264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05E36402-BA29-4830-8DA5-DACDD67A1BE6}"/>
              </a:ext>
            </a:extLst>
          </p:cNvPr>
          <p:cNvSpPr>
            <a:spLocks noGrp="1"/>
          </p:cNvSpPr>
          <p:nvPr>
            <p:ph type="title"/>
          </p:nvPr>
        </p:nvSpPr>
        <p:spPr>
          <a:xfrm>
            <a:off x="831850" y="3362400"/>
            <a:ext cx="10515600" cy="707886"/>
          </a:xfrm>
        </p:spPr>
        <p:txBody>
          <a:bodyPr anchor="t" anchorCtr="0"/>
          <a:lstStyle>
            <a:lvl1pPr algn="ctr">
              <a:lnSpc>
                <a:spcPts val="4800"/>
              </a:lnSpc>
              <a:defRPr sz="4800"/>
            </a:lvl1pPr>
          </a:lstStyle>
          <a:p>
            <a:r>
              <a:rPr lang="en-US"/>
              <a:t>Click to edit Master title style</a:t>
            </a:r>
            <a:endParaRPr lang="en-GB"/>
          </a:p>
        </p:txBody>
      </p:sp>
      <p:sp>
        <p:nvSpPr>
          <p:cNvPr id="6" name="TextBox 5"/>
          <p:cNvSpPr txBox="1"/>
          <p:nvPr userDrawn="1"/>
        </p:nvSpPr>
        <p:spPr>
          <a:xfrm>
            <a:off x="248478" y="6350000"/>
            <a:ext cx="11694602" cy="359073"/>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300" b="0" i="0" u="none" strike="noStrike" kern="1200" baseline="30000">
                <a:solidFill>
                  <a:srgbClr val="112643"/>
                </a:solidFill>
                <a:latin typeface="+mn-lt"/>
                <a:ea typeface="+mn-ea"/>
                <a:cs typeface="+mn-cs"/>
              </a:rPr>
              <a:t>The Catholic Agency for Overseas Development (CAFOD) is the official aid agency of the Catholic Church in England and Wales and part of Caritas International.  </a:t>
            </a:r>
            <a:br>
              <a:rPr lang="en-GB" sz="1300" b="0" i="0" u="none" strike="noStrike" kern="1200" baseline="30000">
                <a:solidFill>
                  <a:srgbClr val="112643"/>
                </a:solidFill>
                <a:latin typeface="+mn-lt"/>
                <a:ea typeface="+mn-ea"/>
                <a:cs typeface="+mn-cs"/>
              </a:rPr>
            </a:br>
            <a:r>
              <a:rPr lang="en-GB" sz="1300" b="0" i="0" u="none" strike="noStrike" kern="1200" baseline="30000">
                <a:solidFill>
                  <a:srgbClr val="112643"/>
                </a:solidFill>
                <a:latin typeface="+mn-lt"/>
                <a:ea typeface="+mn-ea"/>
                <a:cs typeface="+mn-cs"/>
              </a:rPr>
              <a:t>Registered charity number 1160384. Company limited by guarantee registered in England and Wales number 09387398.</a:t>
            </a:r>
          </a:p>
        </p:txBody>
      </p:sp>
    </p:spTree>
    <p:extLst>
      <p:ext uri="{BB962C8B-B14F-4D97-AF65-F5344CB8AC3E}">
        <p14:creationId xmlns:p14="http://schemas.microsoft.com/office/powerpoint/2010/main" val="4246427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hank you slide dark blue">
    <p:spTree>
      <p:nvGrpSpPr>
        <p:cNvPr id="1" name=""/>
        <p:cNvGrpSpPr/>
        <p:nvPr/>
      </p:nvGrpSpPr>
      <p:grpSpPr>
        <a:xfrm>
          <a:off x="0" y="0"/>
          <a:ext cx="0" cy="0"/>
          <a:chOff x="0" y="0"/>
          <a:chExt cx="0" cy="0"/>
        </a:xfrm>
      </p:grpSpPr>
      <p:sp>
        <p:nvSpPr>
          <p:cNvPr id="3" name="Rectangle 2"/>
          <p:cNvSpPr/>
          <p:nvPr userDrawn="1"/>
        </p:nvSpPr>
        <p:spPr>
          <a:xfrm>
            <a:off x="0" y="885825"/>
            <a:ext cx="12192000" cy="5972175"/>
          </a:xfrm>
          <a:prstGeom prst="rect">
            <a:avLst/>
          </a:prstGeom>
          <a:solidFill>
            <a:srgbClr val="1126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05E36402-BA29-4830-8DA5-DACDD67A1BE6}"/>
              </a:ext>
            </a:extLst>
          </p:cNvPr>
          <p:cNvSpPr>
            <a:spLocks noGrp="1"/>
          </p:cNvSpPr>
          <p:nvPr>
            <p:ph type="title"/>
          </p:nvPr>
        </p:nvSpPr>
        <p:spPr>
          <a:xfrm>
            <a:off x="831850" y="3362400"/>
            <a:ext cx="10515600" cy="707886"/>
          </a:xfrm>
        </p:spPr>
        <p:txBody>
          <a:bodyPr anchor="t" anchorCtr="0"/>
          <a:lstStyle>
            <a:lvl1pPr algn="ctr">
              <a:lnSpc>
                <a:spcPts val="4800"/>
              </a:lnSpc>
              <a:defRPr sz="4800">
                <a:solidFill>
                  <a:schemeClr val="bg1"/>
                </a:solidFill>
              </a:defRPr>
            </a:lvl1pPr>
          </a:lstStyle>
          <a:p>
            <a:r>
              <a:rPr lang="en-US"/>
              <a:t>Click to edit Master title style</a:t>
            </a:r>
            <a:endParaRPr lang="en-GB"/>
          </a:p>
        </p:txBody>
      </p:sp>
      <p:sp>
        <p:nvSpPr>
          <p:cNvPr id="6" name="TextBox 5"/>
          <p:cNvSpPr txBox="1"/>
          <p:nvPr userDrawn="1"/>
        </p:nvSpPr>
        <p:spPr>
          <a:xfrm>
            <a:off x="248478" y="6350000"/>
            <a:ext cx="11694602" cy="359073"/>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300" b="0" i="0" u="none" strike="noStrike" kern="1200" baseline="30000">
                <a:solidFill>
                  <a:schemeClr val="bg1"/>
                </a:solidFill>
                <a:latin typeface="+mn-lt"/>
                <a:ea typeface="+mn-ea"/>
                <a:cs typeface="+mn-cs"/>
              </a:rPr>
              <a:t>The Catholic Agency for Overseas Development (CAFOD) is the official aid agency of the Catholic Church in England and Wales and part of Caritas International.  </a:t>
            </a:r>
            <a:br>
              <a:rPr lang="en-GB" sz="1300" b="0" i="0" u="none" strike="noStrike" kern="1200" baseline="30000">
                <a:solidFill>
                  <a:schemeClr val="bg1"/>
                </a:solidFill>
                <a:latin typeface="+mn-lt"/>
                <a:ea typeface="+mn-ea"/>
                <a:cs typeface="+mn-cs"/>
              </a:rPr>
            </a:br>
            <a:r>
              <a:rPr lang="en-GB" sz="1300" b="0" i="0" u="none" strike="noStrike" kern="1200" baseline="30000">
                <a:solidFill>
                  <a:schemeClr val="bg1"/>
                </a:solidFill>
                <a:latin typeface="+mn-lt"/>
                <a:ea typeface="+mn-ea"/>
                <a:cs typeface="+mn-cs"/>
              </a:rPr>
              <a:t>Registered charity number 1160384. Company limited by guarantee registered in England and Wales number 09387398.</a:t>
            </a:r>
          </a:p>
        </p:txBody>
      </p:sp>
    </p:spTree>
    <p:extLst>
      <p:ext uri="{BB962C8B-B14F-4D97-AF65-F5344CB8AC3E}">
        <p14:creationId xmlns:p14="http://schemas.microsoft.com/office/powerpoint/2010/main" val="2576718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hoto cover or section slide text righ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903249"/>
            <a:ext cx="12188829" cy="5954751"/>
          </a:xfrm>
          <a:prstGeom prst="rect">
            <a:avLst/>
          </a:prstGeom>
        </p:spPr>
      </p:pic>
      <p:sp>
        <p:nvSpPr>
          <p:cNvPr id="4" name="Title 1"/>
          <p:cNvSpPr>
            <a:spLocks noGrp="1"/>
          </p:cNvSpPr>
          <p:nvPr>
            <p:ph type="title"/>
          </p:nvPr>
        </p:nvSpPr>
        <p:spPr>
          <a:xfrm>
            <a:off x="6094800" y="2116800"/>
            <a:ext cx="5608800" cy="1323439"/>
          </a:xfrm>
        </p:spPr>
        <p:txBody>
          <a:bodyPr/>
          <a:lstStyle>
            <a:lvl1pPr>
              <a:lnSpc>
                <a:spcPts val="4800"/>
              </a:lnSpc>
              <a:defRPr sz="4800">
                <a:solidFill>
                  <a:schemeClr val="bg1"/>
                </a:solidFill>
              </a:defRPr>
            </a:lvl1pPr>
          </a:lstStyle>
          <a:p>
            <a:r>
              <a:rPr lang="en-GB"/>
              <a:t>Click to edit Master title style</a:t>
            </a:r>
            <a:endParaRPr lang="en-US"/>
          </a:p>
        </p:txBody>
      </p:sp>
      <p:sp>
        <p:nvSpPr>
          <p:cNvPr id="5" name="Subtitle 2"/>
          <p:cNvSpPr>
            <a:spLocks noGrp="1"/>
          </p:cNvSpPr>
          <p:nvPr>
            <p:ph type="subTitle" idx="1"/>
          </p:nvPr>
        </p:nvSpPr>
        <p:spPr>
          <a:xfrm>
            <a:off x="6094800" y="4935600"/>
            <a:ext cx="5608800" cy="400110"/>
          </a:xfrm>
        </p:spPr>
        <p:txBody>
          <a:bodyPr/>
          <a:lstStyle>
            <a:lvl1pPr marL="0" indent="0" algn="l">
              <a:buNone/>
              <a:defRPr sz="20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Tree>
    <p:extLst>
      <p:ext uri="{BB962C8B-B14F-4D97-AF65-F5344CB8AC3E}">
        <p14:creationId xmlns:p14="http://schemas.microsoft.com/office/powerpoint/2010/main" val="13310974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A5AF46-C57D-4982-BFAE-3CE62740AEDD}"/>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41046089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55572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or section slide plain">
    <p:spTree>
      <p:nvGrpSpPr>
        <p:cNvPr id="1" name=""/>
        <p:cNvGrpSpPr/>
        <p:nvPr/>
      </p:nvGrpSpPr>
      <p:grpSpPr>
        <a:xfrm>
          <a:off x="0" y="0"/>
          <a:ext cx="0" cy="0"/>
          <a:chOff x="0" y="0"/>
          <a:chExt cx="0" cy="0"/>
        </a:xfrm>
      </p:grpSpPr>
      <p:sp>
        <p:nvSpPr>
          <p:cNvPr id="3" name="Title 1"/>
          <p:cNvSpPr>
            <a:spLocks noGrp="1"/>
          </p:cNvSpPr>
          <p:nvPr>
            <p:ph type="ctrTitle"/>
          </p:nvPr>
        </p:nvSpPr>
        <p:spPr>
          <a:xfrm>
            <a:off x="2919600" y="2296800"/>
            <a:ext cx="6321600" cy="1323439"/>
          </a:xfrm>
        </p:spPr>
        <p:txBody>
          <a:bodyPr anchor="t" anchorCtr="0">
            <a:spAutoFit/>
          </a:bodyPr>
          <a:lstStyle>
            <a:lvl1pPr algn="l">
              <a:lnSpc>
                <a:spcPts val="4800"/>
              </a:lnSpc>
              <a:defRPr sz="4800">
                <a:solidFill>
                  <a:srgbClr val="112643"/>
                </a:solidFill>
              </a:defRPr>
            </a:lvl1pPr>
          </a:lstStyle>
          <a:p>
            <a:r>
              <a:rPr lang="en-GB"/>
              <a:t>Click to edit Master title style</a:t>
            </a:r>
            <a:endParaRPr lang="en-US"/>
          </a:p>
        </p:txBody>
      </p:sp>
      <p:sp>
        <p:nvSpPr>
          <p:cNvPr id="4" name="Subtitle 2"/>
          <p:cNvSpPr>
            <a:spLocks noGrp="1"/>
          </p:cNvSpPr>
          <p:nvPr>
            <p:ph type="subTitle" idx="1"/>
          </p:nvPr>
        </p:nvSpPr>
        <p:spPr>
          <a:xfrm>
            <a:off x="2919600" y="4521600"/>
            <a:ext cx="6321600" cy="400110"/>
          </a:xfrm>
        </p:spPr>
        <p:txBody>
          <a:bodyPr/>
          <a:lstStyle>
            <a:lvl1pPr marL="0" indent="0" algn="l">
              <a:buNone/>
              <a:defRPr sz="2000" b="1" i="0">
                <a:solidFill>
                  <a:srgbClr val="112643"/>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Tree>
    <p:extLst>
      <p:ext uri="{BB962C8B-B14F-4D97-AF65-F5344CB8AC3E}">
        <p14:creationId xmlns:p14="http://schemas.microsoft.com/office/powerpoint/2010/main" val="18119936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or section slide green">
    <p:spTree>
      <p:nvGrpSpPr>
        <p:cNvPr id="1" name=""/>
        <p:cNvGrpSpPr/>
        <p:nvPr/>
      </p:nvGrpSpPr>
      <p:grpSpPr>
        <a:xfrm>
          <a:off x="0" y="0"/>
          <a:ext cx="0" cy="0"/>
          <a:chOff x="0" y="0"/>
          <a:chExt cx="0" cy="0"/>
        </a:xfrm>
      </p:grpSpPr>
      <p:sp>
        <p:nvSpPr>
          <p:cNvPr id="5" name="Rectangle 4"/>
          <p:cNvSpPr/>
          <p:nvPr userDrawn="1"/>
        </p:nvSpPr>
        <p:spPr>
          <a:xfrm>
            <a:off x="0" y="885825"/>
            <a:ext cx="12192000" cy="5972175"/>
          </a:xfrm>
          <a:prstGeom prst="rect">
            <a:avLst/>
          </a:prstGeom>
          <a:solidFill>
            <a:srgbClr val="A5C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p:cNvSpPr>
            <a:spLocks noGrp="1"/>
          </p:cNvSpPr>
          <p:nvPr>
            <p:ph type="ctrTitle"/>
          </p:nvPr>
        </p:nvSpPr>
        <p:spPr>
          <a:xfrm>
            <a:off x="2919600" y="2296800"/>
            <a:ext cx="6321600" cy="1323439"/>
          </a:xfrm>
        </p:spPr>
        <p:txBody>
          <a:bodyPr anchor="t" anchorCtr="0">
            <a:spAutoFit/>
          </a:bodyPr>
          <a:lstStyle>
            <a:lvl1pPr algn="l">
              <a:lnSpc>
                <a:spcPts val="4800"/>
              </a:lnSpc>
              <a:defRPr sz="4800">
                <a:solidFill>
                  <a:srgbClr val="112643"/>
                </a:solidFill>
              </a:defRPr>
            </a:lvl1pPr>
          </a:lstStyle>
          <a:p>
            <a:r>
              <a:rPr lang="en-GB"/>
              <a:t>Click to edit Master title style</a:t>
            </a:r>
            <a:endParaRPr lang="en-US"/>
          </a:p>
        </p:txBody>
      </p:sp>
      <p:sp>
        <p:nvSpPr>
          <p:cNvPr id="4" name="Subtitle 2"/>
          <p:cNvSpPr>
            <a:spLocks noGrp="1"/>
          </p:cNvSpPr>
          <p:nvPr>
            <p:ph type="subTitle" idx="1"/>
          </p:nvPr>
        </p:nvSpPr>
        <p:spPr>
          <a:xfrm>
            <a:off x="2919600" y="4521600"/>
            <a:ext cx="6321600" cy="400110"/>
          </a:xfrm>
        </p:spPr>
        <p:txBody>
          <a:bodyPr/>
          <a:lstStyle>
            <a:lvl1pPr marL="0" indent="0" algn="l">
              <a:buNone/>
              <a:defRPr sz="2000" b="1" i="0">
                <a:solidFill>
                  <a:srgbClr val="112643"/>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Tree>
    <p:extLst>
      <p:ext uri="{BB962C8B-B14F-4D97-AF65-F5344CB8AC3E}">
        <p14:creationId xmlns:p14="http://schemas.microsoft.com/office/powerpoint/2010/main" val="16013946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or section slide dark blue">
    <p:spTree>
      <p:nvGrpSpPr>
        <p:cNvPr id="1" name=""/>
        <p:cNvGrpSpPr/>
        <p:nvPr/>
      </p:nvGrpSpPr>
      <p:grpSpPr>
        <a:xfrm>
          <a:off x="0" y="0"/>
          <a:ext cx="0" cy="0"/>
          <a:chOff x="0" y="0"/>
          <a:chExt cx="0" cy="0"/>
        </a:xfrm>
      </p:grpSpPr>
      <p:sp>
        <p:nvSpPr>
          <p:cNvPr id="3" name="Rectangle 2"/>
          <p:cNvSpPr/>
          <p:nvPr userDrawn="1"/>
        </p:nvSpPr>
        <p:spPr>
          <a:xfrm>
            <a:off x="0" y="885825"/>
            <a:ext cx="12192000" cy="5972175"/>
          </a:xfrm>
          <a:prstGeom prst="rect">
            <a:avLst/>
          </a:prstGeom>
          <a:solidFill>
            <a:srgbClr val="1126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a:spLocks noGrp="1"/>
          </p:cNvSpPr>
          <p:nvPr>
            <p:ph type="ctrTitle"/>
          </p:nvPr>
        </p:nvSpPr>
        <p:spPr>
          <a:xfrm>
            <a:off x="2919600" y="2296800"/>
            <a:ext cx="6321600" cy="1323439"/>
          </a:xfrm>
        </p:spPr>
        <p:txBody>
          <a:bodyPr anchor="t" anchorCtr="0">
            <a:spAutoFit/>
          </a:bodyPr>
          <a:lstStyle>
            <a:lvl1pPr algn="l">
              <a:lnSpc>
                <a:spcPts val="4800"/>
              </a:lnSpc>
              <a:defRPr sz="4800">
                <a:solidFill>
                  <a:schemeClr val="bg1"/>
                </a:solidFill>
              </a:defRPr>
            </a:lvl1pPr>
          </a:lstStyle>
          <a:p>
            <a:r>
              <a:rPr lang="en-GB"/>
              <a:t>Click to edit Master title style</a:t>
            </a:r>
            <a:endParaRPr lang="en-US"/>
          </a:p>
        </p:txBody>
      </p:sp>
      <p:sp>
        <p:nvSpPr>
          <p:cNvPr id="5" name="Subtitle 2"/>
          <p:cNvSpPr>
            <a:spLocks noGrp="1"/>
          </p:cNvSpPr>
          <p:nvPr>
            <p:ph type="subTitle" idx="1"/>
          </p:nvPr>
        </p:nvSpPr>
        <p:spPr>
          <a:xfrm>
            <a:off x="2919600" y="4521600"/>
            <a:ext cx="6321600" cy="400110"/>
          </a:xfrm>
        </p:spPr>
        <p:txBody>
          <a:bodyPr/>
          <a:lstStyle>
            <a:lvl1pPr marL="0" indent="0" algn="l">
              <a:buNone/>
              <a:defRPr sz="2000" b="1" i="0">
                <a:solidFill>
                  <a:schemeClr val="bg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Tree>
    <p:extLst>
      <p:ext uri="{BB962C8B-B14F-4D97-AF65-F5344CB8AC3E}">
        <p14:creationId xmlns:p14="http://schemas.microsoft.com/office/powerpoint/2010/main" val="3279125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Standar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46E84E-E248-4528-BBAA-120DF610877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5719C18-ACC8-489E-9F78-7161B1A03AF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3844847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andard content grey">
    <p:spTree>
      <p:nvGrpSpPr>
        <p:cNvPr id="1" name=""/>
        <p:cNvGrpSpPr/>
        <p:nvPr/>
      </p:nvGrpSpPr>
      <p:grpSpPr>
        <a:xfrm>
          <a:off x="0" y="0"/>
          <a:ext cx="0" cy="0"/>
          <a:chOff x="0" y="0"/>
          <a:chExt cx="0" cy="0"/>
        </a:xfrm>
      </p:grpSpPr>
      <p:sp>
        <p:nvSpPr>
          <p:cNvPr id="3" name="Rectangle 2"/>
          <p:cNvSpPr/>
          <p:nvPr userDrawn="1"/>
        </p:nvSpPr>
        <p:spPr>
          <a:xfrm>
            <a:off x="0" y="948968"/>
            <a:ext cx="12192000" cy="5909032"/>
          </a:xfrm>
          <a:prstGeom prst="rect">
            <a:avLst/>
          </a:prstGeom>
          <a:solidFill>
            <a:srgbClr val="11264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GB"/>
              <a:t>Click to edit Master title style</a:t>
            </a:r>
            <a:endParaRPr lang="en-US"/>
          </a:p>
        </p:txBody>
      </p:sp>
      <p:sp>
        <p:nvSpPr>
          <p:cNvPr id="5" name="Content Placeholder 2">
            <a:extLst>
              <a:ext uri="{FF2B5EF4-FFF2-40B4-BE49-F238E27FC236}">
                <a16:creationId xmlns:a16="http://schemas.microsoft.com/office/drawing/2014/main" id="{F5719C18-ACC8-489E-9F78-7161B1A03AF2}"/>
              </a:ext>
            </a:extLst>
          </p:cNvPr>
          <p:cNvSpPr>
            <a:spLocks noGrp="1"/>
          </p:cNvSpPr>
          <p:nvPr>
            <p:ph idx="1"/>
          </p:nvPr>
        </p:nvSpPr>
        <p:spPr>
          <a:xfrm>
            <a:off x="637200" y="2278800"/>
            <a:ext cx="10890000" cy="2246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2527950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ls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F5719C18-ACC8-489E-9F78-7161B1A03AF2}"/>
              </a:ext>
            </a:extLst>
          </p:cNvPr>
          <p:cNvSpPr>
            <a:spLocks noGrp="1"/>
          </p:cNvSpPr>
          <p:nvPr>
            <p:ph idx="1"/>
          </p:nvPr>
        </p:nvSpPr>
        <p:spPr>
          <a:xfrm>
            <a:off x="637200" y="2278800"/>
            <a:ext cx="5295600" cy="2246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2">
            <a:extLst>
              <a:ext uri="{FF2B5EF4-FFF2-40B4-BE49-F238E27FC236}">
                <a16:creationId xmlns:a16="http://schemas.microsoft.com/office/drawing/2014/main" id="{F5719C18-ACC8-489E-9F78-7161B1A03AF2}"/>
              </a:ext>
            </a:extLst>
          </p:cNvPr>
          <p:cNvSpPr>
            <a:spLocks noGrp="1"/>
          </p:cNvSpPr>
          <p:nvPr>
            <p:ph idx="10"/>
          </p:nvPr>
        </p:nvSpPr>
        <p:spPr>
          <a:xfrm>
            <a:off x="6170400" y="2278800"/>
            <a:ext cx="5295600" cy="2246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5812692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ls text grey">
    <p:spTree>
      <p:nvGrpSpPr>
        <p:cNvPr id="1" name=""/>
        <p:cNvGrpSpPr/>
        <p:nvPr/>
      </p:nvGrpSpPr>
      <p:grpSpPr>
        <a:xfrm>
          <a:off x="0" y="0"/>
          <a:ext cx="0" cy="0"/>
          <a:chOff x="0" y="0"/>
          <a:chExt cx="0" cy="0"/>
        </a:xfrm>
      </p:grpSpPr>
      <p:sp>
        <p:nvSpPr>
          <p:cNvPr id="3" name="Rectangle 2"/>
          <p:cNvSpPr/>
          <p:nvPr userDrawn="1"/>
        </p:nvSpPr>
        <p:spPr>
          <a:xfrm>
            <a:off x="0" y="948968"/>
            <a:ext cx="12192000" cy="5909032"/>
          </a:xfrm>
          <a:prstGeom prst="rect">
            <a:avLst/>
          </a:prstGeom>
          <a:solidFill>
            <a:srgbClr val="11264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GB"/>
              <a:t>Click to edit Master title style</a:t>
            </a:r>
            <a:endParaRPr lang="en-US"/>
          </a:p>
        </p:txBody>
      </p:sp>
      <p:sp>
        <p:nvSpPr>
          <p:cNvPr id="4" name="Content Placeholder 2">
            <a:extLst>
              <a:ext uri="{FF2B5EF4-FFF2-40B4-BE49-F238E27FC236}">
                <a16:creationId xmlns:a16="http://schemas.microsoft.com/office/drawing/2014/main" id="{F5719C18-ACC8-489E-9F78-7161B1A03AF2}"/>
              </a:ext>
            </a:extLst>
          </p:cNvPr>
          <p:cNvSpPr>
            <a:spLocks noGrp="1"/>
          </p:cNvSpPr>
          <p:nvPr>
            <p:ph idx="1"/>
          </p:nvPr>
        </p:nvSpPr>
        <p:spPr>
          <a:xfrm>
            <a:off x="637200" y="2278800"/>
            <a:ext cx="5295600" cy="2246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2">
            <a:extLst>
              <a:ext uri="{FF2B5EF4-FFF2-40B4-BE49-F238E27FC236}">
                <a16:creationId xmlns:a16="http://schemas.microsoft.com/office/drawing/2014/main" id="{F5719C18-ACC8-489E-9F78-7161B1A03AF2}"/>
              </a:ext>
            </a:extLst>
          </p:cNvPr>
          <p:cNvSpPr>
            <a:spLocks noGrp="1"/>
          </p:cNvSpPr>
          <p:nvPr>
            <p:ph idx="10"/>
          </p:nvPr>
        </p:nvSpPr>
        <p:spPr>
          <a:xfrm>
            <a:off x="6170400" y="2278800"/>
            <a:ext cx="5295600" cy="2246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030912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jpe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1A6B0B3-DE56-41B8-BF63-E55B60D3E6AF}"/>
              </a:ext>
            </a:extLst>
          </p:cNvPr>
          <p:cNvSpPr>
            <a:spLocks noGrp="1"/>
          </p:cNvSpPr>
          <p:nvPr>
            <p:ph type="title"/>
          </p:nvPr>
        </p:nvSpPr>
        <p:spPr>
          <a:xfrm>
            <a:off x="637200" y="1299600"/>
            <a:ext cx="10890000" cy="451406"/>
          </a:xfrm>
          <a:prstGeom prst="rect">
            <a:avLst/>
          </a:prstGeom>
        </p:spPr>
        <p:txBody>
          <a:bodyPr vert="horz" lIns="91440" tIns="45720" rIns="91440" bIns="45720" rtlCol="0" anchor="t" anchorCtr="0">
            <a:sp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5D7B7D7-9F2A-45E8-B552-FAE2315F9032}"/>
              </a:ext>
            </a:extLst>
          </p:cNvPr>
          <p:cNvSpPr>
            <a:spLocks noGrp="1"/>
          </p:cNvSpPr>
          <p:nvPr>
            <p:ph type="body" idx="1"/>
          </p:nvPr>
        </p:nvSpPr>
        <p:spPr>
          <a:xfrm>
            <a:off x="637200" y="2278800"/>
            <a:ext cx="10890000" cy="2246400"/>
          </a:xfrm>
          <a:prstGeom prst="rect">
            <a:avLst/>
          </a:prstGeom>
        </p:spPr>
        <p:txBody>
          <a:bodyPr vert="horz" lIns="91440" tIns="45720" rIns="91440" bIns="45720" rtlCol="0">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8" name="Picture 7"/>
          <p:cNvPicPr>
            <a:picLocks noChangeAspect="1"/>
          </p:cNvPicPr>
          <p:nvPr userDrawn="1"/>
        </p:nvPicPr>
        <p:blipFill>
          <a:blip r:embed="rId23" cstate="screen">
            <a:extLst>
              <a:ext uri="{28A0092B-C50C-407E-A947-70E740481C1C}">
                <a14:useLocalDpi xmlns:a14="http://schemas.microsoft.com/office/drawing/2010/main"/>
              </a:ext>
            </a:extLst>
          </a:blip>
          <a:stretch>
            <a:fillRect/>
          </a:stretch>
        </p:blipFill>
        <p:spPr>
          <a:xfrm>
            <a:off x="325555" y="329271"/>
            <a:ext cx="2707578" cy="273330"/>
          </a:xfrm>
          <a:prstGeom prst="rect">
            <a:avLst/>
          </a:prstGeom>
        </p:spPr>
      </p:pic>
      <p:sp>
        <p:nvSpPr>
          <p:cNvPr id="10" name="Rectangle 9"/>
          <p:cNvSpPr/>
          <p:nvPr userDrawn="1"/>
        </p:nvSpPr>
        <p:spPr>
          <a:xfrm>
            <a:off x="0" y="903249"/>
            <a:ext cx="12192000" cy="45719"/>
          </a:xfrm>
          <a:prstGeom prst="rect">
            <a:avLst/>
          </a:prstGeom>
          <a:solidFill>
            <a:srgbClr val="A5C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45340850"/>
      </p:ext>
    </p:extLst>
  </p:cSld>
  <p:clrMap bg1="lt1" tx1="dk1" bg2="lt2" tx2="dk2" accent1="accent1" accent2="accent2" accent3="accent3" accent4="accent4" accent5="accent5" accent6="accent6" hlink="hlink" folHlink="folHlink"/>
  <p:sldLayoutIdLst>
    <p:sldLayoutId id="2147483649" r:id="rId1"/>
    <p:sldLayoutId id="2147483664" r:id="rId2"/>
    <p:sldLayoutId id="2147483665" r:id="rId3"/>
    <p:sldLayoutId id="2147483666" r:id="rId4"/>
    <p:sldLayoutId id="2147483667" r:id="rId5"/>
    <p:sldLayoutId id="2147483650"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51" r:id="rId17"/>
    <p:sldLayoutId id="2147483678" r:id="rId18"/>
    <p:sldLayoutId id="2147483679" r:id="rId19"/>
    <p:sldLayoutId id="2147483654" r:id="rId20"/>
    <p:sldLayoutId id="2147483655" r:id="rId21"/>
  </p:sldLayoutIdLst>
  <p:txStyles>
    <p:titleStyle>
      <a:lvl1pPr algn="l" defTabSz="914400" rtl="0" eaLnBrk="1" latinLnBrk="0" hangingPunct="1">
        <a:lnSpc>
          <a:spcPts val="2800"/>
        </a:lnSpc>
        <a:spcBef>
          <a:spcPct val="0"/>
        </a:spcBef>
        <a:buNone/>
        <a:defRPr sz="2800" b="1" i="0" kern="1200">
          <a:solidFill>
            <a:srgbClr val="112643"/>
          </a:solidFill>
          <a:latin typeface="Arial Black" charset="0"/>
          <a:ea typeface="Arial Black" charset="0"/>
          <a:cs typeface="Arial Black" charset="0"/>
        </a:defRPr>
      </a:lvl1pPr>
    </p:titleStyle>
    <p:bodyStyle>
      <a:lvl1pPr marL="228600" indent="-228600" algn="l" defTabSz="914400" rtl="0" eaLnBrk="1" latinLnBrk="0" hangingPunct="1">
        <a:lnSpc>
          <a:spcPct val="100000"/>
        </a:lnSpc>
        <a:spcBef>
          <a:spcPts val="100"/>
        </a:spcBef>
        <a:spcAft>
          <a:spcPts val="1100"/>
        </a:spcAft>
        <a:buClr>
          <a:srgbClr val="A5C400"/>
        </a:buClr>
        <a:buSzPct val="120000"/>
        <a:buFont typeface="Arial" panose="020B0604020202020204" pitchFamily="34" charset="0"/>
        <a:buChar char="•"/>
        <a:defRPr sz="2000" kern="1200">
          <a:solidFill>
            <a:srgbClr val="112643"/>
          </a:solidFill>
          <a:latin typeface="+mn-lt"/>
          <a:ea typeface="+mn-ea"/>
          <a:cs typeface="+mn-cs"/>
        </a:defRPr>
      </a:lvl1pPr>
      <a:lvl2pPr marL="762000" indent="-304800" algn="l" defTabSz="914400" rtl="0" eaLnBrk="1" latinLnBrk="0" hangingPunct="1">
        <a:lnSpc>
          <a:spcPct val="100000"/>
        </a:lnSpc>
        <a:spcBef>
          <a:spcPts val="100"/>
        </a:spcBef>
        <a:spcAft>
          <a:spcPts val="1100"/>
        </a:spcAft>
        <a:buClr>
          <a:srgbClr val="A5C400"/>
        </a:buClr>
        <a:buSzPct val="120000"/>
        <a:buFont typeface="Wingdings" charset="2"/>
        <a:buChar char="ü"/>
        <a:tabLst/>
        <a:defRPr sz="2000" kern="1200">
          <a:solidFill>
            <a:srgbClr val="112643"/>
          </a:solidFill>
          <a:latin typeface="+mn-lt"/>
          <a:ea typeface="+mn-ea"/>
          <a:cs typeface="+mn-cs"/>
        </a:defRPr>
      </a:lvl2pPr>
      <a:lvl3pPr marL="1143000" indent="-228600" algn="l" defTabSz="914400" rtl="0" eaLnBrk="1" latinLnBrk="0" hangingPunct="1">
        <a:lnSpc>
          <a:spcPct val="100000"/>
        </a:lnSpc>
        <a:spcBef>
          <a:spcPts val="100"/>
        </a:spcBef>
        <a:spcAft>
          <a:spcPts val="1100"/>
        </a:spcAft>
        <a:buClr>
          <a:srgbClr val="A5C400"/>
        </a:buClr>
        <a:buSzPct val="120000"/>
        <a:buFont typeface="Arial" panose="020B0604020202020204" pitchFamily="34" charset="0"/>
        <a:buChar char="•"/>
        <a:defRPr sz="2000" kern="1200">
          <a:solidFill>
            <a:srgbClr val="112643"/>
          </a:solidFill>
          <a:latin typeface="+mn-lt"/>
          <a:ea typeface="+mn-ea"/>
          <a:cs typeface="+mn-cs"/>
        </a:defRPr>
      </a:lvl3pPr>
      <a:lvl4pPr marL="1600200" indent="-228600" algn="l" defTabSz="914400" rtl="0" eaLnBrk="1" latinLnBrk="0" hangingPunct="1">
        <a:lnSpc>
          <a:spcPct val="100000"/>
        </a:lnSpc>
        <a:spcBef>
          <a:spcPts val="100"/>
        </a:spcBef>
        <a:spcAft>
          <a:spcPts val="1100"/>
        </a:spcAft>
        <a:buClr>
          <a:srgbClr val="A5C400"/>
        </a:buClr>
        <a:buSzPct val="120000"/>
        <a:buFont typeface="Arial" panose="020B0604020202020204" pitchFamily="34" charset="0"/>
        <a:buChar char="•"/>
        <a:defRPr sz="2000" kern="1200">
          <a:solidFill>
            <a:srgbClr val="112643"/>
          </a:solidFill>
          <a:latin typeface="+mn-lt"/>
          <a:ea typeface="+mn-ea"/>
          <a:cs typeface="+mn-cs"/>
        </a:defRPr>
      </a:lvl4pPr>
      <a:lvl5pPr marL="2057400" indent="-228600" algn="l" defTabSz="914400" rtl="0" eaLnBrk="1" latinLnBrk="0" hangingPunct="1">
        <a:lnSpc>
          <a:spcPct val="100000"/>
        </a:lnSpc>
        <a:spcBef>
          <a:spcPts val="100"/>
        </a:spcBef>
        <a:spcAft>
          <a:spcPts val="1100"/>
        </a:spcAft>
        <a:buClr>
          <a:srgbClr val="A5C400"/>
        </a:buClr>
        <a:buSzPct val="120000"/>
        <a:buFont typeface="Arial" panose="020B0604020202020204" pitchFamily="34" charset="0"/>
        <a:buChar char="•"/>
        <a:defRPr sz="2000" kern="1200">
          <a:solidFill>
            <a:srgbClr val="11264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1.xml"/><Relationship Id="rId5" Type="http://schemas.openxmlformats.org/officeDocument/2006/relationships/image" Target="../media/image5.jpeg"/><Relationship Id="rId4" Type="http://schemas.openxmlformats.org/officeDocument/2006/relationships/image" Target="../media/image4.svg"/></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image" Target="../media/image5.jpeg"/><Relationship Id="rId4" Type="http://schemas.openxmlformats.org/officeDocument/2006/relationships/image" Target="../media/image21.svg"/></Relationships>
</file>

<file path=ppt/slides/_rels/slide13.xml.rels><?xml version="1.0" encoding="UTF-8" standalone="yes"?>
<Relationships xmlns="http://schemas.openxmlformats.org/package/2006/relationships"><Relationship Id="rId3" Type="http://schemas.openxmlformats.org/officeDocument/2006/relationships/hyperlink" Target="https://cafod.org.uk/Education/For-teachers/CAFOD-clubs" TargetMode="External"/><Relationship Id="rId2" Type="http://schemas.openxmlformats.org/officeDocument/2006/relationships/notesSlide" Target="../notesSlides/notesSlide12.xml"/><Relationship Id="rId1" Type="http://schemas.openxmlformats.org/officeDocument/2006/relationships/slideLayout" Target="../slideLayouts/slideLayout20.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hyperlink" Target="https://cafod.formstack.com/forms/blw25_schools_sign_up" TargetMode="External"/><Relationship Id="rId7" Type="http://schemas.openxmlformats.org/officeDocument/2006/relationships/image" Target="../media/image24.png"/><Relationship Id="rId2" Type="http://schemas.openxmlformats.org/officeDocument/2006/relationships/hyperlink" Target="https://cafod.org.uk/jubilee-schools" TargetMode="External"/><Relationship Id="rId1" Type="http://schemas.openxmlformats.org/officeDocument/2006/relationships/slideLayout" Target="../slideLayouts/slideLayout6.xml"/><Relationship Id="rId6" Type="http://schemas.openxmlformats.org/officeDocument/2006/relationships/image" Target="../media/image23.png"/><Relationship Id="rId5" Type="http://schemas.openxmlformats.org/officeDocument/2006/relationships/hyperlink" Target="https://cafod.org.uk/Education/For-teachers/CAFOD-clubs" TargetMode="External"/><Relationship Id="rId4" Type="http://schemas.openxmlformats.org/officeDocument/2006/relationships/hyperlink" Target="https://cafod.org.uk/education/education-resources/emergency-resources-schools"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8.sv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11.jpeg"/><Relationship Id="rId4" Type="http://schemas.openxmlformats.org/officeDocument/2006/relationships/image" Target="../media/image10.sv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1CC719EA-E584-C84C-A030-1119C7870560}"/>
              </a:ext>
            </a:extLst>
          </p:cNvPr>
          <p:cNvGrpSpPr/>
          <p:nvPr/>
        </p:nvGrpSpPr>
        <p:grpSpPr>
          <a:xfrm>
            <a:off x="444928" y="5905728"/>
            <a:ext cx="3374364" cy="831747"/>
            <a:chOff x="595248" y="5423187"/>
            <a:chExt cx="3374364" cy="831747"/>
          </a:xfrm>
        </p:grpSpPr>
        <p:pic>
          <p:nvPicPr>
            <p:cNvPr id="6" name="Graphic 14" descr="Candle">
              <a:extLst>
                <a:ext uri="{FF2B5EF4-FFF2-40B4-BE49-F238E27FC236}">
                  <a16:creationId xmlns:a16="http://schemas.microsoft.com/office/drawing/2014/main" id="{CC9B8632-FA05-1446-BF28-64AF8A7552B9}"/>
                </a:ext>
              </a:extLst>
            </p:cNvPr>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95248" y="5423187"/>
              <a:ext cx="789914" cy="710769"/>
            </a:xfrm>
            <a:prstGeom prst="rect">
              <a:avLst/>
            </a:prstGeom>
          </p:spPr>
        </p:pic>
        <p:sp>
          <p:nvSpPr>
            <p:cNvPr id="7" name="Subtitle 2">
              <a:extLst>
                <a:ext uri="{FF2B5EF4-FFF2-40B4-BE49-F238E27FC236}">
                  <a16:creationId xmlns:a16="http://schemas.microsoft.com/office/drawing/2014/main" id="{A8957E48-2F34-4A46-984C-D7FECC49445E}"/>
                </a:ext>
              </a:extLst>
            </p:cNvPr>
            <p:cNvSpPr txBox="1">
              <a:spLocks/>
            </p:cNvSpPr>
            <p:nvPr/>
          </p:nvSpPr>
          <p:spPr bwMode="auto">
            <a:xfrm>
              <a:off x="1385162" y="5684658"/>
              <a:ext cx="2584450" cy="57027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0" indent="0" algn="l" rtl="0" eaLnBrk="1" fontAlgn="base" hangingPunct="1">
                <a:spcBef>
                  <a:spcPct val="0"/>
                </a:spcBef>
                <a:spcAft>
                  <a:spcPct val="0"/>
                </a:spcAft>
                <a:buClr>
                  <a:srgbClr val="AACB2A"/>
                </a:buClr>
                <a:buFont typeface="Times" charset="0"/>
                <a:buNone/>
                <a:defRPr sz="2600">
                  <a:solidFill>
                    <a:schemeClr val="tx2"/>
                  </a:solidFill>
                  <a:latin typeface="+mn-lt"/>
                  <a:ea typeface="+mn-ea"/>
                  <a:cs typeface="+mn-cs"/>
                </a:defRPr>
              </a:lvl1pPr>
              <a:lvl2pPr marL="763588" indent="-285750" algn="l" rtl="0" eaLnBrk="1" fontAlgn="base" hangingPunct="1">
                <a:spcBef>
                  <a:spcPct val="0"/>
                </a:spcBef>
                <a:spcAft>
                  <a:spcPct val="50000"/>
                </a:spcAft>
                <a:buClr>
                  <a:srgbClr val="AACB2A"/>
                </a:buClr>
                <a:buChar char="–"/>
                <a:defRPr sz="2200">
                  <a:solidFill>
                    <a:srgbClr val="000000"/>
                  </a:solidFill>
                  <a:latin typeface="+mn-lt"/>
                </a:defRPr>
              </a:lvl2pPr>
              <a:lvl3pPr marL="1182688" indent="-228600" algn="l" rtl="0" eaLnBrk="1" fontAlgn="base" hangingPunct="1">
                <a:spcBef>
                  <a:spcPct val="0"/>
                </a:spcBef>
                <a:spcAft>
                  <a:spcPct val="50000"/>
                </a:spcAft>
                <a:defRPr sz="2200">
                  <a:solidFill>
                    <a:srgbClr val="000000"/>
                  </a:solidFill>
                  <a:latin typeface="+mn-lt"/>
                </a:defRPr>
              </a:lvl3pPr>
              <a:lvl4pPr marL="1601788" indent="-228600" algn="l" rtl="0" eaLnBrk="1" fontAlgn="base" hangingPunct="1">
                <a:spcBef>
                  <a:spcPct val="0"/>
                </a:spcBef>
                <a:spcAft>
                  <a:spcPct val="50000"/>
                </a:spcAft>
                <a:defRPr sz="2200">
                  <a:solidFill>
                    <a:srgbClr val="000000"/>
                  </a:solidFill>
                  <a:latin typeface="+mn-lt"/>
                </a:defRPr>
              </a:lvl4pPr>
              <a:lvl5pPr marL="2020888" indent="-228600" algn="l" rtl="0" eaLnBrk="1" fontAlgn="base" hangingPunct="1">
                <a:spcBef>
                  <a:spcPct val="0"/>
                </a:spcBef>
                <a:spcAft>
                  <a:spcPct val="50000"/>
                </a:spcAft>
                <a:defRPr sz="2200">
                  <a:solidFill>
                    <a:srgbClr val="000000"/>
                  </a:solidFill>
                  <a:latin typeface="+mn-lt"/>
                </a:defRPr>
              </a:lvl5pPr>
              <a:lvl6pPr marL="2478088" indent="-228600" algn="l" rtl="0" eaLnBrk="1" fontAlgn="base" hangingPunct="1">
                <a:spcBef>
                  <a:spcPct val="0"/>
                </a:spcBef>
                <a:spcAft>
                  <a:spcPct val="50000"/>
                </a:spcAft>
                <a:defRPr sz="2200">
                  <a:solidFill>
                    <a:srgbClr val="000000"/>
                  </a:solidFill>
                  <a:latin typeface="+mn-lt"/>
                </a:defRPr>
              </a:lvl6pPr>
              <a:lvl7pPr marL="2935288" indent="-228600" algn="l" rtl="0" eaLnBrk="1" fontAlgn="base" hangingPunct="1">
                <a:spcBef>
                  <a:spcPct val="0"/>
                </a:spcBef>
                <a:spcAft>
                  <a:spcPct val="50000"/>
                </a:spcAft>
                <a:defRPr sz="2200">
                  <a:solidFill>
                    <a:srgbClr val="000000"/>
                  </a:solidFill>
                  <a:latin typeface="+mn-lt"/>
                </a:defRPr>
              </a:lvl7pPr>
              <a:lvl8pPr marL="3392488" indent="-228600" algn="l" rtl="0" eaLnBrk="1" fontAlgn="base" hangingPunct="1">
                <a:spcBef>
                  <a:spcPct val="0"/>
                </a:spcBef>
                <a:spcAft>
                  <a:spcPct val="50000"/>
                </a:spcAft>
                <a:defRPr sz="2200">
                  <a:solidFill>
                    <a:srgbClr val="000000"/>
                  </a:solidFill>
                  <a:latin typeface="+mn-lt"/>
                </a:defRPr>
              </a:lvl8pPr>
              <a:lvl9pPr marL="3849688" indent="-228600" algn="l" rtl="0" eaLnBrk="1" fontAlgn="base" hangingPunct="1">
                <a:spcBef>
                  <a:spcPct val="0"/>
                </a:spcBef>
                <a:spcAft>
                  <a:spcPct val="50000"/>
                </a:spcAft>
                <a:defRPr sz="2200">
                  <a:solidFill>
                    <a:srgbClr val="000000"/>
                  </a:solidFill>
                  <a:latin typeface="+mn-lt"/>
                </a:defRPr>
              </a:lvl9pPr>
            </a:lstStyle>
            <a:p>
              <a:pPr>
                <a:defRPr/>
              </a:pPr>
              <a:r>
                <a:rPr lang="en-GB" sz="2800" b="1" i="1" dirty="0">
                  <a:solidFill>
                    <a:srgbClr val="FF7F00"/>
                  </a:solidFill>
                  <a:latin typeface="Century Gothic"/>
                  <a:ea typeface="Verdana"/>
                  <a:cs typeface="Arial"/>
                </a:rPr>
                <a:t>Gather</a:t>
              </a:r>
              <a:endParaRPr kumimoji="0" lang="en-GB" altLang="en-US" sz="2800" b="1" i="0" u="none" strike="noStrike" kern="0" cap="none" spc="0" normalizeH="0" baseline="0" noProof="0" dirty="0">
                <a:ln>
                  <a:noFill/>
                </a:ln>
                <a:solidFill>
                  <a:srgbClr val="FF7F00"/>
                </a:solidFill>
                <a:effectLst/>
                <a:uLnTx/>
                <a:uFillTx/>
                <a:latin typeface="Century Gothic" panose="020B0502020202020204" pitchFamily="34" charset="0"/>
                <a:ea typeface="Verdana" panose="020B0604030504040204" pitchFamily="34" charset="0"/>
                <a:cs typeface="Arial" panose="020B0604020202020204" pitchFamily="34" charset="0"/>
              </a:endParaRPr>
            </a:p>
          </p:txBody>
        </p:sp>
      </p:grpSp>
      <p:sp>
        <p:nvSpPr>
          <p:cNvPr id="4" name="Subtitle 2">
            <a:extLst>
              <a:ext uri="{FF2B5EF4-FFF2-40B4-BE49-F238E27FC236}">
                <a16:creationId xmlns:a16="http://schemas.microsoft.com/office/drawing/2014/main" id="{9969988A-DAD8-9A4A-9AC4-2561F3723218}"/>
              </a:ext>
            </a:extLst>
          </p:cNvPr>
          <p:cNvSpPr txBox="1">
            <a:spLocks/>
          </p:cNvSpPr>
          <p:nvPr/>
        </p:nvSpPr>
        <p:spPr>
          <a:xfrm>
            <a:off x="504262" y="2056082"/>
            <a:ext cx="5112573" cy="1849349"/>
          </a:xfrm>
          <a:prstGeom prst="rect">
            <a:avLst/>
          </a:prstGeom>
        </p:spPr>
        <p:txBody>
          <a:bodyPr vert="horz" lIns="91440" tIns="45720" rIns="91440" bIns="45720" rtlCol="0" anchor="t">
            <a:noAutofit/>
          </a:bodyPr>
          <a:lstStyle>
            <a:lvl1pPr marL="228600" indent="-228600" algn="l" defTabSz="914400" rtl="0" eaLnBrk="1" latinLnBrk="0" hangingPunct="1">
              <a:lnSpc>
                <a:spcPct val="100000"/>
              </a:lnSpc>
              <a:spcBef>
                <a:spcPts val="100"/>
              </a:spcBef>
              <a:spcAft>
                <a:spcPts val="1100"/>
              </a:spcAft>
              <a:buClr>
                <a:srgbClr val="A5C400"/>
              </a:buClr>
              <a:buSzPct val="120000"/>
              <a:buFont typeface="Arial" panose="020B0604020202020204" pitchFamily="34" charset="0"/>
              <a:buChar char="•"/>
              <a:defRPr sz="2000" kern="1200">
                <a:solidFill>
                  <a:srgbClr val="112643"/>
                </a:solidFill>
                <a:latin typeface="+mn-lt"/>
                <a:ea typeface="+mn-ea"/>
                <a:cs typeface="+mn-cs"/>
              </a:defRPr>
            </a:lvl1pPr>
            <a:lvl2pPr marL="762000" indent="-304800" algn="l" defTabSz="914400" rtl="0" eaLnBrk="1" latinLnBrk="0" hangingPunct="1">
              <a:lnSpc>
                <a:spcPct val="100000"/>
              </a:lnSpc>
              <a:spcBef>
                <a:spcPts val="100"/>
              </a:spcBef>
              <a:spcAft>
                <a:spcPts val="1100"/>
              </a:spcAft>
              <a:buClr>
                <a:srgbClr val="A5C400"/>
              </a:buClr>
              <a:buSzPct val="120000"/>
              <a:buFont typeface="Wingdings" charset="2"/>
              <a:buChar char="ü"/>
              <a:tabLst/>
              <a:defRPr sz="2000" kern="1200">
                <a:solidFill>
                  <a:srgbClr val="112643"/>
                </a:solidFill>
                <a:latin typeface="+mn-lt"/>
                <a:ea typeface="+mn-ea"/>
                <a:cs typeface="+mn-cs"/>
              </a:defRPr>
            </a:lvl2pPr>
            <a:lvl3pPr marL="1143000" indent="-228600" algn="l" defTabSz="914400" rtl="0" eaLnBrk="1" latinLnBrk="0" hangingPunct="1">
              <a:lnSpc>
                <a:spcPct val="100000"/>
              </a:lnSpc>
              <a:spcBef>
                <a:spcPts val="100"/>
              </a:spcBef>
              <a:spcAft>
                <a:spcPts val="1100"/>
              </a:spcAft>
              <a:buClr>
                <a:srgbClr val="A5C400"/>
              </a:buClr>
              <a:buSzPct val="120000"/>
              <a:buFont typeface="Arial" panose="020B0604020202020204" pitchFamily="34" charset="0"/>
              <a:buChar char="•"/>
              <a:defRPr sz="2000" kern="1200">
                <a:solidFill>
                  <a:srgbClr val="112643"/>
                </a:solidFill>
                <a:latin typeface="+mn-lt"/>
                <a:ea typeface="+mn-ea"/>
                <a:cs typeface="+mn-cs"/>
              </a:defRPr>
            </a:lvl3pPr>
            <a:lvl4pPr marL="1600200" indent="-228600" algn="l" defTabSz="914400" rtl="0" eaLnBrk="1" latinLnBrk="0" hangingPunct="1">
              <a:lnSpc>
                <a:spcPct val="100000"/>
              </a:lnSpc>
              <a:spcBef>
                <a:spcPts val="100"/>
              </a:spcBef>
              <a:spcAft>
                <a:spcPts val="1100"/>
              </a:spcAft>
              <a:buClr>
                <a:srgbClr val="A5C400"/>
              </a:buClr>
              <a:buSzPct val="120000"/>
              <a:buFont typeface="Arial" panose="020B0604020202020204" pitchFamily="34" charset="0"/>
              <a:buChar char="•"/>
              <a:defRPr sz="2000" kern="1200">
                <a:solidFill>
                  <a:srgbClr val="112643"/>
                </a:solidFill>
                <a:latin typeface="+mn-lt"/>
                <a:ea typeface="+mn-ea"/>
                <a:cs typeface="+mn-cs"/>
              </a:defRPr>
            </a:lvl4pPr>
            <a:lvl5pPr marL="2057400" indent="-228600" algn="l" defTabSz="914400" rtl="0" eaLnBrk="1" latinLnBrk="0" hangingPunct="1">
              <a:lnSpc>
                <a:spcPct val="100000"/>
              </a:lnSpc>
              <a:spcBef>
                <a:spcPts val="100"/>
              </a:spcBef>
              <a:spcAft>
                <a:spcPts val="1100"/>
              </a:spcAft>
              <a:buClr>
                <a:srgbClr val="A5C400"/>
              </a:buClr>
              <a:buSzPct val="120000"/>
              <a:buFont typeface="Arial" panose="020B0604020202020204" pitchFamily="34" charset="0"/>
              <a:buChar char="•"/>
              <a:defRPr sz="2000" kern="1200">
                <a:solidFill>
                  <a:srgbClr val="11264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4000" dirty="0">
              <a:solidFill>
                <a:schemeClr val="tx1"/>
              </a:solidFill>
              <a:latin typeface="Century Gothic" panose="020B0502020202020204" pitchFamily="34" charset="0"/>
            </a:endParaRPr>
          </a:p>
        </p:txBody>
      </p:sp>
      <p:sp>
        <p:nvSpPr>
          <p:cNvPr id="10" name="Subtitle 2">
            <a:extLst>
              <a:ext uri="{FF2B5EF4-FFF2-40B4-BE49-F238E27FC236}">
                <a16:creationId xmlns:a16="http://schemas.microsoft.com/office/drawing/2014/main" id="{48469EA3-C1FB-46AC-849A-3346F98B592B}"/>
              </a:ext>
            </a:extLst>
          </p:cNvPr>
          <p:cNvSpPr txBox="1">
            <a:spLocks/>
          </p:cNvSpPr>
          <p:nvPr/>
        </p:nvSpPr>
        <p:spPr>
          <a:xfrm>
            <a:off x="441853" y="2532445"/>
            <a:ext cx="4357486" cy="1849349"/>
          </a:xfrm>
          <a:prstGeom prst="rect">
            <a:avLst/>
          </a:prstGeom>
        </p:spPr>
        <p:txBody>
          <a:bodyPr vert="horz" lIns="91440" tIns="45720" rIns="91440" bIns="45720" rtlCol="0" anchor="t">
            <a:noAutofit/>
          </a:bodyPr>
          <a:lstStyle>
            <a:lvl1pPr marL="228600" indent="-228600" algn="l" defTabSz="914400" rtl="0" eaLnBrk="1" latinLnBrk="0" hangingPunct="1">
              <a:lnSpc>
                <a:spcPct val="100000"/>
              </a:lnSpc>
              <a:spcBef>
                <a:spcPts val="100"/>
              </a:spcBef>
              <a:spcAft>
                <a:spcPts val="1100"/>
              </a:spcAft>
              <a:buClr>
                <a:srgbClr val="A5C400"/>
              </a:buClr>
              <a:buSzPct val="120000"/>
              <a:buFont typeface="Arial" panose="020B0604020202020204" pitchFamily="34" charset="0"/>
              <a:buChar char="•"/>
              <a:defRPr sz="2000" kern="1200">
                <a:solidFill>
                  <a:srgbClr val="112643"/>
                </a:solidFill>
                <a:latin typeface="+mn-lt"/>
                <a:ea typeface="+mn-ea"/>
                <a:cs typeface="+mn-cs"/>
              </a:defRPr>
            </a:lvl1pPr>
            <a:lvl2pPr marL="762000" indent="-304800" algn="l" defTabSz="914400" rtl="0" eaLnBrk="1" latinLnBrk="0" hangingPunct="1">
              <a:lnSpc>
                <a:spcPct val="100000"/>
              </a:lnSpc>
              <a:spcBef>
                <a:spcPts val="100"/>
              </a:spcBef>
              <a:spcAft>
                <a:spcPts val="1100"/>
              </a:spcAft>
              <a:buClr>
                <a:srgbClr val="A5C400"/>
              </a:buClr>
              <a:buSzPct val="120000"/>
              <a:buFont typeface="Wingdings" charset="2"/>
              <a:buChar char="ü"/>
              <a:tabLst/>
              <a:defRPr sz="2000" kern="1200">
                <a:solidFill>
                  <a:srgbClr val="112643"/>
                </a:solidFill>
                <a:latin typeface="+mn-lt"/>
                <a:ea typeface="+mn-ea"/>
                <a:cs typeface="+mn-cs"/>
              </a:defRPr>
            </a:lvl2pPr>
            <a:lvl3pPr marL="1143000" indent="-228600" algn="l" defTabSz="914400" rtl="0" eaLnBrk="1" latinLnBrk="0" hangingPunct="1">
              <a:lnSpc>
                <a:spcPct val="100000"/>
              </a:lnSpc>
              <a:spcBef>
                <a:spcPts val="100"/>
              </a:spcBef>
              <a:spcAft>
                <a:spcPts val="1100"/>
              </a:spcAft>
              <a:buClr>
                <a:srgbClr val="A5C400"/>
              </a:buClr>
              <a:buSzPct val="120000"/>
              <a:buFont typeface="Arial" panose="020B0604020202020204" pitchFamily="34" charset="0"/>
              <a:buChar char="•"/>
              <a:defRPr sz="2000" kern="1200">
                <a:solidFill>
                  <a:srgbClr val="112643"/>
                </a:solidFill>
                <a:latin typeface="+mn-lt"/>
                <a:ea typeface="+mn-ea"/>
                <a:cs typeface="+mn-cs"/>
              </a:defRPr>
            </a:lvl3pPr>
            <a:lvl4pPr marL="1600200" indent="-228600" algn="l" defTabSz="914400" rtl="0" eaLnBrk="1" latinLnBrk="0" hangingPunct="1">
              <a:lnSpc>
                <a:spcPct val="100000"/>
              </a:lnSpc>
              <a:spcBef>
                <a:spcPts val="100"/>
              </a:spcBef>
              <a:spcAft>
                <a:spcPts val="1100"/>
              </a:spcAft>
              <a:buClr>
                <a:srgbClr val="A5C400"/>
              </a:buClr>
              <a:buSzPct val="120000"/>
              <a:buFont typeface="Arial" panose="020B0604020202020204" pitchFamily="34" charset="0"/>
              <a:buChar char="•"/>
              <a:defRPr sz="2000" kern="1200">
                <a:solidFill>
                  <a:srgbClr val="112643"/>
                </a:solidFill>
                <a:latin typeface="+mn-lt"/>
                <a:ea typeface="+mn-ea"/>
                <a:cs typeface="+mn-cs"/>
              </a:defRPr>
            </a:lvl4pPr>
            <a:lvl5pPr marL="2057400" indent="-228600" algn="l" defTabSz="914400" rtl="0" eaLnBrk="1" latinLnBrk="0" hangingPunct="1">
              <a:lnSpc>
                <a:spcPct val="100000"/>
              </a:lnSpc>
              <a:spcBef>
                <a:spcPts val="100"/>
              </a:spcBef>
              <a:spcAft>
                <a:spcPts val="1100"/>
              </a:spcAft>
              <a:buClr>
                <a:srgbClr val="A5C400"/>
              </a:buClr>
              <a:buSzPct val="120000"/>
              <a:buFont typeface="Arial" panose="020B0604020202020204" pitchFamily="34" charset="0"/>
              <a:buChar char="•"/>
              <a:defRPr sz="2000" kern="1200">
                <a:solidFill>
                  <a:srgbClr val="11264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3200" dirty="0">
                <a:solidFill>
                  <a:schemeClr val="tx1"/>
                </a:solidFill>
                <a:latin typeface="Century Gothic"/>
              </a:rPr>
              <a:t>How can I welcome others with love, kindness and respect this week?</a:t>
            </a:r>
            <a:endParaRPr lang="en-US" dirty="0">
              <a:solidFill>
                <a:schemeClr val="tx1"/>
              </a:solidFill>
            </a:endParaRPr>
          </a:p>
          <a:p>
            <a:pPr marL="0" indent="0">
              <a:buNone/>
            </a:pPr>
            <a:endParaRPr lang="en-US" sz="4000" dirty="0">
              <a:solidFill>
                <a:schemeClr val="tx1"/>
              </a:solidFill>
              <a:latin typeface="Century Gothic"/>
            </a:endParaRPr>
          </a:p>
          <a:p>
            <a:pPr marL="0" indent="0">
              <a:buNone/>
            </a:pPr>
            <a:endParaRPr lang="en-GB" sz="3200" dirty="0">
              <a:solidFill>
                <a:schemeClr val="tx1"/>
              </a:solidFill>
              <a:latin typeface="Century Gothic"/>
            </a:endParaRPr>
          </a:p>
        </p:txBody>
      </p:sp>
      <p:pic>
        <p:nvPicPr>
          <p:cNvPr id="3" name="Picture 2" descr="A group of people holding umbrellas&#10;&#10;Description automatically generated with medium confidence">
            <a:extLst>
              <a:ext uri="{FF2B5EF4-FFF2-40B4-BE49-F238E27FC236}">
                <a16:creationId xmlns:a16="http://schemas.microsoft.com/office/drawing/2014/main" id="{914942FB-C69E-4363-9254-FE500715767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57" r="18699"/>
          <a:stretch/>
        </p:blipFill>
        <p:spPr>
          <a:xfrm>
            <a:off x="5229224" y="960810"/>
            <a:ext cx="6962775" cy="5925766"/>
          </a:xfrm>
          <a:prstGeom prst="rect">
            <a:avLst/>
          </a:prstGeom>
        </p:spPr>
      </p:pic>
    </p:spTree>
    <p:extLst>
      <p:ext uri="{BB962C8B-B14F-4D97-AF65-F5344CB8AC3E}">
        <p14:creationId xmlns:p14="http://schemas.microsoft.com/office/powerpoint/2010/main" val="36659266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589BDF3-7F6F-4237-BE9C-35EAC1F4CF9E}"/>
              </a:ext>
            </a:extLst>
          </p:cNvPr>
          <p:cNvSpPr txBox="1"/>
          <p:nvPr/>
        </p:nvSpPr>
        <p:spPr>
          <a:xfrm>
            <a:off x="746299" y="854447"/>
            <a:ext cx="11263100" cy="3262432"/>
          </a:xfrm>
          <a:prstGeom prst="rect">
            <a:avLst/>
          </a:prstGeom>
          <a:noFill/>
        </p:spPr>
        <p:txBody>
          <a:bodyPr wrap="square" lIns="91440" tIns="45720" rIns="91440" bIns="45720" rtlCol="0" anchor="t">
            <a:spAutoFit/>
          </a:bodyPr>
          <a:lstStyle/>
          <a:p>
            <a:endParaRPr lang="en-GB" sz="2400"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endParaRPr>
          </a:p>
          <a:p>
            <a:pPr fontAlgn="base"/>
            <a:r>
              <a:rPr lang="en-GB" sz="2800" dirty="0">
                <a:solidFill>
                  <a:schemeClr val="bg1"/>
                </a:solidFill>
                <a:effectLst/>
                <a:latin typeface="Century Gothic"/>
                <a:ea typeface="Times New Roman" panose="02020603050405020304" pitchFamily="18" charset="0"/>
                <a:cs typeface="Times New Roman"/>
              </a:rPr>
              <a:t>We pray for the Church that she may follow Jesus’ example of welcome and love for all. </a:t>
            </a:r>
            <a:r>
              <a:rPr lang="en-GB" sz="2800" dirty="0">
                <a:solidFill>
                  <a:schemeClr val="bg1"/>
                </a:solidFill>
                <a:latin typeface="Century Gothic"/>
                <a:ea typeface="Times New Roman" panose="02020603050405020304" pitchFamily="18" charset="0"/>
                <a:cs typeface="Times New Roman"/>
              </a:rPr>
              <a:t>In this Jubilee Year, we pray that we may be signs of hope in our world through all that we do and how we treat one another. </a:t>
            </a:r>
            <a:endParaRPr lang="en-GB" sz="2800" dirty="0">
              <a:solidFill>
                <a:schemeClr val="bg1"/>
              </a:solidFill>
              <a:latin typeface="Century Gothic"/>
              <a:ea typeface="Calibri" panose="020F0502020204030204" pitchFamily="34" charset="0"/>
              <a:cs typeface="Times New Roman"/>
            </a:endParaRPr>
          </a:p>
          <a:p>
            <a:r>
              <a:rPr lang="en-GB" sz="2800" dirty="0">
                <a:solidFill>
                  <a:schemeClr val="bg1"/>
                </a:solidFill>
                <a:effectLst/>
                <a:latin typeface="Century Gothic"/>
                <a:ea typeface="Times New Roman" panose="02020603050405020304" pitchFamily="18" charset="0"/>
                <a:cs typeface="Times New Roman"/>
              </a:rPr>
              <a:t>Lord, in your mercy…  </a:t>
            </a:r>
            <a:endParaRPr lang="en-GB" sz="2800" dirty="0">
              <a:solidFill>
                <a:schemeClr val="bg1"/>
              </a:solidFill>
              <a:effectLst/>
              <a:latin typeface="Century Gothic"/>
              <a:ea typeface="Calibri" panose="020F0502020204030204" pitchFamily="34" charset="0"/>
              <a:cs typeface="Times New Roman"/>
            </a:endParaRPr>
          </a:p>
          <a:p>
            <a:pPr fontAlgn="base"/>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2400"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C6688FBD-1FCD-499E-82E9-15AD17208363}"/>
              </a:ext>
            </a:extLst>
          </p:cNvPr>
          <p:cNvSpPr txBox="1"/>
          <p:nvPr/>
        </p:nvSpPr>
        <p:spPr>
          <a:xfrm>
            <a:off x="4098814" y="4070917"/>
            <a:ext cx="7658099" cy="3108543"/>
          </a:xfrm>
          <a:prstGeom prst="rect">
            <a:avLst/>
          </a:prstGeom>
          <a:noFill/>
        </p:spPr>
        <p:txBody>
          <a:bodyPr wrap="square" lIns="91440" tIns="45720" rIns="91440" bIns="45720" rtlCol="0" anchor="t">
            <a:spAutoFit/>
          </a:bodyPr>
          <a:lstStyle/>
          <a:p>
            <a:pPr fontAlgn="base"/>
            <a:r>
              <a:rPr lang="en-GB" sz="2800" dirty="0">
                <a:solidFill>
                  <a:schemeClr val="bg1"/>
                </a:solidFill>
                <a:latin typeface="Century Gothic"/>
              </a:rPr>
              <a:t>We pray for our parish, family and friends: that we may look for Jesus within others and treat them as we would wish to be treated. </a:t>
            </a:r>
            <a:endParaRPr lang="en-US" sz="2800">
              <a:solidFill>
                <a:schemeClr val="bg1"/>
              </a:solidFill>
              <a:latin typeface="Century Gothic"/>
            </a:endParaRPr>
          </a:p>
          <a:p>
            <a:r>
              <a:rPr lang="en-GB" sz="2800" dirty="0">
                <a:solidFill>
                  <a:schemeClr val="bg1"/>
                </a:solidFill>
                <a:latin typeface="Century Gothic"/>
              </a:rPr>
              <a:t>Lord, in your mercy…  </a:t>
            </a:r>
            <a:endParaRPr lang="en-GB" sz="2800">
              <a:solidFill>
                <a:schemeClr val="bg1"/>
              </a:solidFill>
              <a:latin typeface="Century Gothic"/>
            </a:endParaRPr>
          </a:p>
          <a:p>
            <a:pPr fontAlgn="base"/>
            <a:endParaRPr lang="en-GB" sz="2400" dirty="0">
              <a:solidFill>
                <a:schemeClr val="bg1"/>
              </a:solidFill>
              <a:latin typeface="Century Gothic" panose="020B0502020202020204" pitchFamily="34" charset="0"/>
            </a:endParaRPr>
          </a:p>
          <a:p>
            <a:endParaRPr lang="en-US" sz="3200" dirty="0">
              <a:solidFill>
                <a:schemeClr val="bg1"/>
              </a:solidFill>
              <a:latin typeface="Century Gothic" panose="020B0502020202020204" pitchFamily="34" charset="0"/>
            </a:endParaRPr>
          </a:p>
        </p:txBody>
      </p:sp>
      <p:pic>
        <p:nvPicPr>
          <p:cNvPr id="3" name="Picture 2">
            <a:extLst>
              <a:ext uri="{FF2B5EF4-FFF2-40B4-BE49-F238E27FC236}">
                <a16:creationId xmlns:a16="http://schemas.microsoft.com/office/drawing/2014/main" id="{41C9495D-EF41-9A47-86EC-CA8AC1536BEC}"/>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232380" y="3625219"/>
            <a:ext cx="2374900" cy="2997200"/>
          </a:xfrm>
          <a:prstGeom prst="rect">
            <a:avLst/>
          </a:prstGeom>
        </p:spPr>
      </p:pic>
    </p:spTree>
    <p:extLst>
      <p:ext uri="{BB962C8B-B14F-4D97-AF65-F5344CB8AC3E}">
        <p14:creationId xmlns:p14="http://schemas.microsoft.com/office/powerpoint/2010/main" val="1053679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52F76BF-4D96-493A-90A8-CA78BD8231DE}"/>
              </a:ext>
            </a:extLst>
          </p:cNvPr>
          <p:cNvSpPr txBox="1"/>
          <p:nvPr/>
        </p:nvSpPr>
        <p:spPr>
          <a:xfrm>
            <a:off x="364972" y="1496009"/>
            <a:ext cx="11462056" cy="1754326"/>
          </a:xfrm>
          <a:prstGeom prst="rect">
            <a:avLst/>
          </a:prstGeom>
          <a:noFill/>
        </p:spPr>
        <p:txBody>
          <a:bodyPr wrap="square" lIns="91440" tIns="45720" rIns="91440" bIns="45720" anchor="t">
            <a:spAutoFit/>
          </a:bodyPr>
          <a:lstStyle/>
          <a:p>
            <a:pPr fontAlgn="base"/>
            <a:r>
              <a:rPr lang="en-GB" sz="2800" dirty="0">
                <a:solidFill>
                  <a:schemeClr val="bg1"/>
                </a:solidFill>
                <a:effectLst/>
                <a:latin typeface="Century Gothic"/>
                <a:ea typeface="Times New Roman" panose="02020603050405020304" pitchFamily="18" charset="0"/>
                <a:cs typeface="Times New Roman"/>
              </a:rPr>
              <a:t>We pray for ourselves: that we may welcome all people with respect and love as Jesus was welcomed into Jerusalem. </a:t>
            </a:r>
            <a:endParaRPr lang="en-GB" sz="2800">
              <a:solidFill>
                <a:schemeClr val="bg1"/>
              </a:solidFill>
              <a:latin typeface="Century Gothic"/>
              <a:ea typeface="Calibri" panose="020F0502020204030204" pitchFamily="34" charset="0"/>
              <a:cs typeface="Times New Roman"/>
            </a:endParaRPr>
          </a:p>
          <a:p>
            <a:r>
              <a:rPr lang="en-GB" sz="2800" dirty="0">
                <a:solidFill>
                  <a:schemeClr val="bg1"/>
                </a:solidFill>
                <a:effectLst/>
                <a:latin typeface="Century Gothic"/>
                <a:ea typeface="Times New Roman" panose="02020603050405020304" pitchFamily="18" charset="0"/>
                <a:cs typeface="Times New Roman"/>
              </a:rPr>
              <a:t>Lord, in your mercy… </a:t>
            </a:r>
            <a:endParaRPr lang="en-GB" sz="2800" dirty="0">
              <a:solidFill>
                <a:schemeClr val="bg1"/>
              </a:solidFill>
              <a:effectLst/>
              <a:latin typeface="Century Gothic"/>
              <a:ea typeface="Calibri" panose="020F0502020204030204" pitchFamily="34" charset="0"/>
              <a:cs typeface="Times New Roman"/>
            </a:endParaRPr>
          </a:p>
          <a:p>
            <a:pPr fontAlgn="base"/>
            <a:endParaRPr lang="en-GB" sz="2400"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4B2683F3-DB4E-144A-867C-37EA61BECEE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47849" y="3218478"/>
            <a:ext cx="2513795" cy="3172490"/>
          </a:xfrm>
          <a:prstGeom prst="rect">
            <a:avLst/>
          </a:prstGeom>
        </p:spPr>
      </p:pic>
      <p:sp>
        <p:nvSpPr>
          <p:cNvPr id="6" name="TextBox 5">
            <a:extLst>
              <a:ext uri="{FF2B5EF4-FFF2-40B4-BE49-F238E27FC236}">
                <a16:creationId xmlns:a16="http://schemas.microsoft.com/office/drawing/2014/main" id="{38916120-0C04-421D-8A55-88367C6EB668}"/>
              </a:ext>
            </a:extLst>
          </p:cNvPr>
          <p:cNvSpPr txBox="1"/>
          <p:nvPr/>
        </p:nvSpPr>
        <p:spPr>
          <a:xfrm>
            <a:off x="4212123" y="3429000"/>
            <a:ext cx="7511303" cy="3662541"/>
          </a:xfrm>
          <a:prstGeom prst="rect">
            <a:avLst/>
          </a:prstGeom>
          <a:noFill/>
        </p:spPr>
        <p:txBody>
          <a:bodyPr wrap="square" lIns="91440" tIns="45720" rIns="91440" bIns="45720" anchor="t">
            <a:spAutoFit/>
          </a:bodyPr>
          <a:lstStyle/>
          <a:p>
            <a:pPr fontAlgn="base"/>
            <a:r>
              <a:rPr lang="en-GB" sz="2800" dirty="0">
                <a:solidFill>
                  <a:schemeClr val="bg1"/>
                </a:solidFill>
                <a:latin typeface="Century Gothic"/>
              </a:rPr>
              <a:t>Christ Jesus, </a:t>
            </a:r>
          </a:p>
          <a:p>
            <a:pPr fontAlgn="base"/>
            <a:r>
              <a:rPr lang="en-GB" sz="2800" dirty="0">
                <a:solidFill>
                  <a:schemeClr val="bg1"/>
                </a:solidFill>
                <a:latin typeface="Century Gothic"/>
              </a:rPr>
              <a:t>Open our hearts so we may sing your praise. Help us to welcome you into our lives, and to see you in all our brothers and sisters throughout the world. </a:t>
            </a:r>
          </a:p>
          <a:p>
            <a:pPr fontAlgn="base"/>
            <a:r>
              <a:rPr lang="en-GB" sz="2800" dirty="0">
                <a:solidFill>
                  <a:schemeClr val="bg1"/>
                </a:solidFill>
                <a:latin typeface="Century Gothic"/>
              </a:rPr>
              <a:t>Amen. </a:t>
            </a:r>
          </a:p>
          <a:p>
            <a:pPr fontAlgn="base"/>
            <a:endParaRPr lang="en-GB" sz="3200" dirty="0">
              <a:latin typeface="Century Gothic" panose="020B0502020202020204" pitchFamily="34" charset="0"/>
            </a:endParaRPr>
          </a:p>
          <a:p>
            <a:pPr fontAlgn="base"/>
            <a:endParaRPr lang="en-GB" sz="3200" dirty="0">
              <a:solidFill>
                <a:schemeClr val="bg1"/>
              </a:solidFill>
            </a:endParaRPr>
          </a:p>
        </p:txBody>
      </p:sp>
    </p:spTree>
    <p:extLst>
      <p:ext uri="{BB962C8B-B14F-4D97-AF65-F5344CB8AC3E}">
        <p14:creationId xmlns:p14="http://schemas.microsoft.com/office/powerpoint/2010/main" val="301557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A40032C3-66DE-4641-9DD8-F5E8D3F71E47}"/>
              </a:ext>
            </a:extLst>
          </p:cNvPr>
          <p:cNvSpPr txBox="1">
            <a:spLocks/>
          </p:cNvSpPr>
          <p:nvPr/>
        </p:nvSpPr>
        <p:spPr>
          <a:xfrm>
            <a:off x="692542" y="1302452"/>
            <a:ext cx="11054958" cy="558265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Font typeface="Arial" panose="020B0604020202020204" pitchFamily="34" charset="0"/>
              <a:buNone/>
            </a:pPr>
            <a:endParaRPr lang="en-GB" sz="9600" i="1" dirty="0">
              <a:latin typeface="Segoe UI" panose="020B0502040204020203" pitchFamily="34" charset="0"/>
              <a:ea typeface="Segoe UI Historic" panose="020B0502040204020203" pitchFamily="34" charset="0"/>
              <a:cs typeface="Segoe UI" panose="020B0502040204020203" pitchFamily="34" charset="0"/>
            </a:endParaRPr>
          </a:p>
          <a:p>
            <a:pPr marL="0" indent="0">
              <a:lnSpc>
                <a:spcPct val="120000"/>
              </a:lnSpc>
              <a:buFont typeface="Arial" panose="020B0604020202020204" pitchFamily="34" charset="0"/>
              <a:buNone/>
            </a:pPr>
            <a:endParaRPr lang="en-GB" sz="3200" i="1" dirty="0">
              <a:latin typeface="Segoe UI" panose="020B0502040204020203" pitchFamily="34" charset="0"/>
              <a:ea typeface="Calibri" panose="020F0502020204030204" pitchFamily="34" charset="0"/>
              <a:cs typeface="Segoe UI" panose="020B0502040204020203" pitchFamily="34" charset="0"/>
            </a:endParaRPr>
          </a:p>
        </p:txBody>
      </p:sp>
      <p:sp>
        <p:nvSpPr>
          <p:cNvPr id="4" name="Content Placeholder 4">
            <a:extLst>
              <a:ext uri="{FF2B5EF4-FFF2-40B4-BE49-F238E27FC236}">
                <a16:creationId xmlns:a16="http://schemas.microsoft.com/office/drawing/2014/main" id="{A93B0124-7EE9-8647-B504-89E0A4CA760D}"/>
              </a:ext>
            </a:extLst>
          </p:cNvPr>
          <p:cNvSpPr>
            <a:spLocks noGrp="1"/>
          </p:cNvSpPr>
          <p:nvPr>
            <p:ph idx="1"/>
          </p:nvPr>
        </p:nvSpPr>
        <p:spPr>
          <a:xfrm>
            <a:off x="579549" y="1760192"/>
            <a:ext cx="3699316" cy="3767460"/>
          </a:xfrm>
        </p:spPr>
        <p:txBody>
          <a:bodyPr vert="horz" lIns="91440" tIns="45720" rIns="91440" bIns="45720" rtlCol="0" anchor="t">
            <a:noAutofit/>
          </a:bodyPr>
          <a:lstStyle/>
          <a:p>
            <a:pPr marL="0" indent="0">
              <a:lnSpc>
                <a:spcPct val="120000"/>
              </a:lnSpc>
              <a:buNone/>
            </a:pPr>
            <a:r>
              <a:rPr lang="en-US" sz="2400" dirty="0">
                <a:solidFill>
                  <a:schemeClr val="tx1"/>
                </a:solidFill>
                <a:latin typeface="Century Gothic" panose="020B0502020202020204" pitchFamily="34" charset="0"/>
                <a:cs typeface="Segoe UI" panose="020B0502040204020203" pitchFamily="34" charset="0"/>
              </a:rPr>
              <a:t> </a:t>
            </a:r>
          </a:p>
          <a:p>
            <a:pPr marL="0" indent="0">
              <a:lnSpc>
                <a:spcPct val="120000"/>
              </a:lnSpc>
              <a:buNone/>
            </a:pPr>
            <a:endParaRPr lang="en-US" sz="2400" dirty="0">
              <a:solidFill>
                <a:schemeClr val="tx1"/>
              </a:solidFill>
              <a:latin typeface="Century Gothic" panose="020B0502020202020204" pitchFamily="34" charset="0"/>
              <a:cs typeface="Segoe UI" panose="020B0502040204020203" pitchFamily="34" charset="0"/>
            </a:endParaRPr>
          </a:p>
          <a:p>
            <a:pPr marL="0" indent="0">
              <a:lnSpc>
                <a:spcPct val="120000"/>
              </a:lnSpc>
              <a:buNone/>
            </a:pPr>
            <a:endParaRPr lang="en-US" dirty="0">
              <a:latin typeface="Century Gothic" panose="020B0502020202020204" pitchFamily="34" charset="0"/>
              <a:cs typeface="Segoe UI" panose="020B0502040204020203" pitchFamily="34" charset="0"/>
            </a:endParaRPr>
          </a:p>
          <a:p>
            <a:pPr marL="0" indent="0">
              <a:lnSpc>
                <a:spcPct val="120000"/>
              </a:lnSpc>
              <a:buNone/>
            </a:pPr>
            <a:endParaRPr lang="en-US" dirty="0">
              <a:latin typeface="Century Gothic" panose="020B0502020202020204" pitchFamily="34" charset="0"/>
              <a:cs typeface="Segoe UI" panose="020B0502040204020203" pitchFamily="34" charset="0"/>
            </a:endParaRPr>
          </a:p>
          <a:p>
            <a:pPr marL="0" indent="0">
              <a:lnSpc>
                <a:spcPct val="120000"/>
              </a:lnSpc>
              <a:buNone/>
            </a:pPr>
            <a:endParaRPr lang="en-GB" sz="11200" dirty="0">
              <a:latin typeface="Segoe UI" panose="020B0502040204020203" pitchFamily="34" charset="0"/>
              <a:cs typeface="Segoe UI" panose="020B0502040204020203" pitchFamily="34" charset="0"/>
            </a:endParaRPr>
          </a:p>
          <a:p>
            <a:pPr marL="0" indent="0">
              <a:lnSpc>
                <a:spcPct val="120000"/>
              </a:lnSpc>
              <a:buNone/>
            </a:pPr>
            <a:endParaRPr lang="en-GB" sz="11200" dirty="0">
              <a:latin typeface="Segoe UI" panose="020B0502040204020203" pitchFamily="34" charset="0"/>
              <a:cs typeface="Segoe UI" panose="020B0502040204020203" pitchFamily="34" charset="0"/>
            </a:endParaRPr>
          </a:p>
          <a:p>
            <a:pPr marL="0" indent="0">
              <a:lnSpc>
                <a:spcPct val="120000"/>
              </a:lnSpc>
              <a:buNone/>
            </a:pPr>
            <a:endParaRPr lang="en-GB" sz="11200" dirty="0">
              <a:latin typeface="Segoe UI" panose="020B0502040204020203" pitchFamily="34" charset="0"/>
              <a:cs typeface="Segoe UI" panose="020B0502040204020203" pitchFamily="34" charset="0"/>
            </a:endParaRPr>
          </a:p>
          <a:p>
            <a:pPr marL="0" indent="0">
              <a:lnSpc>
                <a:spcPct val="120000"/>
              </a:lnSpc>
              <a:buNone/>
            </a:pPr>
            <a:endParaRPr lang="en-GB" sz="3200" i="1" dirty="0">
              <a:effectLst/>
              <a:latin typeface="Segoe UI" panose="020B0502040204020203" pitchFamily="34" charset="0"/>
              <a:ea typeface="Calibri" panose="020F0502020204030204" pitchFamily="34" charset="0"/>
              <a:cs typeface="Segoe UI" panose="020B0502040204020203" pitchFamily="34" charset="0"/>
            </a:endParaRPr>
          </a:p>
        </p:txBody>
      </p:sp>
      <p:grpSp>
        <p:nvGrpSpPr>
          <p:cNvPr id="7" name="Group 6">
            <a:extLst>
              <a:ext uri="{FF2B5EF4-FFF2-40B4-BE49-F238E27FC236}">
                <a16:creationId xmlns:a16="http://schemas.microsoft.com/office/drawing/2014/main" id="{55586551-CDD2-5E40-A17D-FFF2E00F5042}"/>
              </a:ext>
            </a:extLst>
          </p:cNvPr>
          <p:cNvGrpSpPr/>
          <p:nvPr/>
        </p:nvGrpSpPr>
        <p:grpSpPr>
          <a:xfrm>
            <a:off x="1365992" y="5559855"/>
            <a:ext cx="1824434" cy="729895"/>
            <a:chOff x="318457" y="5627837"/>
            <a:chExt cx="1824434" cy="729895"/>
          </a:xfrm>
        </p:grpSpPr>
        <p:pic>
          <p:nvPicPr>
            <p:cNvPr id="9" name="Graphic 8" descr="Shooting star">
              <a:extLst>
                <a:ext uri="{FF2B5EF4-FFF2-40B4-BE49-F238E27FC236}">
                  <a16:creationId xmlns:a16="http://schemas.microsoft.com/office/drawing/2014/main" id="{0858A1C8-2B91-9F4C-A5E5-E763DA8A0E7E}"/>
                </a:ext>
              </a:extLst>
            </p:cNvPr>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18457" y="5627837"/>
              <a:ext cx="772543" cy="729895"/>
            </a:xfrm>
            <a:prstGeom prst="rect">
              <a:avLst/>
            </a:prstGeom>
          </p:spPr>
        </p:pic>
        <p:sp>
          <p:nvSpPr>
            <p:cNvPr id="8" name="Rectangle 7">
              <a:extLst>
                <a:ext uri="{FF2B5EF4-FFF2-40B4-BE49-F238E27FC236}">
                  <a16:creationId xmlns:a16="http://schemas.microsoft.com/office/drawing/2014/main" id="{024106C4-2161-D843-91C0-56CDEF44799A}"/>
                </a:ext>
              </a:extLst>
            </p:cNvPr>
            <p:cNvSpPr/>
            <p:nvPr/>
          </p:nvSpPr>
          <p:spPr>
            <a:xfrm>
              <a:off x="1091000" y="5796412"/>
              <a:ext cx="1051891" cy="523220"/>
            </a:xfrm>
            <a:prstGeom prst="rect">
              <a:avLst/>
            </a:prstGeom>
          </p:spPr>
          <p:txBody>
            <a:bodyPr wrap="none" lIns="91440" tIns="45720" rIns="91440" bIns="45720" anchor="t">
              <a:spAutoFit/>
            </a:bodyPr>
            <a:lstStyle/>
            <a:p>
              <a:r>
                <a:rPr lang="en-GB" sz="2800" b="1" i="1" dirty="0">
                  <a:solidFill>
                    <a:srgbClr val="008DAE"/>
                  </a:solidFill>
                  <a:latin typeface="Century Gothic"/>
                  <a:ea typeface="Verdana"/>
                  <a:cs typeface="Arial"/>
                </a:rPr>
                <a:t>Send</a:t>
              </a:r>
              <a:endParaRPr lang="en-GB" sz="2800" b="1" i="1" dirty="0">
                <a:solidFill>
                  <a:srgbClr val="008DAE"/>
                </a:solidFill>
                <a:latin typeface="Century Gothic" panose="020B0502020202020204" pitchFamily="34" charset="0"/>
                <a:ea typeface="Verdana" panose="020B0604030504040204" pitchFamily="34" charset="0"/>
                <a:cs typeface="Arial" panose="020B0604020202020204" pitchFamily="34" charset="0"/>
              </a:endParaRPr>
            </a:p>
          </p:txBody>
        </p:sp>
      </p:grpSp>
      <p:sp>
        <p:nvSpPr>
          <p:cNvPr id="3" name="TextBox 2">
            <a:extLst>
              <a:ext uri="{FF2B5EF4-FFF2-40B4-BE49-F238E27FC236}">
                <a16:creationId xmlns:a16="http://schemas.microsoft.com/office/drawing/2014/main" id="{00CDD5FD-3A32-4B3C-82E4-D8C95EA97139}"/>
              </a:ext>
            </a:extLst>
          </p:cNvPr>
          <p:cNvSpPr txBox="1"/>
          <p:nvPr/>
        </p:nvSpPr>
        <p:spPr>
          <a:xfrm>
            <a:off x="444500" y="1879409"/>
            <a:ext cx="4292701" cy="2062103"/>
          </a:xfrm>
          <a:prstGeom prst="rect">
            <a:avLst/>
          </a:prstGeom>
          <a:noFill/>
        </p:spPr>
        <p:txBody>
          <a:bodyPr wrap="square" lIns="91440" tIns="45720" rIns="91440" bIns="45720" rtlCol="0" anchor="t">
            <a:spAutoFit/>
          </a:bodyPr>
          <a:lstStyle/>
          <a:p>
            <a:r>
              <a:rPr lang="en-GB" sz="3200" dirty="0">
                <a:effectLst/>
                <a:latin typeface="Century Gothic"/>
                <a:ea typeface="Calibri"/>
                <a:cs typeface="Times New Roman"/>
              </a:rPr>
              <a:t>How can I </a:t>
            </a:r>
            <a:r>
              <a:rPr lang="en-GB" sz="3200" dirty="0">
                <a:latin typeface="Century Gothic"/>
                <a:ea typeface="Calibri"/>
                <a:cs typeface="Times New Roman"/>
              </a:rPr>
              <a:t>welcome others</a:t>
            </a:r>
            <a:r>
              <a:rPr lang="en-GB" sz="3200" dirty="0">
                <a:effectLst/>
                <a:latin typeface="Century Gothic"/>
                <a:ea typeface="Calibri"/>
                <a:cs typeface="Times New Roman"/>
              </a:rPr>
              <a:t> with love, kindness and respect this week?</a:t>
            </a:r>
            <a:endParaRPr lang="en-US"/>
          </a:p>
        </p:txBody>
      </p:sp>
      <p:pic>
        <p:nvPicPr>
          <p:cNvPr id="11" name="Picture 10" descr="A group of people holding umbrellas&#10;&#10;Description automatically generated with medium confidence">
            <a:extLst>
              <a:ext uri="{FF2B5EF4-FFF2-40B4-BE49-F238E27FC236}">
                <a16:creationId xmlns:a16="http://schemas.microsoft.com/office/drawing/2014/main" id="{9ED69B4B-56C5-4AA9-B13F-B2128353167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57" r="18699"/>
          <a:stretch/>
        </p:blipFill>
        <p:spPr>
          <a:xfrm>
            <a:off x="5229224" y="960810"/>
            <a:ext cx="6962775" cy="5925766"/>
          </a:xfrm>
          <a:prstGeom prst="rect">
            <a:avLst/>
          </a:prstGeom>
        </p:spPr>
      </p:pic>
    </p:spTree>
    <p:extLst>
      <p:ext uri="{BB962C8B-B14F-4D97-AF65-F5344CB8AC3E}">
        <p14:creationId xmlns:p14="http://schemas.microsoft.com/office/powerpoint/2010/main" val="28094595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E056A91-1763-4F57-BB83-9176F0911E0F}"/>
              </a:ext>
            </a:extLst>
          </p:cNvPr>
          <p:cNvSpPr txBox="1"/>
          <p:nvPr/>
        </p:nvSpPr>
        <p:spPr>
          <a:xfrm>
            <a:off x="1" y="940111"/>
            <a:ext cx="8229599" cy="7948330"/>
          </a:xfrm>
          <a:prstGeom prst="rect">
            <a:avLst/>
          </a:prstGeom>
          <a:noFill/>
        </p:spPr>
        <p:txBody>
          <a:bodyPr wrap="square" lIns="91440" tIns="45720" rIns="91440" bIns="45720" anchor="t">
            <a:spAutoFit/>
          </a:bodyPr>
          <a:lstStyle/>
          <a:p>
            <a:r>
              <a:rPr lang="en-GB" sz="1750" b="1" dirty="0">
                <a:latin typeface="Century Gothic" panose="020B0502020202020204" pitchFamily="34" charset="0"/>
              </a:rPr>
              <a:t>Activity suggestions</a:t>
            </a:r>
          </a:p>
          <a:p>
            <a:pPr fontAlgn="base"/>
            <a:endParaRPr lang="en-GB" sz="1750" dirty="0">
              <a:effectLst/>
              <a:latin typeface="Century Gothic" panose="020B0502020202020204" pitchFamily="34" charset="0"/>
              <a:ea typeface="Times New Roman" panose="02020603050405020304" pitchFamily="18" charset="0"/>
              <a:cs typeface="Segoe UI" panose="020B0502040204020203" pitchFamily="34" charset="0"/>
            </a:endParaRPr>
          </a:p>
          <a:p>
            <a:pPr fontAlgn="base"/>
            <a:r>
              <a:rPr lang="en-GB" sz="1750" dirty="0">
                <a:effectLst/>
                <a:latin typeface="Century Gothic" panose="020B0502020202020204" pitchFamily="34" charset="0"/>
                <a:ea typeface="Times New Roman" panose="02020603050405020304" pitchFamily="18" charset="0"/>
                <a:cs typeface="Times New Roman" panose="02020603050405020304" pitchFamily="18" charset="0"/>
              </a:rPr>
              <a:t>Share the activity sheet with the children and invite them to colour in the illustration. Also invite them to write or draw on the back how they will make all people - including those around the world - feel welcome in the coming week. Encourage the children to do the remaining activities at home during the week.</a:t>
            </a:r>
            <a:endParaRPr lang="en-GB" sz="1750" dirty="0">
              <a:effectLst/>
              <a:latin typeface="Century Gothic" panose="020B0502020202020204" pitchFamily="34" charset="0"/>
              <a:ea typeface="Calibri" panose="020F0502020204030204" pitchFamily="34" charset="0"/>
              <a:cs typeface="Times New Roman" panose="02020603050405020304" pitchFamily="18" charset="0"/>
            </a:endParaRPr>
          </a:p>
          <a:p>
            <a:pPr fontAlgn="base"/>
            <a:r>
              <a:rPr lang="en-GB" sz="1750" dirty="0">
                <a:effectLst/>
                <a:latin typeface="Century Gothic" panose="020B0502020202020204" pitchFamily="34" charset="0"/>
                <a:ea typeface="Times New Roman" panose="02020603050405020304" pitchFamily="18" charset="0"/>
                <a:cs typeface="Times New Roman" panose="02020603050405020304" pitchFamily="18" charset="0"/>
              </a:rPr>
              <a:t> </a:t>
            </a:r>
            <a:endParaRPr lang="en-GB" sz="1750" dirty="0">
              <a:effectLst/>
              <a:latin typeface="Century Gothic" panose="020B0502020202020204" pitchFamily="34" charset="0"/>
              <a:ea typeface="Calibri" panose="020F0502020204030204" pitchFamily="34" charset="0"/>
              <a:cs typeface="Times New Roman" panose="02020603050405020304" pitchFamily="18" charset="0"/>
            </a:endParaRPr>
          </a:p>
          <a:p>
            <a:pPr fontAlgn="base"/>
            <a:r>
              <a:rPr lang="en-GB" sz="1750" dirty="0">
                <a:effectLst/>
                <a:latin typeface="Century Gothic" panose="020B0502020202020204" pitchFamily="34" charset="0"/>
                <a:ea typeface="Times New Roman" panose="02020603050405020304" pitchFamily="18" charset="0"/>
                <a:cs typeface="Times New Roman" panose="02020603050405020304" pitchFamily="18" charset="0"/>
              </a:rPr>
              <a:t>Invite the children to act out Jesus’ triumphant arrival and/or the Passion story. Or, invite them to do a role play to show how they can welcome and respect all people.  </a:t>
            </a:r>
            <a:endParaRPr lang="en-GB" sz="1750" dirty="0">
              <a:effectLst/>
              <a:latin typeface="Century Gothic" panose="020B0502020202020204" pitchFamily="34" charset="0"/>
              <a:ea typeface="Calibri" panose="020F0502020204030204" pitchFamily="34" charset="0"/>
              <a:cs typeface="Times New Roman" panose="02020603050405020304" pitchFamily="18" charset="0"/>
            </a:endParaRPr>
          </a:p>
          <a:p>
            <a:pPr fontAlgn="base"/>
            <a:r>
              <a:rPr lang="en-GB" sz="1750" dirty="0">
                <a:effectLst/>
                <a:latin typeface="Century Gothic" panose="020B0502020202020204" pitchFamily="34" charset="0"/>
                <a:ea typeface="Times New Roman" panose="02020603050405020304" pitchFamily="18" charset="0"/>
                <a:cs typeface="Times New Roman" panose="02020603050405020304" pitchFamily="18" charset="0"/>
              </a:rPr>
              <a:t> </a:t>
            </a:r>
            <a:endParaRPr lang="en-GB" sz="1750" dirty="0">
              <a:effectLst/>
              <a:latin typeface="Century Gothic" panose="020B0502020202020204" pitchFamily="34" charset="0"/>
              <a:ea typeface="Calibri" panose="020F0502020204030204" pitchFamily="34" charset="0"/>
              <a:cs typeface="Times New Roman" panose="02020603050405020304" pitchFamily="18" charset="0"/>
            </a:endParaRPr>
          </a:p>
          <a:p>
            <a:pPr fontAlgn="base"/>
            <a:r>
              <a:rPr lang="en-GB" sz="1750" dirty="0">
                <a:effectLst/>
                <a:latin typeface="Century Gothic" panose="020B0502020202020204" pitchFamily="34" charset="0"/>
                <a:ea typeface="Times New Roman" panose="02020603050405020304" pitchFamily="18" charset="0"/>
                <a:cs typeface="Times New Roman" panose="02020603050405020304" pitchFamily="18" charset="0"/>
              </a:rPr>
              <a:t>Ask the children share all that they have heard and thought about today with the people at home and to try their best to be welcoming to others in the coming week.  </a:t>
            </a:r>
            <a:endParaRPr lang="en-GB" sz="1750" dirty="0">
              <a:effectLst/>
              <a:latin typeface="Century Gothic" panose="020B0502020202020204" pitchFamily="34" charset="0"/>
              <a:ea typeface="Calibri" panose="020F0502020204030204" pitchFamily="34" charset="0"/>
              <a:cs typeface="Times New Roman" panose="02020603050405020304" pitchFamily="18" charset="0"/>
            </a:endParaRPr>
          </a:p>
          <a:p>
            <a:pPr fontAlgn="base"/>
            <a:endParaRPr lang="en-GB" sz="1750" dirty="0">
              <a:effectLst/>
              <a:latin typeface="Century Gothic" panose="020B0502020202020204" pitchFamily="34" charset="0"/>
              <a:ea typeface="Calibri" panose="020F0502020204030204" pitchFamily="34" charset="0"/>
              <a:cs typeface="Times New Roman" panose="02020603050405020304" pitchFamily="18" charset="0"/>
            </a:endParaRPr>
          </a:p>
          <a:p>
            <a:pPr marL="171450" indent="-171450" fontAlgn="base"/>
            <a:r>
              <a:rPr lang="en-GB" sz="1750" dirty="0">
                <a:effectLst/>
                <a:latin typeface="Century Gothic" panose="020B0502020202020204" pitchFamily="34" charset="0"/>
                <a:ea typeface="Times New Roman" panose="02020603050405020304" pitchFamily="18" charset="0"/>
                <a:cs typeface="Times New Roman" panose="02020603050405020304" pitchFamily="18" charset="0"/>
              </a:rPr>
              <a:t>For more activities and resources for children this Lent visit</a:t>
            </a:r>
          </a:p>
          <a:p>
            <a:pPr marL="171450" indent="-171450" fontAlgn="base"/>
            <a:r>
              <a:rPr lang="en-GB" sz="1750" b="1" dirty="0">
                <a:effectLst/>
                <a:latin typeface="Century Gothic" panose="020B0502020202020204" pitchFamily="34" charset="0"/>
                <a:ea typeface="Times New Roman" panose="02020603050405020304" pitchFamily="18" charset="0"/>
                <a:cs typeface="Times New Roman" panose="02020603050405020304" pitchFamily="18" charset="0"/>
              </a:rPr>
              <a:t>cafod.org.uk/primary</a:t>
            </a:r>
            <a:r>
              <a:rPr lang="en-GB" sz="1750" dirty="0">
                <a:effectLst/>
                <a:latin typeface="Century Gothic" panose="020B0502020202020204" pitchFamily="34" charset="0"/>
                <a:ea typeface="Times New Roman" panose="02020603050405020304" pitchFamily="18" charset="0"/>
                <a:cs typeface="Times New Roman" panose="02020603050405020304" pitchFamily="18" charset="0"/>
              </a:rPr>
              <a:t> </a:t>
            </a:r>
            <a:endParaRPr lang="en-GB" sz="1750" dirty="0">
              <a:effectLst/>
              <a:latin typeface="Century Gothic" panose="020B0502020202020204" pitchFamily="34" charset="0"/>
              <a:ea typeface="Calibri" panose="020F0502020204030204" pitchFamily="34" charset="0"/>
              <a:cs typeface="Times New Roman" panose="02020603050405020304" pitchFamily="18" charset="0"/>
            </a:endParaRPr>
          </a:p>
          <a:p>
            <a:pPr marL="171450" indent="-171450" fontAlgn="base"/>
            <a:r>
              <a:rPr lang="en-GB" sz="1750" dirty="0">
                <a:effectLst/>
                <a:latin typeface="Century Gothic" panose="020B0502020202020204" pitchFamily="34" charset="0"/>
                <a:ea typeface="Times New Roman" panose="02020603050405020304" pitchFamily="18" charset="0"/>
                <a:cs typeface="Times New Roman" panose="02020603050405020304" pitchFamily="18" charset="0"/>
              </a:rPr>
              <a:t> </a:t>
            </a:r>
            <a:endParaRPr lang="en-US" sz="1750" dirty="0">
              <a:latin typeface="Century Gothic" panose="020B0502020202020204" pitchFamily="34" charset="0"/>
              <a:ea typeface="MS Mincho" panose="02020609040205080304" pitchFamily="49" charset="-128"/>
              <a:cs typeface="Arial" panose="020B0604020202020204" pitchFamily="34" charset="0"/>
            </a:endParaRPr>
          </a:p>
          <a:p>
            <a:r>
              <a:rPr lang="en-US" sz="1750" dirty="0">
                <a:latin typeface="Century Gothic" panose="020B0502020202020204" pitchFamily="34" charset="0"/>
                <a:ea typeface="MS Mincho" panose="02020609040205080304" pitchFamily="49" charset="-128"/>
                <a:cs typeface="Arial" panose="020B0604020202020204" pitchFamily="34" charset="0"/>
              </a:rPr>
              <a:t>A CAFOD club could strongly support the Catholic life of your school. Find out more: </a:t>
            </a:r>
            <a:r>
              <a:rPr lang="en-US" sz="1750" dirty="0">
                <a:latin typeface="Century Gothic" panose="020B0502020202020204" pitchFamily="34" charset="0"/>
                <a:ea typeface="MS Mincho" panose="02020609040205080304" pitchFamily="49" charset="-128"/>
                <a:cs typeface="Arial" panose="020B0604020202020204" pitchFamily="34" charset="0"/>
                <a:hlinkClick r:id="rId3"/>
              </a:rPr>
              <a:t>https://cafod.org.uk/Education/For-teachers/CAFOD-clubs</a:t>
            </a:r>
            <a:r>
              <a:rPr lang="en-US" sz="1750" dirty="0">
                <a:latin typeface="Century Gothic" panose="020B0502020202020204" pitchFamily="34" charset="0"/>
                <a:ea typeface="MS Mincho" panose="02020609040205080304" pitchFamily="49" charset="-128"/>
                <a:cs typeface="Arial" panose="020B0604020202020204" pitchFamily="34" charset="0"/>
              </a:rPr>
              <a:t> </a:t>
            </a:r>
          </a:p>
          <a:p>
            <a:pPr marL="171450" indent="-171450" fontAlgn="base"/>
            <a:endParaRPr lang="en-GB" sz="1750" dirty="0">
              <a:effectLst/>
              <a:latin typeface="Century Gothic" panose="020B0502020202020204" pitchFamily="34" charset="0"/>
              <a:ea typeface="Calibri" panose="020F0502020204030204" pitchFamily="34" charset="0"/>
              <a:cs typeface="Times New Roman" panose="02020603050405020304" pitchFamily="18" charset="0"/>
            </a:endParaRPr>
          </a:p>
          <a:p>
            <a:r>
              <a:rPr lang="en-GB" sz="1750" dirty="0">
                <a:effectLst/>
                <a:latin typeface="Century Gothic" panose="020B0502020202020204" pitchFamily="34" charset="0"/>
                <a:ea typeface="Calibri" panose="020F0502020204030204" pitchFamily="34" charset="0"/>
                <a:cs typeface="Times New Roman" panose="02020603050405020304" pitchFamily="18" charset="0"/>
              </a:rPr>
              <a:t> </a:t>
            </a:r>
          </a:p>
          <a:p>
            <a:r>
              <a:rPr lang="en-GB" sz="1800" dirty="0">
                <a:effectLst/>
                <a:latin typeface="Arial" panose="020B0604020202020204" pitchFamily="34"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fontAlgn="base"/>
            <a:r>
              <a:rPr lang="en-GB" sz="1800" dirty="0">
                <a:effectLst/>
                <a:latin typeface="Verdana" panose="020B0604030504040204" pitchFamily="34" charset="0"/>
                <a:ea typeface="Times New Roman" panose="02020603050405020304" pitchFamily="18" charset="0"/>
                <a:cs typeface="Segoe UI" panose="020B0502040204020203" pitchFamily="34"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dirty="0">
                <a:effectLst/>
                <a:latin typeface="Calibri" panose="020F0502020204030204" pitchFamily="34" charset="0"/>
                <a:ea typeface="Calibri" panose="020F0502020204030204" pitchFamily="34" charset="0"/>
                <a:cs typeface="Times New Roman" panose="02020603050405020304" pitchFamily="18" charset="0"/>
              </a:rPr>
              <a:t> </a:t>
            </a:r>
          </a:p>
          <a:p>
            <a:endParaRPr lang="en-GB" sz="2000" b="1" dirty="0">
              <a:latin typeface="Century Gothic" panose="020B0502020202020204" pitchFamily="34" charset="0"/>
            </a:endParaRPr>
          </a:p>
          <a:p>
            <a:endParaRPr lang="en-US" sz="2000" dirty="0">
              <a:latin typeface="Century Gothic" panose="020B0502020202020204" pitchFamily="34" charset="0"/>
            </a:endParaRPr>
          </a:p>
          <a:p>
            <a:endParaRPr lang="en-US" sz="1400" dirty="0">
              <a:latin typeface="Century Gothic" panose="020B0502020202020204" pitchFamily="34" charset="0"/>
              <a:ea typeface="MS Mincho" panose="02020609040205080304" pitchFamily="49" charset="-128"/>
              <a:cs typeface="Arial" panose="020B0604020202020204" pitchFamily="34" charset="0"/>
            </a:endParaRPr>
          </a:p>
        </p:txBody>
      </p:sp>
      <p:pic>
        <p:nvPicPr>
          <p:cNvPr id="7" name="Picture 6">
            <a:extLst>
              <a:ext uri="{FF2B5EF4-FFF2-40B4-BE49-F238E27FC236}">
                <a16:creationId xmlns:a16="http://schemas.microsoft.com/office/drawing/2014/main" id="{366337C9-1C30-481B-AB61-D1F3C67CFB7E}"/>
              </a:ext>
            </a:extLst>
          </p:cNvPr>
          <p:cNvPicPr>
            <a:picLocks noChangeAspect="1"/>
          </p:cNvPicPr>
          <p:nvPr/>
        </p:nvPicPr>
        <p:blipFill rotWithShape="1">
          <a:blip r:embed="rId4"/>
          <a:srcRect l="35530" t="21726" r="36208" b="37261"/>
          <a:stretch/>
        </p:blipFill>
        <p:spPr>
          <a:xfrm>
            <a:off x="8229600" y="1072924"/>
            <a:ext cx="3770142" cy="3075996"/>
          </a:xfrm>
          <a:prstGeom prst="rect">
            <a:avLst/>
          </a:prstGeom>
        </p:spPr>
      </p:pic>
      <p:pic>
        <p:nvPicPr>
          <p:cNvPr id="8" name="Picture 7">
            <a:extLst>
              <a:ext uri="{FF2B5EF4-FFF2-40B4-BE49-F238E27FC236}">
                <a16:creationId xmlns:a16="http://schemas.microsoft.com/office/drawing/2014/main" id="{508F5CED-B33E-4E11-8AC6-B9DCEF187859}"/>
              </a:ext>
            </a:extLst>
          </p:cNvPr>
          <p:cNvPicPr>
            <a:picLocks noChangeAspect="1"/>
          </p:cNvPicPr>
          <p:nvPr/>
        </p:nvPicPr>
        <p:blipFill rotWithShape="1">
          <a:blip r:embed="rId4"/>
          <a:srcRect l="52233" t="62557" r="37946" b="12150"/>
          <a:stretch/>
        </p:blipFill>
        <p:spPr>
          <a:xfrm>
            <a:off x="9594375" y="4281733"/>
            <a:ext cx="1665027" cy="2410820"/>
          </a:xfrm>
          <a:prstGeom prst="rect">
            <a:avLst/>
          </a:prstGeom>
        </p:spPr>
      </p:pic>
    </p:spTree>
    <p:extLst>
      <p:ext uri="{BB962C8B-B14F-4D97-AF65-F5344CB8AC3E}">
        <p14:creationId xmlns:p14="http://schemas.microsoft.com/office/powerpoint/2010/main" val="23841251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73A8ED9-1869-E6E9-AF4D-A87A390B16F1}"/>
              </a:ext>
            </a:extLst>
          </p:cNvPr>
          <p:cNvSpPr>
            <a:spLocks noGrp="1"/>
          </p:cNvSpPr>
          <p:nvPr>
            <p:ph idx="1"/>
          </p:nvPr>
        </p:nvSpPr>
        <p:spPr>
          <a:xfrm>
            <a:off x="685797" y="1006517"/>
            <a:ext cx="7384800" cy="5724644"/>
          </a:xfrm>
        </p:spPr>
        <p:txBody>
          <a:bodyPr vert="horz" wrap="square" lIns="91440" tIns="45720" rIns="91440" bIns="45720" rtlCol="0" anchor="t">
            <a:spAutoFit/>
          </a:bodyPr>
          <a:lstStyle/>
          <a:p>
            <a:pPr marL="0" indent="0">
              <a:spcBef>
                <a:spcPts val="0"/>
              </a:spcBef>
              <a:spcAft>
                <a:spcPts val="0"/>
              </a:spcAft>
              <a:buNone/>
            </a:pPr>
            <a:r>
              <a:rPr lang="en-GB" sz="2400" b="1" dirty="0">
                <a:solidFill>
                  <a:srgbClr val="000000"/>
                </a:solidFill>
                <a:latin typeface="Century Gothic"/>
                <a:cs typeface="Arial" panose="020B0604020202020204"/>
              </a:rPr>
              <a:t>Jubilee activities!</a:t>
            </a:r>
            <a:endParaRPr lang="en-US" sz="2400" dirty="0">
              <a:solidFill>
                <a:srgbClr val="000000"/>
              </a:solidFill>
              <a:latin typeface="Century Gothic"/>
              <a:cs typeface="Arial" panose="020B0604020202020204"/>
            </a:endParaRPr>
          </a:p>
          <a:p>
            <a:pPr marL="0" indent="0">
              <a:spcBef>
                <a:spcPts val="0"/>
              </a:spcBef>
              <a:spcAft>
                <a:spcPts val="0"/>
              </a:spcAft>
              <a:buNone/>
            </a:pPr>
            <a:endParaRPr lang="en-US" sz="1800" dirty="0">
              <a:solidFill>
                <a:srgbClr val="000000"/>
              </a:solidFill>
              <a:latin typeface="Century Gothic"/>
              <a:cs typeface="Arial" panose="020B0604020202020204"/>
            </a:endParaRPr>
          </a:p>
          <a:p>
            <a:pPr marL="0" indent="0">
              <a:spcBef>
                <a:spcPts val="0"/>
              </a:spcBef>
              <a:spcAft>
                <a:spcPts val="0"/>
              </a:spcAft>
              <a:buNone/>
            </a:pPr>
            <a:r>
              <a:rPr lang="en-US" sz="1800" dirty="0">
                <a:solidFill>
                  <a:srgbClr val="000000"/>
                </a:solidFill>
                <a:latin typeface="Century Gothic"/>
                <a:cs typeface="Arial" panose="020B0604020202020204"/>
              </a:rPr>
              <a:t>The Jubilee Year is a landmark moment in the life of the global church. School communities are invited to join together as pilgrims of hope, pledging to work together for God’s kingdom of justice, peace and love. Find resources at: </a:t>
            </a:r>
          </a:p>
          <a:p>
            <a:pPr marL="0" indent="0">
              <a:spcBef>
                <a:spcPts val="0"/>
              </a:spcBef>
              <a:spcAft>
                <a:spcPts val="0"/>
              </a:spcAft>
              <a:buNone/>
            </a:pPr>
            <a:r>
              <a:rPr lang="en-US" sz="1800" dirty="0">
                <a:solidFill>
                  <a:srgbClr val="000000"/>
                </a:solidFill>
                <a:latin typeface="Century Gothic"/>
                <a:cs typeface="Arial" panose="020B0604020202020204"/>
                <a:hlinkClick r:id="rId2"/>
              </a:rPr>
              <a:t>Jubilee for schools 2025 – Pilgrims of Hope</a:t>
            </a:r>
            <a:endParaRPr lang="en-US" sz="1800" dirty="0">
              <a:solidFill>
                <a:srgbClr val="000000"/>
              </a:solidFill>
              <a:latin typeface="Century Gothic"/>
              <a:cs typeface="Arial" panose="020B0604020202020204"/>
            </a:endParaRPr>
          </a:p>
          <a:p>
            <a:pPr marL="0" indent="0">
              <a:spcBef>
                <a:spcPts val="0"/>
              </a:spcBef>
              <a:spcAft>
                <a:spcPts val="0"/>
              </a:spcAft>
              <a:buNone/>
            </a:pPr>
            <a:endParaRPr lang="en-US" sz="1800" dirty="0">
              <a:solidFill>
                <a:srgbClr val="000000"/>
              </a:solidFill>
              <a:latin typeface="Century Gothic"/>
              <a:cs typeface="Arial" panose="020B0604020202020204"/>
            </a:endParaRPr>
          </a:p>
          <a:p>
            <a:pPr marL="0" indent="0">
              <a:spcBef>
                <a:spcPts val="0"/>
              </a:spcBef>
              <a:spcAft>
                <a:spcPts val="0"/>
              </a:spcAft>
              <a:buNone/>
            </a:pPr>
            <a:r>
              <a:rPr lang="en-US" sz="1800" dirty="0">
                <a:solidFill>
                  <a:srgbClr val="000000"/>
                </a:solidFill>
                <a:latin typeface="Century Gothic"/>
                <a:cs typeface="Arial" panose="020B0604020202020204"/>
              </a:rPr>
              <a:t>There's a little time left to do the Big Lent Walk! Why not do it as part of your Jubilee pledge?  For sign up and more information go here: </a:t>
            </a:r>
          </a:p>
          <a:p>
            <a:pPr marL="0" indent="0">
              <a:spcBef>
                <a:spcPts val="0"/>
              </a:spcBef>
              <a:spcAft>
                <a:spcPts val="0"/>
              </a:spcAft>
              <a:buNone/>
            </a:pPr>
            <a:r>
              <a:rPr lang="en-US" sz="1800" dirty="0">
                <a:solidFill>
                  <a:srgbClr val="000000"/>
                </a:solidFill>
                <a:latin typeface="Century Gothic"/>
                <a:cs typeface="Arial" panose="020B0604020202020204"/>
                <a:hlinkClick r:id="rId3"/>
              </a:rPr>
              <a:t>BLW25 Schools Sign up – Formstack</a:t>
            </a:r>
            <a:endParaRPr lang="en-US" sz="1800" dirty="0">
              <a:solidFill>
                <a:srgbClr val="000000"/>
              </a:solidFill>
              <a:latin typeface="Century Gothic"/>
              <a:cs typeface="Arial" panose="020B0604020202020204"/>
            </a:endParaRPr>
          </a:p>
          <a:p>
            <a:pPr marL="0" indent="0">
              <a:spcBef>
                <a:spcPts val="0"/>
              </a:spcBef>
              <a:spcAft>
                <a:spcPts val="0"/>
              </a:spcAft>
              <a:buNone/>
            </a:pPr>
            <a:endParaRPr lang="en-US" sz="1800" dirty="0">
              <a:solidFill>
                <a:srgbClr val="000000"/>
              </a:solidFill>
              <a:latin typeface="Century Gothic"/>
              <a:cs typeface="Arial" panose="020B0604020202020204"/>
            </a:endParaRPr>
          </a:p>
          <a:p>
            <a:pPr marL="0" indent="0">
              <a:spcBef>
                <a:spcPts val="0"/>
              </a:spcBef>
              <a:spcAft>
                <a:spcPts val="0"/>
              </a:spcAft>
              <a:buNone/>
            </a:pPr>
            <a:r>
              <a:rPr lang="en-US" sz="1800" dirty="0">
                <a:solidFill>
                  <a:srgbClr val="000000"/>
                </a:solidFill>
                <a:latin typeface="Century Gothic"/>
                <a:cs typeface="Arial" panose="020B0604020202020204"/>
              </a:rPr>
              <a:t>Find resources to learn about and fundraise for the Myanmar Earthquake: </a:t>
            </a:r>
            <a:r>
              <a:rPr lang="en-US" sz="1800" dirty="0">
                <a:solidFill>
                  <a:srgbClr val="000000"/>
                </a:solidFill>
                <a:latin typeface="Century Gothic"/>
                <a:cs typeface="Arial" panose="020B0604020202020204"/>
                <a:hlinkClick r:id="rId4"/>
              </a:rPr>
              <a:t>https://cafod.org.uk/education/education-resources/emergency-resources-schools</a:t>
            </a:r>
            <a:r>
              <a:rPr lang="en-US" sz="1800" dirty="0">
                <a:solidFill>
                  <a:srgbClr val="000000"/>
                </a:solidFill>
                <a:latin typeface="Century Gothic"/>
                <a:cs typeface="Arial" panose="020B0604020202020204"/>
              </a:rPr>
              <a:t> </a:t>
            </a:r>
          </a:p>
          <a:p>
            <a:pPr marL="0" indent="0">
              <a:spcBef>
                <a:spcPts val="0"/>
              </a:spcBef>
              <a:spcAft>
                <a:spcPts val="0"/>
              </a:spcAft>
              <a:buNone/>
            </a:pPr>
            <a:endParaRPr lang="en-US" sz="1800" dirty="0">
              <a:solidFill>
                <a:srgbClr val="000000"/>
              </a:solidFill>
              <a:latin typeface="Century Gothic"/>
              <a:cs typeface="Arial" panose="020B0604020202020204"/>
            </a:endParaRPr>
          </a:p>
          <a:p>
            <a:pPr marL="0" indent="0">
              <a:spcBef>
                <a:spcPts val="0"/>
              </a:spcBef>
              <a:spcAft>
                <a:spcPts val="0"/>
              </a:spcAft>
              <a:buNone/>
            </a:pPr>
            <a:r>
              <a:rPr lang="en-US" sz="1800" dirty="0">
                <a:solidFill>
                  <a:srgbClr val="000000"/>
                </a:solidFill>
                <a:latin typeface="Century Gothic"/>
                <a:cs typeface="Arial" panose="020B0604020202020204"/>
              </a:rPr>
              <a:t>A CAFOD club could strongly support the Catholic life of your school, particularly in this Jubilee year. Find out more:</a:t>
            </a:r>
            <a:endParaRPr lang="en-US" dirty="0">
              <a:latin typeface="Arial" panose="020B0604020202020204"/>
              <a:cs typeface="Arial" panose="020B0604020202020204"/>
            </a:endParaRPr>
          </a:p>
          <a:p>
            <a:pPr marL="0" indent="0">
              <a:spcBef>
                <a:spcPts val="0"/>
              </a:spcBef>
              <a:spcAft>
                <a:spcPts val="0"/>
              </a:spcAft>
              <a:buNone/>
            </a:pPr>
            <a:r>
              <a:rPr lang="en-US" sz="1800" dirty="0">
                <a:solidFill>
                  <a:srgbClr val="000000"/>
                </a:solidFill>
                <a:latin typeface="Century Gothic"/>
                <a:cs typeface="Arial" panose="020B0604020202020204"/>
                <a:hlinkClick r:id="rId5"/>
              </a:rPr>
              <a:t>https://cafod.org.uk/Education/For-teachers/CAFOD-clubs</a:t>
            </a:r>
            <a:r>
              <a:rPr lang="en-US" sz="1800" dirty="0">
                <a:solidFill>
                  <a:srgbClr val="000000"/>
                </a:solidFill>
                <a:latin typeface="Century Gothic"/>
                <a:cs typeface="Arial" panose="020B0604020202020204"/>
              </a:rPr>
              <a:t> </a:t>
            </a:r>
            <a:endParaRPr lang="en-US" dirty="0">
              <a:cs typeface="Arial"/>
            </a:endParaRPr>
          </a:p>
        </p:txBody>
      </p:sp>
      <p:pic>
        <p:nvPicPr>
          <p:cNvPr id="5" name="Picture 4" descr="A logo with a cross and a boat&#10;&#10;Description automatically generated">
            <a:extLst>
              <a:ext uri="{FF2B5EF4-FFF2-40B4-BE49-F238E27FC236}">
                <a16:creationId xmlns:a16="http://schemas.microsoft.com/office/drawing/2014/main" id="{A7113F69-8C37-27E3-D142-E1B9D3FB5BD3}"/>
              </a:ext>
            </a:extLst>
          </p:cNvPr>
          <p:cNvPicPr>
            <a:picLocks noChangeAspect="1"/>
          </p:cNvPicPr>
          <p:nvPr/>
        </p:nvPicPr>
        <p:blipFill>
          <a:blip r:embed="rId6"/>
          <a:stretch>
            <a:fillRect/>
          </a:stretch>
        </p:blipFill>
        <p:spPr>
          <a:xfrm>
            <a:off x="7565759" y="-482468"/>
            <a:ext cx="5121936" cy="7336133"/>
          </a:xfrm>
          <a:prstGeom prst="rect">
            <a:avLst/>
          </a:prstGeom>
        </p:spPr>
      </p:pic>
      <p:pic>
        <p:nvPicPr>
          <p:cNvPr id="2" name="Picture 1" descr="A picture containing text, sign&#10;&#10;Description automatically generated">
            <a:extLst>
              <a:ext uri="{FF2B5EF4-FFF2-40B4-BE49-F238E27FC236}">
                <a16:creationId xmlns:a16="http://schemas.microsoft.com/office/drawing/2014/main" id="{5CF2F839-A7F3-9D05-1FE0-732FEEB02EDA}"/>
              </a:ext>
            </a:extLst>
          </p:cNvPr>
          <p:cNvPicPr>
            <a:picLocks noChangeAspect="1"/>
          </p:cNvPicPr>
          <p:nvPr/>
        </p:nvPicPr>
        <p:blipFill>
          <a:blip r:embed="rId7"/>
          <a:stretch>
            <a:fillRect/>
          </a:stretch>
        </p:blipFill>
        <p:spPr>
          <a:xfrm>
            <a:off x="7352935" y="3868887"/>
            <a:ext cx="2476500" cy="2476500"/>
          </a:xfrm>
          <a:prstGeom prst="rect">
            <a:avLst/>
          </a:prstGeom>
        </p:spPr>
      </p:pic>
    </p:spTree>
    <p:extLst>
      <p:ext uri="{BB962C8B-B14F-4D97-AF65-F5344CB8AC3E}">
        <p14:creationId xmlns:p14="http://schemas.microsoft.com/office/powerpoint/2010/main" val="33868020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F5236CC-A26B-41D0-8B80-04DC6C5ED8BC}"/>
              </a:ext>
            </a:extLst>
          </p:cNvPr>
          <p:cNvPicPr>
            <a:picLocks noChangeAspect="1"/>
          </p:cNvPicPr>
          <p:nvPr/>
        </p:nvPicPr>
        <p:blipFill rotWithShape="1">
          <a:blip r:embed="rId3"/>
          <a:srcRect l="35530" t="21725" r="36208" b="8925"/>
          <a:stretch/>
        </p:blipFill>
        <p:spPr>
          <a:xfrm>
            <a:off x="3995224" y="1195753"/>
            <a:ext cx="3770142" cy="5201255"/>
          </a:xfrm>
          <a:prstGeom prst="rect">
            <a:avLst/>
          </a:prstGeom>
        </p:spPr>
      </p:pic>
    </p:spTree>
    <p:extLst>
      <p:ext uri="{BB962C8B-B14F-4D97-AF65-F5344CB8AC3E}">
        <p14:creationId xmlns:p14="http://schemas.microsoft.com/office/powerpoint/2010/main" val="18686363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6B4E48F-E0F2-4657-B4FB-97601F5DC2E3}"/>
              </a:ext>
            </a:extLst>
          </p:cNvPr>
          <p:cNvPicPr>
            <a:picLocks noChangeAspect="1"/>
          </p:cNvPicPr>
          <p:nvPr/>
        </p:nvPicPr>
        <p:blipFill>
          <a:blip r:embed="rId3"/>
          <a:stretch>
            <a:fillRect/>
          </a:stretch>
        </p:blipFill>
        <p:spPr>
          <a:xfrm>
            <a:off x="390363" y="1385503"/>
            <a:ext cx="11803341" cy="4855276"/>
          </a:xfrm>
          <a:prstGeom prst="rect">
            <a:avLst/>
          </a:prstGeom>
        </p:spPr>
      </p:pic>
    </p:spTree>
    <p:extLst>
      <p:ext uri="{BB962C8B-B14F-4D97-AF65-F5344CB8AC3E}">
        <p14:creationId xmlns:p14="http://schemas.microsoft.com/office/powerpoint/2010/main" val="25938594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BBA8697F-6FCB-481B-AD0F-C217C505E145}"/>
              </a:ext>
            </a:extLst>
          </p:cNvPr>
          <p:cNvSpPr txBox="1"/>
          <p:nvPr/>
        </p:nvSpPr>
        <p:spPr>
          <a:xfrm>
            <a:off x="6461760" y="1593499"/>
            <a:ext cx="5460076" cy="5570756"/>
          </a:xfrm>
          <a:prstGeom prst="rect">
            <a:avLst/>
          </a:prstGeom>
          <a:noFill/>
        </p:spPr>
        <p:txBody>
          <a:bodyPr wrap="square" lIns="91440" tIns="45720" rIns="91440" bIns="45720" rtlCol="0" anchor="t">
            <a:spAutoFit/>
          </a:bodyPr>
          <a:lstStyle/>
          <a:p>
            <a:pPr fontAlgn="base"/>
            <a:r>
              <a:rPr lang="en-GB" sz="3200" dirty="0">
                <a:effectLst/>
                <a:latin typeface="Century Gothic" panose="020B0502020202020204" pitchFamily="34" charset="0"/>
                <a:ea typeface="Times New Roman" panose="02020603050405020304" pitchFamily="18" charset="0"/>
                <a:cs typeface="Times New Roman" panose="02020603050405020304" pitchFamily="18" charset="0"/>
              </a:rPr>
              <a:t>Eternal God, </a:t>
            </a:r>
          </a:p>
          <a:p>
            <a:pPr fontAlgn="base"/>
            <a:r>
              <a:rPr lang="en-GB" sz="3200" dirty="0">
                <a:latin typeface="Century Gothic"/>
                <a:ea typeface="Times New Roman" panose="02020603050405020304" pitchFamily="18" charset="0"/>
                <a:cs typeface="Times New Roman"/>
              </a:rPr>
              <a:t>May</a:t>
            </a:r>
            <a:r>
              <a:rPr lang="en-GB" sz="3200" dirty="0">
                <a:effectLst/>
                <a:latin typeface="Century Gothic"/>
                <a:ea typeface="Times New Roman" panose="02020603050405020304" pitchFamily="18" charset="0"/>
                <a:cs typeface="Times New Roman"/>
              </a:rPr>
              <a:t> we always welcome Jesus into our hearts with joy. Help us to see Christ in all people and to make them feel welcome. </a:t>
            </a:r>
          </a:p>
          <a:p>
            <a:pPr fontAlgn="base"/>
            <a:r>
              <a:rPr lang="en-GB" sz="3200" dirty="0">
                <a:effectLst/>
                <a:latin typeface="Century Gothic" panose="020B0502020202020204" pitchFamily="34" charset="0"/>
                <a:ea typeface="Times New Roman" panose="02020603050405020304" pitchFamily="18" charset="0"/>
                <a:cs typeface="Times New Roman" panose="02020603050405020304" pitchFamily="18" charset="0"/>
              </a:rPr>
              <a:t>We make this prayer to you through Christ our Lord. Amen. </a:t>
            </a:r>
            <a:endParaRPr lang="en-GB" sz="3200" dirty="0">
              <a:effectLst/>
              <a:latin typeface="Century Gothic" panose="020B0502020202020204" pitchFamily="34" charset="0"/>
              <a:ea typeface="Calibri" panose="020F0502020204030204" pitchFamily="34" charset="0"/>
              <a:cs typeface="Times New Roman" panose="02020603050405020304" pitchFamily="18" charset="0"/>
            </a:endParaRPr>
          </a:p>
          <a:p>
            <a:pPr fontAlgn="base"/>
            <a:endParaRPr lang="en-GB" sz="3200" dirty="0">
              <a:effectLst/>
              <a:latin typeface="Century Gothic" panose="020B0502020202020204" pitchFamily="34" charset="0"/>
              <a:ea typeface="Calibri" panose="020F0502020204030204" pitchFamily="34" charset="0"/>
              <a:cs typeface="Times New Roman" panose="02020603050405020304" pitchFamily="18" charset="0"/>
            </a:endParaRPr>
          </a:p>
          <a:p>
            <a:endParaRPr lang="en-US" sz="3600" dirty="0">
              <a:latin typeface="Century Gothic" panose="020B0502020202020204" pitchFamily="34" charset="0"/>
              <a:ea typeface="+mn-lt"/>
              <a:cs typeface="+mn-lt"/>
            </a:endParaRPr>
          </a:p>
        </p:txBody>
      </p:sp>
      <p:pic>
        <p:nvPicPr>
          <p:cNvPr id="6" name="Picture 2">
            <a:extLst>
              <a:ext uri="{FF2B5EF4-FFF2-40B4-BE49-F238E27FC236}">
                <a16:creationId xmlns:a16="http://schemas.microsoft.com/office/drawing/2014/main" id="{87B10231-3F69-4259-9DA7-B5DC50F6A83C}"/>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035407" y="949877"/>
            <a:ext cx="10287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93938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843C0C8-2E80-4A00-8FE9-DD73BB168080}"/>
              </a:ext>
            </a:extLst>
          </p:cNvPr>
          <p:cNvSpPr txBox="1"/>
          <p:nvPr/>
        </p:nvSpPr>
        <p:spPr>
          <a:xfrm>
            <a:off x="7376160" y="386736"/>
            <a:ext cx="4654813" cy="461665"/>
          </a:xfrm>
          <a:prstGeom prst="rect">
            <a:avLst/>
          </a:prstGeom>
          <a:noFill/>
        </p:spPr>
        <p:txBody>
          <a:bodyPr wrap="square" lIns="91440" tIns="45720" rIns="91440" bIns="45720" rtlCol="0" anchor="t">
            <a:spAutoFit/>
          </a:bodyPr>
          <a:lstStyle/>
          <a:p>
            <a:r>
              <a:rPr lang="en-US" sz="2400" b="1" dirty="0">
                <a:latin typeface="Century Gothic" panose="020B0502020202020204" pitchFamily="34" charset="0"/>
                <a:cs typeface="Segoe UI"/>
              </a:rPr>
              <a:t>Gospel: Luke 19:28-40</a:t>
            </a:r>
          </a:p>
        </p:txBody>
      </p:sp>
      <p:grpSp>
        <p:nvGrpSpPr>
          <p:cNvPr id="6" name="Group 5">
            <a:extLst>
              <a:ext uri="{FF2B5EF4-FFF2-40B4-BE49-F238E27FC236}">
                <a16:creationId xmlns:a16="http://schemas.microsoft.com/office/drawing/2014/main" id="{543B6994-2C10-6B42-8D44-5312D8E35403}"/>
              </a:ext>
            </a:extLst>
          </p:cNvPr>
          <p:cNvGrpSpPr/>
          <p:nvPr/>
        </p:nvGrpSpPr>
        <p:grpSpPr>
          <a:xfrm>
            <a:off x="9519220" y="6112035"/>
            <a:ext cx="7221092" cy="718457"/>
            <a:chOff x="344402" y="5655667"/>
            <a:chExt cx="7221092" cy="718457"/>
          </a:xfrm>
        </p:grpSpPr>
        <p:sp>
          <p:nvSpPr>
            <p:cNvPr id="7" name="Rectangle 6">
              <a:extLst>
                <a:ext uri="{FF2B5EF4-FFF2-40B4-BE49-F238E27FC236}">
                  <a16:creationId xmlns:a16="http://schemas.microsoft.com/office/drawing/2014/main" id="{0A072B9C-E184-0244-BB43-DBA58811F855}"/>
                </a:ext>
              </a:extLst>
            </p:cNvPr>
            <p:cNvSpPr/>
            <p:nvPr/>
          </p:nvSpPr>
          <p:spPr>
            <a:xfrm>
              <a:off x="1061635" y="5793752"/>
              <a:ext cx="6503859" cy="523220"/>
            </a:xfrm>
            <a:prstGeom prst="rect">
              <a:avLst/>
            </a:prstGeom>
          </p:spPr>
          <p:txBody>
            <a:bodyPr wrap="square" lIns="91440" tIns="45720" rIns="91440" bIns="45720" anchor="t">
              <a:spAutoFit/>
            </a:bodyPr>
            <a:lstStyle/>
            <a:p>
              <a:r>
                <a:rPr lang="en-GB" sz="2800" b="1" i="1" dirty="0">
                  <a:solidFill>
                    <a:srgbClr val="A1C60F"/>
                  </a:solidFill>
                  <a:latin typeface="Century Gothic"/>
                  <a:cs typeface="Arial"/>
                </a:rPr>
                <a:t>Word</a:t>
              </a:r>
              <a:endParaRPr lang="en-GB" sz="2800" b="1" dirty="0">
                <a:solidFill>
                  <a:srgbClr val="A1C60F"/>
                </a:solidFill>
                <a:latin typeface="Century Gothic" panose="020B0502020202020204" pitchFamily="34" charset="0"/>
                <a:cs typeface="Arial" panose="020B0604020202020204" pitchFamily="34" charset="0"/>
              </a:endParaRPr>
            </a:p>
          </p:txBody>
        </p:sp>
        <p:pic>
          <p:nvPicPr>
            <p:cNvPr id="8" name="Graphic 13" descr="Open Book">
              <a:extLst>
                <a:ext uri="{FF2B5EF4-FFF2-40B4-BE49-F238E27FC236}">
                  <a16:creationId xmlns:a16="http://schemas.microsoft.com/office/drawing/2014/main" id="{B30804C5-4B79-924F-B12E-DF285BD3D9B4}"/>
                </a:ext>
              </a:extLst>
            </p:cNvPr>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44402" y="5655667"/>
              <a:ext cx="717233" cy="718457"/>
            </a:xfrm>
            <a:prstGeom prst="rect">
              <a:avLst/>
            </a:prstGeom>
          </p:spPr>
        </p:pic>
      </p:grpSp>
      <p:sp>
        <p:nvSpPr>
          <p:cNvPr id="9" name="TextBox 8">
            <a:extLst>
              <a:ext uri="{FF2B5EF4-FFF2-40B4-BE49-F238E27FC236}">
                <a16:creationId xmlns:a16="http://schemas.microsoft.com/office/drawing/2014/main" id="{BC610C57-B7D8-4A07-8F6D-4C75DF40C943}"/>
              </a:ext>
            </a:extLst>
          </p:cNvPr>
          <p:cNvSpPr txBox="1"/>
          <p:nvPr/>
        </p:nvSpPr>
        <p:spPr>
          <a:xfrm>
            <a:off x="128768" y="1140429"/>
            <a:ext cx="12060354" cy="5032147"/>
          </a:xfrm>
          <a:prstGeom prst="rect">
            <a:avLst/>
          </a:prstGeom>
          <a:noFill/>
        </p:spPr>
        <p:txBody>
          <a:bodyPr wrap="square" lIns="91440" tIns="45720" rIns="91440" bIns="45720" anchor="t">
            <a:spAutoFit/>
          </a:bodyPr>
          <a:lstStyle/>
          <a:p>
            <a:r>
              <a:rPr lang="en-GB" sz="1900" dirty="0">
                <a:solidFill>
                  <a:srgbClr val="000000"/>
                </a:solidFill>
                <a:effectLst/>
                <a:latin typeface="Century Gothic"/>
                <a:ea typeface="Times New Roman" panose="02020603050405020304" pitchFamily="18" charset="0"/>
              </a:rPr>
              <a:t>After Jesus said this, he went on ahead of them to Jerusalem. As he came near Bethphage and Bethany at the Mount of Olives, he sent two disciples ahead</a:t>
            </a:r>
            <a:r>
              <a:rPr lang="en-GB" sz="1900" b="1" baseline="30000" dirty="0">
                <a:solidFill>
                  <a:srgbClr val="000000"/>
                </a:solidFill>
                <a:effectLst/>
                <a:latin typeface="Century Gothic"/>
                <a:ea typeface="Times New Roman" panose="02020603050405020304" pitchFamily="18" charset="0"/>
              </a:rPr>
              <a:t> </a:t>
            </a:r>
            <a:r>
              <a:rPr lang="en-GB" sz="1900" dirty="0">
                <a:solidFill>
                  <a:srgbClr val="000000"/>
                </a:solidFill>
                <a:effectLst/>
                <a:latin typeface="Century Gothic"/>
                <a:ea typeface="Times New Roman" panose="02020603050405020304" pitchFamily="18" charset="0"/>
              </a:rPr>
              <a:t>with these instructions: “Go to the village ahead of you; as you go in, you will find a colt tied up that has never been ridden. Untie it and bring it here.</a:t>
            </a:r>
            <a:r>
              <a:rPr lang="en-GB" sz="1900" b="1" baseline="30000" dirty="0">
                <a:solidFill>
                  <a:srgbClr val="000000"/>
                </a:solidFill>
                <a:effectLst/>
                <a:latin typeface="Century Gothic"/>
                <a:ea typeface="Times New Roman" panose="02020603050405020304" pitchFamily="18" charset="0"/>
              </a:rPr>
              <a:t> </a:t>
            </a:r>
            <a:r>
              <a:rPr lang="en-GB" sz="1900" dirty="0">
                <a:solidFill>
                  <a:srgbClr val="000000"/>
                </a:solidFill>
                <a:effectLst/>
                <a:latin typeface="Century Gothic"/>
                <a:ea typeface="Times New Roman" panose="02020603050405020304" pitchFamily="18" charset="0"/>
              </a:rPr>
              <a:t>If someone asks you why you are untying it, tell him that the Master needs it.”</a:t>
            </a:r>
          </a:p>
          <a:p>
            <a:endParaRPr lang="en-GB" sz="1200" dirty="0">
              <a:effectLst/>
              <a:latin typeface="Century Gothic" panose="020B0502020202020204" pitchFamily="34" charset="0"/>
              <a:ea typeface="Times New Roman" panose="02020603050405020304" pitchFamily="18" charset="0"/>
            </a:endParaRPr>
          </a:p>
          <a:p>
            <a:r>
              <a:rPr lang="en-GB" sz="1900" dirty="0">
                <a:solidFill>
                  <a:srgbClr val="000000"/>
                </a:solidFill>
                <a:effectLst/>
                <a:latin typeface="Century Gothic" panose="020B0502020202020204" pitchFamily="34" charset="0"/>
                <a:ea typeface="Times New Roman" panose="02020603050405020304" pitchFamily="18" charset="0"/>
              </a:rPr>
              <a:t>They went on their way and found everything just as Jesus had told them. As they were untying the colt, its owners said to them, “Why are you untying it?”</a:t>
            </a:r>
            <a:endParaRPr lang="en-GB" sz="1900" dirty="0">
              <a:effectLst/>
              <a:latin typeface="Century Gothic" panose="020B0502020202020204" pitchFamily="34" charset="0"/>
              <a:ea typeface="Times New Roman" panose="02020603050405020304" pitchFamily="18" charset="0"/>
            </a:endParaRPr>
          </a:p>
          <a:p>
            <a:endParaRPr lang="en-GB" sz="1900" dirty="0">
              <a:solidFill>
                <a:srgbClr val="000000"/>
              </a:solidFill>
              <a:latin typeface="Century Gothic"/>
              <a:ea typeface="Times New Roman" panose="02020603050405020304" pitchFamily="18" charset="0"/>
            </a:endParaRPr>
          </a:p>
          <a:p>
            <a:r>
              <a:rPr lang="en-GB" sz="1900" dirty="0">
                <a:solidFill>
                  <a:srgbClr val="000000"/>
                </a:solidFill>
                <a:effectLst/>
                <a:latin typeface="Century Gothic"/>
                <a:ea typeface="Times New Roman" panose="02020603050405020304" pitchFamily="18" charset="0"/>
              </a:rPr>
              <a:t>“The Master needs it,” they answered, and they took the colt to Jesus. Then they threw their cloaks over the animal and helped Jesus get on.</a:t>
            </a:r>
            <a:r>
              <a:rPr lang="en-GB" sz="1900" b="1" baseline="30000" dirty="0">
                <a:solidFill>
                  <a:srgbClr val="000000"/>
                </a:solidFill>
                <a:effectLst/>
                <a:latin typeface="Century Gothic"/>
                <a:ea typeface="Times New Roman" panose="02020603050405020304" pitchFamily="18" charset="0"/>
              </a:rPr>
              <a:t> </a:t>
            </a:r>
            <a:r>
              <a:rPr lang="en-GB" sz="1900" dirty="0">
                <a:solidFill>
                  <a:srgbClr val="000000"/>
                </a:solidFill>
                <a:effectLst/>
                <a:latin typeface="Century Gothic"/>
                <a:ea typeface="Times New Roman" panose="02020603050405020304" pitchFamily="18" charset="0"/>
              </a:rPr>
              <a:t>As he rode on, people spread their cloaks on the road.</a:t>
            </a:r>
          </a:p>
          <a:p>
            <a:endParaRPr lang="en-GB" sz="1200" dirty="0">
              <a:effectLst/>
              <a:latin typeface="Century Gothic" panose="020B0502020202020204" pitchFamily="34" charset="0"/>
              <a:ea typeface="Times New Roman" panose="02020603050405020304" pitchFamily="18" charset="0"/>
            </a:endParaRPr>
          </a:p>
          <a:p>
            <a:r>
              <a:rPr lang="en-GB" sz="1900" dirty="0">
                <a:solidFill>
                  <a:srgbClr val="000000"/>
                </a:solidFill>
                <a:effectLst/>
                <a:latin typeface="Century Gothic"/>
                <a:ea typeface="Times New Roman" panose="02020603050405020304" pitchFamily="18" charset="0"/>
              </a:rPr>
              <a:t>When he came near Jerusalem, where the road went down the Mount of Olives, the large crowd of his disciples began to thank God and praise him in loud voices for all the great things that they had seen: “God bless the king who comes in the name of the Lord! Peace in heaven and glory to God!”</a:t>
            </a:r>
          </a:p>
          <a:p>
            <a:endParaRPr lang="en-GB" sz="1200" dirty="0">
              <a:effectLst/>
              <a:latin typeface="Century Gothic" panose="020B0502020202020204" pitchFamily="34" charset="0"/>
              <a:ea typeface="Times New Roman" panose="02020603050405020304" pitchFamily="18" charset="0"/>
            </a:endParaRPr>
          </a:p>
          <a:p>
            <a:r>
              <a:rPr lang="en-GB" sz="1900" dirty="0">
                <a:solidFill>
                  <a:srgbClr val="000000"/>
                </a:solidFill>
                <a:latin typeface="Century Gothic"/>
                <a:ea typeface="Times New Roman" panose="02020603050405020304" pitchFamily="18" charset="0"/>
              </a:rPr>
              <a:t>Some</a:t>
            </a:r>
            <a:r>
              <a:rPr lang="en-GB" sz="1900" dirty="0">
                <a:solidFill>
                  <a:srgbClr val="000000"/>
                </a:solidFill>
                <a:effectLst/>
                <a:latin typeface="Century Gothic"/>
                <a:ea typeface="Times New Roman" panose="02020603050405020304" pitchFamily="18" charset="0"/>
              </a:rPr>
              <a:t> of the Pharisees in the crowd spoke to Jesus. “Teacher,</a:t>
            </a:r>
            <a:r>
              <a:rPr lang="en-GB" sz="1900" dirty="0">
                <a:solidFill>
                  <a:srgbClr val="000000"/>
                </a:solidFill>
                <a:latin typeface="Century Gothic"/>
                <a:ea typeface="Times New Roman" panose="02020603050405020304" pitchFamily="18" charset="0"/>
              </a:rPr>
              <a:t> </a:t>
            </a:r>
            <a:r>
              <a:rPr lang="en-GB" sz="1900" dirty="0">
                <a:solidFill>
                  <a:srgbClr val="000000"/>
                </a:solidFill>
                <a:effectLst/>
                <a:latin typeface="Century Gothic"/>
                <a:ea typeface="Times New Roman" panose="02020603050405020304" pitchFamily="18" charset="0"/>
              </a:rPr>
              <a:t>command your disciples to be quiet!”</a:t>
            </a:r>
            <a:endParaRPr lang="en-GB" sz="1900" dirty="0">
              <a:effectLst/>
              <a:latin typeface="Century Gothic"/>
              <a:ea typeface="Times New Roman" panose="02020603050405020304" pitchFamily="18" charset="0"/>
            </a:endParaRPr>
          </a:p>
          <a:p>
            <a:endParaRPr lang="en-GB" sz="1900" dirty="0">
              <a:solidFill>
                <a:srgbClr val="000000"/>
              </a:solidFill>
              <a:latin typeface="Century Gothic"/>
              <a:ea typeface="Times New Roman" panose="02020603050405020304" pitchFamily="18" charset="0"/>
            </a:endParaRPr>
          </a:p>
          <a:p>
            <a:r>
              <a:rPr lang="en-GB" sz="1900" dirty="0">
                <a:solidFill>
                  <a:srgbClr val="000000"/>
                </a:solidFill>
                <a:effectLst/>
                <a:latin typeface="Century Gothic" panose="020B0502020202020204" pitchFamily="34" charset="0"/>
                <a:ea typeface="Times New Roman" panose="02020603050405020304" pitchFamily="18" charset="0"/>
              </a:rPr>
              <a:t>Jesus answered, “I tell you that if they keep quiet, the stones themselves will start shouting.”</a:t>
            </a:r>
            <a:endParaRPr lang="en-GB" sz="1900" dirty="0">
              <a:effectLst/>
              <a:latin typeface="Century Gothic" panose="020B0502020202020204" pitchFamily="34" charset="0"/>
              <a:ea typeface="Times New Roman" panose="02020603050405020304" pitchFamily="18" charset="0"/>
            </a:endParaRPr>
          </a:p>
        </p:txBody>
      </p:sp>
    </p:spTree>
    <p:extLst>
      <p:ext uri="{BB962C8B-B14F-4D97-AF65-F5344CB8AC3E}">
        <p14:creationId xmlns:p14="http://schemas.microsoft.com/office/powerpoint/2010/main" val="24887803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F81EF81-DB0B-F940-A522-72216D690198}"/>
              </a:ext>
            </a:extLst>
          </p:cNvPr>
          <p:cNvSpPr>
            <a:spLocks noGrp="1"/>
          </p:cNvSpPr>
          <p:nvPr>
            <p:ph idx="1"/>
          </p:nvPr>
        </p:nvSpPr>
        <p:spPr>
          <a:xfrm>
            <a:off x="617342" y="1746920"/>
            <a:ext cx="7673218" cy="1107996"/>
          </a:xfrm>
        </p:spPr>
        <p:txBody>
          <a:bodyPr vert="horz" wrap="square" lIns="91440" tIns="45720" rIns="91440" bIns="45720" rtlCol="0" anchor="t">
            <a:spAutoFit/>
          </a:bodyPr>
          <a:lstStyle/>
          <a:p>
            <a:pPr marL="0" indent="0">
              <a:buNone/>
            </a:pPr>
            <a:endParaRPr lang="en-GB" sz="2800" dirty="0">
              <a:solidFill>
                <a:schemeClr val="tx1"/>
              </a:solidFill>
              <a:latin typeface="Century Gothic" panose="020B0502020202020204" pitchFamily="34" charset="0"/>
            </a:endParaRPr>
          </a:p>
          <a:p>
            <a:pPr algn="just">
              <a:buNone/>
            </a:pPr>
            <a:endParaRPr lang="en-US" sz="2800" dirty="0">
              <a:latin typeface="Century Gothic" panose="020B0502020202020204" pitchFamily="34" charset="0"/>
              <a:ea typeface="+mn-lt"/>
              <a:cs typeface="+mn-lt"/>
            </a:endParaRPr>
          </a:p>
        </p:txBody>
      </p:sp>
      <p:grpSp>
        <p:nvGrpSpPr>
          <p:cNvPr id="4" name="Group 3">
            <a:extLst>
              <a:ext uri="{FF2B5EF4-FFF2-40B4-BE49-F238E27FC236}">
                <a16:creationId xmlns:a16="http://schemas.microsoft.com/office/drawing/2014/main" id="{6DBD4C91-A496-624F-8468-8A64F0062560}"/>
              </a:ext>
            </a:extLst>
          </p:cNvPr>
          <p:cNvGrpSpPr/>
          <p:nvPr/>
        </p:nvGrpSpPr>
        <p:grpSpPr>
          <a:xfrm>
            <a:off x="9646940" y="5990454"/>
            <a:ext cx="3440070" cy="672205"/>
            <a:chOff x="263250" y="5650540"/>
            <a:chExt cx="3832500" cy="717055"/>
          </a:xfrm>
        </p:grpSpPr>
        <p:pic>
          <p:nvPicPr>
            <p:cNvPr id="5" name="Graphic 16" descr="Heart">
              <a:extLst>
                <a:ext uri="{FF2B5EF4-FFF2-40B4-BE49-F238E27FC236}">
                  <a16:creationId xmlns:a16="http://schemas.microsoft.com/office/drawing/2014/main" id="{4D98E368-1CE9-FD4F-872C-B9B1D9A3587D}"/>
                </a:ext>
              </a:extLst>
            </p:cNvPr>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63250" y="5650540"/>
              <a:ext cx="870065" cy="689455"/>
            </a:xfrm>
            <a:prstGeom prst="rect">
              <a:avLst/>
            </a:prstGeom>
          </p:spPr>
        </p:pic>
        <p:sp>
          <p:nvSpPr>
            <p:cNvPr id="6" name="Rectangle 5">
              <a:extLst>
                <a:ext uri="{FF2B5EF4-FFF2-40B4-BE49-F238E27FC236}">
                  <a16:creationId xmlns:a16="http://schemas.microsoft.com/office/drawing/2014/main" id="{D4A84882-145D-4347-9304-DFF61E872648}"/>
                </a:ext>
              </a:extLst>
            </p:cNvPr>
            <p:cNvSpPr/>
            <p:nvPr/>
          </p:nvSpPr>
          <p:spPr>
            <a:xfrm>
              <a:off x="999965" y="5809465"/>
              <a:ext cx="3095785" cy="558130"/>
            </a:xfrm>
            <a:prstGeom prst="rect">
              <a:avLst/>
            </a:prstGeom>
          </p:spPr>
          <p:txBody>
            <a:bodyPr wrap="square" lIns="91440" tIns="45720" rIns="91440" bIns="45720" anchor="t">
              <a:spAutoFit/>
            </a:bodyPr>
            <a:lstStyle/>
            <a:p>
              <a:r>
                <a:rPr lang="en-GB" sz="2800" b="1" i="1" dirty="0">
                  <a:solidFill>
                    <a:srgbClr val="C51B8A"/>
                  </a:solidFill>
                  <a:latin typeface="Century Gothic"/>
                  <a:cs typeface="Arial"/>
                </a:rPr>
                <a:t>Respond</a:t>
              </a:r>
              <a:endParaRPr lang="en-GB" sz="2800" b="1" dirty="0">
                <a:solidFill>
                  <a:srgbClr val="C51B8A"/>
                </a:solidFill>
                <a:latin typeface="Century Gothic" panose="020B0502020202020204" pitchFamily="34" charset="0"/>
                <a:cs typeface="Arial" panose="020B0604020202020204" pitchFamily="34" charset="0"/>
              </a:endParaRPr>
            </a:p>
          </p:txBody>
        </p:sp>
      </p:grpSp>
      <p:sp>
        <p:nvSpPr>
          <p:cNvPr id="7" name="Rectangle 6">
            <a:extLst>
              <a:ext uri="{FF2B5EF4-FFF2-40B4-BE49-F238E27FC236}">
                <a16:creationId xmlns:a16="http://schemas.microsoft.com/office/drawing/2014/main" id="{C470F02D-09CE-4645-9868-E10538A4114C}"/>
              </a:ext>
            </a:extLst>
          </p:cNvPr>
          <p:cNvSpPr/>
          <p:nvPr/>
        </p:nvSpPr>
        <p:spPr>
          <a:xfrm>
            <a:off x="379538" y="1055375"/>
            <a:ext cx="11432924" cy="5262979"/>
          </a:xfrm>
          <a:prstGeom prst="rect">
            <a:avLst/>
          </a:prstGeom>
        </p:spPr>
        <p:txBody>
          <a:bodyPr wrap="square">
            <a:spAutoFit/>
          </a:bodyPr>
          <a:lstStyle/>
          <a:p>
            <a:endParaRPr lang="en-US" sz="2800" dirty="0">
              <a:latin typeface="Century Gothic" panose="020B0502020202020204" pitchFamily="34" charset="0"/>
            </a:endParaRPr>
          </a:p>
          <a:p>
            <a:endParaRPr lang="en-GB" sz="2800" dirty="0">
              <a:latin typeface="Century Gothic" panose="020B0502020202020204" pitchFamily="34" charset="0"/>
            </a:endParaRPr>
          </a:p>
          <a:p>
            <a:endParaRPr lang="en-GB" sz="2800" dirty="0">
              <a:latin typeface="Century Gothic" panose="020B0502020202020204" pitchFamily="34" charset="0"/>
            </a:endParaRPr>
          </a:p>
          <a:p>
            <a:endParaRPr lang="en-GB" sz="2800" dirty="0">
              <a:latin typeface="Century Gothic" panose="020B0502020202020204" pitchFamily="34" charset="0"/>
            </a:endParaRPr>
          </a:p>
          <a:p>
            <a:endParaRPr lang="en-GB" sz="2800" dirty="0">
              <a:latin typeface="Century Gothic" panose="020B0502020202020204" pitchFamily="34" charset="0"/>
            </a:endParaRPr>
          </a:p>
          <a:p>
            <a:endParaRPr lang="en-GB" sz="2800" dirty="0">
              <a:latin typeface="Century Gothic" panose="020B0502020202020204" pitchFamily="34" charset="0"/>
            </a:endParaRPr>
          </a:p>
          <a:p>
            <a:r>
              <a:rPr lang="en-GB" sz="2800" dirty="0">
                <a:latin typeface="Century Gothic" panose="020B0502020202020204" pitchFamily="34" charset="0"/>
              </a:rPr>
              <a:t> </a:t>
            </a:r>
          </a:p>
          <a:p>
            <a:endParaRPr lang="en-US" sz="2800" dirty="0">
              <a:latin typeface="Century Gothic" panose="020B0502020202020204" pitchFamily="34" charset="0"/>
            </a:endParaRPr>
          </a:p>
          <a:p>
            <a:endParaRPr lang="en-US" sz="2800" dirty="0">
              <a:latin typeface="Century Gothic" panose="020B0502020202020204" pitchFamily="34" charset="0"/>
            </a:endParaRPr>
          </a:p>
          <a:p>
            <a:endParaRPr lang="en-US" sz="2800" dirty="0">
              <a:latin typeface="Century Gothic" panose="020B0502020202020204" pitchFamily="34" charset="0"/>
            </a:endParaRPr>
          </a:p>
          <a:p>
            <a:endParaRPr lang="en-US" sz="2800" dirty="0">
              <a:latin typeface="Century Gothic" panose="020B0502020202020204" pitchFamily="34" charset="0"/>
            </a:endParaRPr>
          </a:p>
          <a:p>
            <a:endParaRPr lang="en-GB" sz="2800" dirty="0">
              <a:latin typeface="Century Gothic" panose="020B0502020202020204" pitchFamily="34" charset="0"/>
            </a:endParaRPr>
          </a:p>
        </p:txBody>
      </p:sp>
      <p:sp>
        <p:nvSpPr>
          <p:cNvPr id="2" name="TextBox 1">
            <a:extLst>
              <a:ext uri="{FF2B5EF4-FFF2-40B4-BE49-F238E27FC236}">
                <a16:creationId xmlns:a16="http://schemas.microsoft.com/office/drawing/2014/main" id="{6DFEE86D-3048-40BF-9372-4952BFD8D288}"/>
              </a:ext>
            </a:extLst>
          </p:cNvPr>
          <p:cNvSpPr txBox="1"/>
          <p:nvPr/>
        </p:nvSpPr>
        <p:spPr>
          <a:xfrm>
            <a:off x="171877" y="1057387"/>
            <a:ext cx="10200183" cy="954107"/>
          </a:xfrm>
          <a:prstGeom prst="rect">
            <a:avLst/>
          </a:prstGeom>
          <a:noFill/>
        </p:spPr>
        <p:txBody>
          <a:bodyPr wrap="square" lIns="91440" tIns="45720" rIns="91440" bIns="45720" rtlCol="0" anchor="t">
            <a:spAutoFit/>
          </a:bodyPr>
          <a:lstStyle/>
          <a:p>
            <a:r>
              <a:rPr lang="en-GB" sz="2800" b="1" dirty="0">
                <a:latin typeface="Century Gothic"/>
                <a:cs typeface="Segoe UI"/>
              </a:rPr>
              <a:t>What do you remember from the Gospel reading? </a:t>
            </a:r>
            <a:endParaRPr lang="en-US" sz="2800" b="1">
              <a:latin typeface="Century Gothic"/>
              <a:cs typeface="Segoe UI"/>
            </a:endParaRPr>
          </a:p>
          <a:p>
            <a:endParaRPr lang="en-GB" sz="2800" dirty="0">
              <a:latin typeface="Century Gothic" panose="020B0502020202020204" pitchFamily="34" charset="0"/>
            </a:endParaRPr>
          </a:p>
        </p:txBody>
      </p:sp>
      <p:sp>
        <p:nvSpPr>
          <p:cNvPr id="8" name="TextBox 7">
            <a:extLst>
              <a:ext uri="{FF2B5EF4-FFF2-40B4-BE49-F238E27FC236}">
                <a16:creationId xmlns:a16="http://schemas.microsoft.com/office/drawing/2014/main" id="{8612EAAA-99A1-409C-882B-FCFD6468095B}"/>
              </a:ext>
            </a:extLst>
          </p:cNvPr>
          <p:cNvSpPr txBox="1"/>
          <p:nvPr/>
        </p:nvSpPr>
        <p:spPr>
          <a:xfrm>
            <a:off x="3694330" y="1713983"/>
            <a:ext cx="8514568" cy="4585871"/>
          </a:xfrm>
          <a:prstGeom prst="rect">
            <a:avLst/>
          </a:prstGeom>
          <a:noFill/>
        </p:spPr>
        <p:txBody>
          <a:bodyPr wrap="square" lIns="91440" tIns="45720" rIns="91440" bIns="45720" rtlCol="0" anchor="t">
            <a:spAutoFit/>
          </a:bodyPr>
          <a:lstStyle/>
          <a:p>
            <a:r>
              <a:rPr lang="en-GB" sz="2400" dirty="0">
                <a:latin typeface="Century Gothic"/>
                <a:ea typeface="Calibri"/>
                <a:cs typeface="Times New Roman"/>
              </a:rPr>
              <a:t>Today is a special day, when we hear two readings from Saint Luke’s Gospel. One is the Passion telling how Jesus was arrested, tried, crucified, died and was buried.</a:t>
            </a:r>
            <a:endParaRPr lang="en-US" sz="2400" dirty="0">
              <a:latin typeface="Century Gothic"/>
            </a:endParaRPr>
          </a:p>
          <a:p>
            <a:endParaRPr lang="en-GB" sz="2400" dirty="0">
              <a:latin typeface="Century Gothic"/>
              <a:ea typeface="Calibri"/>
              <a:cs typeface="Times New Roman"/>
            </a:endParaRPr>
          </a:p>
          <a:p>
            <a:r>
              <a:rPr lang="en-GB" sz="2400" dirty="0">
                <a:latin typeface="Century Gothic"/>
                <a:ea typeface="Calibri"/>
                <a:cs typeface="Times New Roman"/>
              </a:rPr>
              <a:t>We also heard another gospel story at the start of Mass. </a:t>
            </a:r>
          </a:p>
          <a:p>
            <a:endParaRPr lang="en-GB" sz="2400" dirty="0">
              <a:latin typeface="Century Gothic"/>
              <a:ea typeface="Calibri"/>
              <a:cs typeface="Times New Roman"/>
            </a:endParaRPr>
          </a:p>
          <a:p>
            <a:r>
              <a:rPr lang="en-GB" sz="2400" dirty="0">
                <a:latin typeface="Century Gothic"/>
                <a:ea typeface="Calibri"/>
                <a:cs typeface="Times New Roman"/>
              </a:rPr>
              <a:t>It tells how Jesus sent the disciples off to borrow a donkey, and to say, “The Master needs it”, if they were asked where they were taking it. How do you think the disciples felt when everything happened just as Jesus said it would?</a:t>
            </a:r>
            <a:endParaRPr lang="en-GB" sz="2400" dirty="0">
              <a:latin typeface="Century Gothic"/>
            </a:endParaRPr>
          </a:p>
          <a:p>
            <a:endParaRPr lang="en-GB" sz="2800" dirty="0">
              <a:latin typeface="Century Gothic"/>
              <a:ea typeface="Calibri"/>
              <a:cs typeface="Times New Roman"/>
            </a:endParaRPr>
          </a:p>
        </p:txBody>
      </p:sp>
      <p:pic>
        <p:nvPicPr>
          <p:cNvPr id="10" name="Picture 9" descr="A couple of donkeys in a field&#10;&#10;Description automatically generated with low confidence">
            <a:extLst>
              <a:ext uri="{FF2B5EF4-FFF2-40B4-BE49-F238E27FC236}">
                <a16:creationId xmlns:a16="http://schemas.microsoft.com/office/drawing/2014/main" id="{9C81C3D0-AD5B-B498-4B53-9CD9F3B16A3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53438"/>
          <a:stretch/>
        </p:blipFill>
        <p:spPr>
          <a:xfrm>
            <a:off x="-690114" y="1714617"/>
            <a:ext cx="4192172" cy="6002215"/>
          </a:xfrm>
          <a:prstGeom prst="rect">
            <a:avLst/>
          </a:prstGeom>
        </p:spPr>
      </p:pic>
    </p:spTree>
    <p:extLst>
      <p:ext uri="{BB962C8B-B14F-4D97-AF65-F5344CB8AC3E}">
        <p14:creationId xmlns:p14="http://schemas.microsoft.com/office/powerpoint/2010/main" val="43464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50FE4A9-B87D-5C47-ABB3-EBB5BF5D63B6}"/>
              </a:ext>
            </a:extLst>
          </p:cNvPr>
          <p:cNvSpPr/>
          <p:nvPr/>
        </p:nvSpPr>
        <p:spPr>
          <a:xfrm>
            <a:off x="1219200" y="1397674"/>
            <a:ext cx="3962400" cy="738664"/>
          </a:xfrm>
          <a:prstGeom prst="rect">
            <a:avLst/>
          </a:prstGeom>
        </p:spPr>
        <p:txBody>
          <a:bodyPr wrap="square">
            <a:spAutoFit/>
          </a:bodyPr>
          <a:lstStyle/>
          <a:p>
            <a:endParaRPr lang="en-US" sz="2400" dirty="0">
              <a:latin typeface="Century Gothic" panose="020B0502020202020204" pitchFamily="34" charset="0"/>
            </a:endParaRPr>
          </a:p>
          <a:p>
            <a:endParaRPr lang="en-US" dirty="0"/>
          </a:p>
        </p:txBody>
      </p:sp>
      <p:sp>
        <p:nvSpPr>
          <p:cNvPr id="5" name="TextBox 4">
            <a:extLst>
              <a:ext uri="{FF2B5EF4-FFF2-40B4-BE49-F238E27FC236}">
                <a16:creationId xmlns:a16="http://schemas.microsoft.com/office/drawing/2014/main" id="{CDBCB44C-4C4E-448C-BE02-7B1C9C48FF5F}"/>
              </a:ext>
            </a:extLst>
          </p:cNvPr>
          <p:cNvSpPr txBox="1"/>
          <p:nvPr/>
        </p:nvSpPr>
        <p:spPr>
          <a:xfrm>
            <a:off x="502103" y="1199026"/>
            <a:ext cx="5593897" cy="461665"/>
          </a:xfrm>
          <a:prstGeom prst="rect">
            <a:avLst/>
          </a:prstGeom>
          <a:noFill/>
        </p:spPr>
        <p:txBody>
          <a:bodyPr wrap="square">
            <a:spAutoFit/>
          </a:bodyPr>
          <a:lstStyle/>
          <a:p>
            <a:r>
              <a:rPr lang="en-GB" sz="2400" dirty="0">
                <a:effectLst/>
                <a:latin typeface="Century Gothic" panose="020B0502020202020204" pitchFamily="34" charset="0"/>
                <a:ea typeface="Calibri" panose="020F0502020204030204" pitchFamily="34" charset="0"/>
                <a:cs typeface="Times New Roman" panose="02020603050405020304" pitchFamily="18" charset="0"/>
              </a:rPr>
              <a:t> </a:t>
            </a:r>
          </a:p>
        </p:txBody>
      </p:sp>
      <p:sp>
        <p:nvSpPr>
          <p:cNvPr id="7" name="TextBox 6">
            <a:extLst>
              <a:ext uri="{FF2B5EF4-FFF2-40B4-BE49-F238E27FC236}">
                <a16:creationId xmlns:a16="http://schemas.microsoft.com/office/drawing/2014/main" id="{8FD04829-575D-41F0-8712-E7B7AC64438E}"/>
              </a:ext>
            </a:extLst>
          </p:cNvPr>
          <p:cNvSpPr txBox="1"/>
          <p:nvPr/>
        </p:nvSpPr>
        <p:spPr>
          <a:xfrm>
            <a:off x="278126" y="1197838"/>
            <a:ext cx="7265826" cy="4524315"/>
          </a:xfrm>
          <a:prstGeom prst="rect">
            <a:avLst/>
          </a:prstGeom>
          <a:noFill/>
        </p:spPr>
        <p:txBody>
          <a:bodyPr wrap="square" lIns="91440" tIns="45720" rIns="91440" bIns="45720" anchor="t">
            <a:spAutoFit/>
          </a:bodyPr>
          <a:lstStyle/>
          <a:p>
            <a:r>
              <a:rPr lang="en-GB" sz="2400" dirty="0">
                <a:latin typeface="Century Gothic"/>
                <a:ea typeface="Times New Roman" panose="02020603050405020304" pitchFamily="18" charset="0"/>
                <a:cs typeface="Times New Roman"/>
              </a:rPr>
              <a:t>Then Jesus entered </a:t>
            </a:r>
            <a:r>
              <a:rPr lang="en-GB" sz="2400" dirty="0">
                <a:effectLst/>
                <a:latin typeface="Century Gothic"/>
                <a:ea typeface="Times New Roman" panose="02020603050405020304" pitchFamily="18" charset="0"/>
                <a:cs typeface="Times New Roman"/>
              </a:rPr>
              <a:t>into</a:t>
            </a:r>
            <a:r>
              <a:rPr lang="en-GB" sz="2400" dirty="0">
                <a:latin typeface="Century Gothic"/>
                <a:ea typeface="Times New Roman" panose="02020603050405020304" pitchFamily="18" charset="0"/>
                <a:cs typeface="Times New Roman"/>
              </a:rPr>
              <a:t> </a:t>
            </a:r>
            <a:r>
              <a:rPr lang="en-GB" sz="2400" dirty="0">
                <a:effectLst/>
                <a:latin typeface="Century Gothic"/>
                <a:ea typeface="Times New Roman" panose="02020603050405020304" pitchFamily="18" charset="0"/>
                <a:cs typeface="Times New Roman"/>
              </a:rPr>
              <a:t>Jerusalem on </a:t>
            </a:r>
            <a:r>
              <a:rPr lang="en-GB" sz="2400" dirty="0">
                <a:latin typeface="Century Gothic"/>
                <a:ea typeface="Times New Roman" panose="02020603050405020304" pitchFamily="18" charset="0"/>
                <a:cs typeface="Times New Roman"/>
              </a:rPr>
              <a:t>this </a:t>
            </a:r>
            <a:r>
              <a:rPr lang="en-GB" sz="2400" dirty="0">
                <a:effectLst/>
                <a:latin typeface="Century Gothic"/>
                <a:ea typeface="Times New Roman" panose="02020603050405020304" pitchFamily="18" charset="0"/>
                <a:cs typeface="Times New Roman"/>
              </a:rPr>
              <a:t>donkey, while the people shouted their praises to God.</a:t>
            </a:r>
            <a:r>
              <a:rPr lang="en-GB" sz="2400" dirty="0">
                <a:latin typeface="Century Gothic"/>
                <a:ea typeface="Times New Roman" panose="02020603050405020304" pitchFamily="18" charset="0"/>
                <a:cs typeface="Times New Roman"/>
              </a:rPr>
              <a:t> How do you think </a:t>
            </a:r>
            <a:r>
              <a:rPr lang="en-GB" sz="2400" dirty="0">
                <a:effectLst/>
                <a:latin typeface="Century Gothic"/>
                <a:ea typeface="Times New Roman" panose="02020603050405020304" pitchFamily="18" charset="0"/>
                <a:cs typeface="Times New Roman"/>
              </a:rPr>
              <a:t>Jesus </a:t>
            </a:r>
            <a:r>
              <a:rPr lang="en-GB" sz="2400" dirty="0">
                <a:latin typeface="Century Gothic"/>
                <a:ea typeface="Times New Roman" panose="02020603050405020304" pitchFamily="18" charset="0"/>
                <a:cs typeface="Times New Roman"/>
              </a:rPr>
              <a:t>must have felt to hear the people shouting </a:t>
            </a:r>
            <a:r>
              <a:rPr lang="en-GB" sz="2400" dirty="0">
                <a:effectLst/>
                <a:latin typeface="Century Gothic"/>
                <a:ea typeface="Times New Roman" panose="02020603050405020304" pitchFamily="18" charset="0"/>
                <a:cs typeface="Times New Roman"/>
              </a:rPr>
              <a:t>and welcoming </a:t>
            </a:r>
            <a:r>
              <a:rPr lang="en-GB" sz="2400" dirty="0">
                <a:latin typeface="Century Gothic"/>
                <a:ea typeface="Times New Roman" panose="02020603050405020304" pitchFamily="18" charset="0"/>
                <a:cs typeface="Times New Roman"/>
              </a:rPr>
              <a:t>him into the city?</a:t>
            </a:r>
            <a:endParaRPr lang="en-US" sz="2400">
              <a:latin typeface="Century Gothic"/>
              <a:cs typeface="Arial"/>
            </a:endParaRPr>
          </a:p>
          <a:p>
            <a:endParaRPr lang="en-GB" sz="2400" dirty="0">
              <a:latin typeface="Century Gothic"/>
              <a:cs typeface="Times New Roman"/>
            </a:endParaRPr>
          </a:p>
          <a:p>
            <a:r>
              <a:rPr lang="en-GB" sz="2400" dirty="0">
                <a:latin typeface="Century Gothic"/>
                <a:cs typeface="Times New Roman"/>
              </a:rPr>
              <a:t>Why do you think the disciples were so joyful?</a:t>
            </a:r>
            <a:endParaRPr lang="en-GB" sz="2400" dirty="0">
              <a:latin typeface="Century Gothic"/>
              <a:cs typeface="Arial"/>
            </a:endParaRPr>
          </a:p>
          <a:p>
            <a:endParaRPr lang="en-GB" sz="2400" dirty="0">
              <a:latin typeface="Century Gothic"/>
              <a:ea typeface="Times New Roman" panose="02020603050405020304" pitchFamily="18" charset="0"/>
              <a:cs typeface="Times New Roman"/>
            </a:endParaRPr>
          </a:p>
          <a:p>
            <a:r>
              <a:rPr lang="en-GB" sz="2400" dirty="0">
                <a:effectLst/>
                <a:latin typeface="Century Gothic"/>
                <a:ea typeface="Times New Roman" panose="02020603050405020304" pitchFamily="18" charset="0"/>
                <a:cs typeface="Times New Roman"/>
              </a:rPr>
              <a:t>Can you think of a time when someone </a:t>
            </a:r>
            <a:r>
              <a:rPr lang="en-GB" sz="2400" dirty="0">
                <a:latin typeface="Century Gothic"/>
                <a:ea typeface="Times New Roman" panose="02020603050405020304" pitchFamily="18" charset="0"/>
                <a:cs typeface="Times New Roman"/>
              </a:rPr>
              <a:t>important or special came </a:t>
            </a:r>
            <a:r>
              <a:rPr lang="en-GB" sz="2400" dirty="0">
                <a:effectLst/>
                <a:latin typeface="Century Gothic"/>
                <a:ea typeface="Times New Roman" panose="02020603050405020304" pitchFamily="18" charset="0"/>
                <a:cs typeface="Times New Roman"/>
              </a:rPr>
              <a:t>to </a:t>
            </a:r>
            <a:r>
              <a:rPr lang="en-GB" sz="2400" dirty="0">
                <a:latin typeface="Century Gothic"/>
                <a:ea typeface="Times New Roman" panose="02020603050405020304" pitchFamily="18" charset="0"/>
                <a:cs typeface="Times New Roman"/>
              </a:rPr>
              <a:t>visit </a:t>
            </a:r>
            <a:r>
              <a:rPr lang="en-GB" sz="2400" dirty="0">
                <a:effectLst/>
                <a:latin typeface="Century Gothic"/>
                <a:ea typeface="Times New Roman" panose="02020603050405020304" pitchFamily="18" charset="0"/>
                <a:cs typeface="Times New Roman"/>
              </a:rPr>
              <a:t>you </a:t>
            </a:r>
            <a:r>
              <a:rPr lang="en-GB" sz="2400" dirty="0">
                <a:latin typeface="Century Gothic"/>
                <a:ea typeface="Times New Roman" panose="02020603050405020304" pitchFamily="18" charset="0"/>
                <a:cs typeface="Times New Roman"/>
              </a:rPr>
              <a:t>at home </a:t>
            </a:r>
            <a:r>
              <a:rPr lang="en-GB" sz="2400" dirty="0">
                <a:effectLst/>
                <a:latin typeface="Century Gothic"/>
                <a:ea typeface="Times New Roman" panose="02020603050405020304" pitchFamily="18" charset="0"/>
                <a:cs typeface="Times New Roman"/>
              </a:rPr>
              <a:t>or </a:t>
            </a:r>
            <a:r>
              <a:rPr lang="en-GB" sz="2400" dirty="0">
                <a:latin typeface="Century Gothic"/>
                <a:ea typeface="Times New Roman" panose="02020603050405020304" pitchFamily="18" charset="0"/>
                <a:cs typeface="Times New Roman"/>
              </a:rPr>
              <a:t>school</a:t>
            </a:r>
            <a:r>
              <a:rPr lang="en-GB" sz="2400" dirty="0">
                <a:effectLst/>
                <a:latin typeface="Century Gothic"/>
                <a:ea typeface="Times New Roman" panose="02020603050405020304" pitchFamily="18" charset="0"/>
                <a:cs typeface="Times New Roman"/>
              </a:rPr>
              <a:t>? </a:t>
            </a:r>
            <a:r>
              <a:rPr lang="en-GB" sz="2400" dirty="0">
                <a:latin typeface="Century Gothic"/>
                <a:ea typeface="Times New Roman" panose="02020603050405020304" pitchFamily="18" charset="0"/>
                <a:cs typeface="Times New Roman"/>
              </a:rPr>
              <a:t>How did you welcome them</a:t>
            </a:r>
            <a:r>
              <a:rPr lang="en-GB" sz="2400" dirty="0">
                <a:effectLst/>
                <a:latin typeface="Century Gothic"/>
                <a:ea typeface="Times New Roman" panose="02020603050405020304" pitchFamily="18" charset="0"/>
                <a:cs typeface="Times New Roman"/>
              </a:rPr>
              <a:t>?</a:t>
            </a:r>
            <a:r>
              <a:rPr lang="en-GB" sz="2400" dirty="0">
                <a:latin typeface="Century Gothic"/>
                <a:ea typeface="Times New Roman" panose="02020603050405020304" pitchFamily="18" charset="0"/>
                <a:cs typeface="Times New Roman"/>
              </a:rPr>
              <a:t> Did </a:t>
            </a:r>
            <a:r>
              <a:rPr lang="en-GB" sz="2400" dirty="0">
                <a:effectLst/>
                <a:latin typeface="Century Gothic"/>
                <a:ea typeface="Times New Roman" panose="02020603050405020304" pitchFamily="18" charset="0"/>
                <a:cs typeface="Times New Roman"/>
              </a:rPr>
              <a:t>you </a:t>
            </a:r>
            <a:r>
              <a:rPr lang="en-GB" sz="2400" dirty="0">
                <a:latin typeface="Century Gothic"/>
                <a:ea typeface="Times New Roman" panose="02020603050405020304" pitchFamily="18" charset="0"/>
                <a:cs typeface="Times New Roman"/>
              </a:rPr>
              <a:t>sing a song, wave flags</a:t>
            </a:r>
            <a:r>
              <a:rPr lang="en-GB" sz="2400" dirty="0">
                <a:effectLst/>
                <a:latin typeface="Century Gothic"/>
                <a:ea typeface="Times New Roman" panose="02020603050405020304" pitchFamily="18" charset="0"/>
                <a:cs typeface="Times New Roman"/>
              </a:rPr>
              <a:t>, </a:t>
            </a:r>
            <a:r>
              <a:rPr lang="en-GB" sz="2400" dirty="0">
                <a:latin typeface="Century Gothic"/>
                <a:ea typeface="Times New Roman" panose="02020603050405020304" pitchFamily="18" charset="0"/>
                <a:cs typeface="Times New Roman"/>
              </a:rPr>
              <a:t>shout </a:t>
            </a:r>
            <a:r>
              <a:rPr lang="en-GB" sz="2400" dirty="0">
                <a:effectLst/>
                <a:latin typeface="Century Gothic"/>
                <a:ea typeface="Times New Roman" panose="02020603050405020304" pitchFamily="18" charset="0"/>
                <a:cs typeface="Times New Roman"/>
              </a:rPr>
              <a:t>and </a:t>
            </a:r>
            <a:r>
              <a:rPr lang="en-GB" sz="2400" dirty="0">
                <a:latin typeface="Century Gothic"/>
                <a:ea typeface="Times New Roman" panose="02020603050405020304" pitchFamily="18" charset="0"/>
                <a:cs typeface="Times New Roman"/>
              </a:rPr>
              <a:t>cheer?</a:t>
            </a:r>
            <a:endParaRPr lang="en-GB" sz="2400" dirty="0">
              <a:latin typeface="Century Gothic"/>
              <a:cs typeface="Arial"/>
            </a:endParaRPr>
          </a:p>
        </p:txBody>
      </p:sp>
      <p:pic>
        <p:nvPicPr>
          <p:cNvPr id="2" name="Picture 1" descr="Red, green, orange, purple, yellow triangular bunting flags">
            <a:extLst>
              <a:ext uri="{FF2B5EF4-FFF2-40B4-BE49-F238E27FC236}">
                <a16:creationId xmlns:a16="http://schemas.microsoft.com/office/drawing/2014/main" id="{D65556C2-C9A7-11F7-B102-926152CFA793}"/>
              </a:ext>
            </a:extLst>
          </p:cNvPr>
          <p:cNvPicPr>
            <a:picLocks noChangeAspect="1"/>
          </p:cNvPicPr>
          <p:nvPr/>
        </p:nvPicPr>
        <p:blipFill>
          <a:blip r:embed="rId3"/>
          <a:stretch>
            <a:fillRect/>
          </a:stretch>
        </p:blipFill>
        <p:spPr>
          <a:xfrm>
            <a:off x="7582524" y="1192968"/>
            <a:ext cx="6608164" cy="4484557"/>
          </a:xfrm>
          <a:prstGeom prst="rect">
            <a:avLst/>
          </a:prstGeom>
        </p:spPr>
      </p:pic>
      <p:sp>
        <p:nvSpPr>
          <p:cNvPr id="3" name="TextBox 2">
            <a:extLst>
              <a:ext uri="{FF2B5EF4-FFF2-40B4-BE49-F238E27FC236}">
                <a16:creationId xmlns:a16="http://schemas.microsoft.com/office/drawing/2014/main" id="{F0189887-50C0-11D8-DF15-636886CEC558}"/>
              </a:ext>
            </a:extLst>
          </p:cNvPr>
          <p:cNvSpPr txBox="1"/>
          <p:nvPr/>
        </p:nvSpPr>
        <p:spPr>
          <a:xfrm>
            <a:off x="281324" y="6080534"/>
            <a:ext cx="10460995"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dirty="0">
                <a:latin typeface="Century Gothic"/>
              </a:rPr>
              <a:t>What would you do to welcome Jesus if he arrived here today?</a:t>
            </a:r>
            <a:endParaRPr lang="en-US" dirty="0"/>
          </a:p>
        </p:txBody>
      </p:sp>
    </p:spTree>
    <p:extLst>
      <p:ext uri="{BB962C8B-B14F-4D97-AF65-F5344CB8AC3E}">
        <p14:creationId xmlns:p14="http://schemas.microsoft.com/office/powerpoint/2010/main" val="22530246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50FE4A9-B87D-5C47-ABB3-EBB5BF5D63B6}"/>
              </a:ext>
            </a:extLst>
          </p:cNvPr>
          <p:cNvSpPr/>
          <p:nvPr/>
        </p:nvSpPr>
        <p:spPr>
          <a:xfrm>
            <a:off x="1219200" y="1397674"/>
            <a:ext cx="3962400" cy="738664"/>
          </a:xfrm>
          <a:prstGeom prst="rect">
            <a:avLst/>
          </a:prstGeom>
        </p:spPr>
        <p:txBody>
          <a:bodyPr wrap="square">
            <a:spAutoFit/>
          </a:bodyPr>
          <a:lstStyle/>
          <a:p>
            <a:endParaRPr lang="en-US" sz="2400" dirty="0">
              <a:latin typeface="Century Gothic" panose="020B0502020202020204" pitchFamily="34" charset="0"/>
            </a:endParaRPr>
          </a:p>
          <a:p>
            <a:endParaRPr lang="en-US" dirty="0"/>
          </a:p>
        </p:txBody>
      </p:sp>
      <p:sp>
        <p:nvSpPr>
          <p:cNvPr id="5" name="TextBox 4">
            <a:extLst>
              <a:ext uri="{FF2B5EF4-FFF2-40B4-BE49-F238E27FC236}">
                <a16:creationId xmlns:a16="http://schemas.microsoft.com/office/drawing/2014/main" id="{CDBCB44C-4C4E-448C-BE02-7B1C9C48FF5F}"/>
              </a:ext>
            </a:extLst>
          </p:cNvPr>
          <p:cNvSpPr txBox="1"/>
          <p:nvPr/>
        </p:nvSpPr>
        <p:spPr>
          <a:xfrm>
            <a:off x="502103" y="1199026"/>
            <a:ext cx="5593897" cy="461665"/>
          </a:xfrm>
          <a:prstGeom prst="rect">
            <a:avLst/>
          </a:prstGeom>
          <a:noFill/>
        </p:spPr>
        <p:txBody>
          <a:bodyPr wrap="square">
            <a:spAutoFit/>
          </a:bodyPr>
          <a:lstStyle/>
          <a:p>
            <a:r>
              <a:rPr lang="en-GB" sz="2400" dirty="0">
                <a:effectLst/>
                <a:latin typeface="Century Gothic" panose="020B0502020202020204" pitchFamily="34" charset="0"/>
                <a:ea typeface="Calibri" panose="020F0502020204030204" pitchFamily="34" charset="0"/>
                <a:cs typeface="Times New Roman" panose="02020603050405020304" pitchFamily="18" charset="0"/>
              </a:rPr>
              <a:t> </a:t>
            </a:r>
          </a:p>
        </p:txBody>
      </p:sp>
      <p:sp>
        <p:nvSpPr>
          <p:cNvPr id="7" name="TextBox 6">
            <a:extLst>
              <a:ext uri="{FF2B5EF4-FFF2-40B4-BE49-F238E27FC236}">
                <a16:creationId xmlns:a16="http://schemas.microsoft.com/office/drawing/2014/main" id="{8FD04829-575D-41F0-8712-E7B7AC64438E}"/>
              </a:ext>
            </a:extLst>
          </p:cNvPr>
          <p:cNvSpPr txBox="1"/>
          <p:nvPr/>
        </p:nvSpPr>
        <p:spPr>
          <a:xfrm>
            <a:off x="5204450" y="934912"/>
            <a:ext cx="6941060" cy="400110"/>
          </a:xfrm>
          <a:prstGeom prst="rect">
            <a:avLst/>
          </a:prstGeom>
          <a:noFill/>
        </p:spPr>
        <p:txBody>
          <a:bodyPr wrap="square">
            <a:spAutoFit/>
          </a:bodyPr>
          <a:lstStyle/>
          <a:p>
            <a:pPr fontAlgn="base"/>
            <a:r>
              <a:rPr lang="en-GB" sz="2000" dirty="0">
                <a:effectLst/>
                <a:latin typeface="Century Gothic" panose="020B0502020202020204" pitchFamily="34" charset="0"/>
                <a:ea typeface="Times New Roman" panose="02020603050405020304" pitchFamily="18" charset="0"/>
                <a:cs typeface="Times New Roman" panose="02020603050405020304" pitchFamily="18" charset="0"/>
              </a:rPr>
              <a:t> </a:t>
            </a:r>
            <a:endParaRPr lang="en-GB" sz="2400" dirty="0">
              <a:effectLst/>
              <a:latin typeface="Century Gothic" panose="020B0502020202020204" pitchFamily="34"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49006C9A-CE51-4E1B-979F-54294DAC3C32}"/>
              </a:ext>
            </a:extLst>
          </p:cNvPr>
          <p:cNvSpPr txBox="1"/>
          <p:nvPr/>
        </p:nvSpPr>
        <p:spPr>
          <a:xfrm>
            <a:off x="244416" y="1129943"/>
            <a:ext cx="6196042" cy="3416320"/>
          </a:xfrm>
          <a:prstGeom prst="rect">
            <a:avLst/>
          </a:prstGeom>
          <a:noFill/>
        </p:spPr>
        <p:txBody>
          <a:bodyPr wrap="square" lIns="91440" tIns="45720" rIns="91440" bIns="45720" anchor="t">
            <a:spAutoFit/>
          </a:bodyPr>
          <a:lstStyle/>
          <a:p>
            <a:r>
              <a:rPr lang="en-GB" sz="2400" dirty="0">
                <a:effectLst/>
                <a:latin typeface="Century Gothic"/>
                <a:ea typeface="Times New Roman" panose="02020603050405020304" pitchFamily="18" charset="0"/>
                <a:cs typeface="Times New Roman"/>
              </a:rPr>
              <a:t>Jesus is </a:t>
            </a:r>
            <a:r>
              <a:rPr lang="en-GB" sz="2400" dirty="0">
                <a:latin typeface="Century Gothic"/>
                <a:ea typeface="Times New Roman" panose="02020603050405020304" pitchFamily="18" charset="0"/>
                <a:cs typeface="Times New Roman"/>
              </a:rPr>
              <a:t>in all </a:t>
            </a:r>
            <a:r>
              <a:rPr lang="en-GB" sz="2400" dirty="0">
                <a:effectLst/>
                <a:latin typeface="Century Gothic"/>
                <a:ea typeface="Times New Roman" panose="02020603050405020304" pitchFamily="18" charset="0"/>
                <a:cs typeface="Times New Roman"/>
              </a:rPr>
              <a:t>of </a:t>
            </a:r>
            <a:r>
              <a:rPr lang="en-GB" sz="2400" dirty="0">
                <a:latin typeface="Century Gothic"/>
                <a:ea typeface="Times New Roman" panose="02020603050405020304" pitchFamily="18" charset="0"/>
                <a:cs typeface="Times New Roman"/>
              </a:rPr>
              <a:t>us, so </a:t>
            </a:r>
            <a:r>
              <a:rPr lang="en-GB" sz="2400" dirty="0">
                <a:effectLst/>
                <a:latin typeface="Century Gothic"/>
                <a:ea typeface="Times New Roman" panose="02020603050405020304" pitchFamily="18" charset="0"/>
                <a:cs typeface="Times New Roman"/>
              </a:rPr>
              <a:t>every </a:t>
            </a:r>
            <a:r>
              <a:rPr lang="en-GB" sz="2400" dirty="0">
                <a:latin typeface="Century Gothic"/>
                <a:ea typeface="Times New Roman" panose="02020603050405020304" pitchFamily="18" charset="0"/>
                <a:cs typeface="Times New Roman"/>
              </a:rPr>
              <a:t>time </a:t>
            </a:r>
            <a:r>
              <a:rPr lang="en-GB" sz="2400" dirty="0">
                <a:effectLst/>
                <a:latin typeface="Century Gothic"/>
                <a:ea typeface="Times New Roman" panose="02020603050405020304" pitchFamily="18" charset="0"/>
                <a:cs typeface="Times New Roman"/>
              </a:rPr>
              <a:t>we </a:t>
            </a:r>
            <a:r>
              <a:rPr lang="en-GB" sz="2400" dirty="0">
                <a:latin typeface="Century Gothic"/>
                <a:ea typeface="Times New Roman" panose="02020603050405020304" pitchFamily="18" charset="0"/>
                <a:cs typeface="Times New Roman"/>
              </a:rPr>
              <a:t>meet someone and </a:t>
            </a:r>
            <a:r>
              <a:rPr lang="en-GB" sz="2400" dirty="0">
                <a:effectLst/>
                <a:latin typeface="Century Gothic"/>
                <a:ea typeface="Times New Roman" panose="02020603050405020304" pitchFamily="18" charset="0"/>
                <a:cs typeface="Times New Roman"/>
              </a:rPr>
              <a:t>welcome </a:t>
            </a:r>
            <a:r>
              <a:rPr lang="en-GB" sz="2400" dirty="0">
                <a:latin typeface="Century Gothic"/>
                <a:ea typeface="Times New Roman" panose="02020603050405020304" pitchFamily="18" charset="0"/>
                <a:cs typeface="Times New Roman"/>
              </a:rPr>
              <a:t>them, </a:t>
            </a:r>
            <a:r>
              <a:rPr lang="en-GB" sz="2400" dirty="0">
                <a:effectLst/>
                <a:latin typeface="Century Gothic"/>
                <a:ea typeface="Times New Roman" panose="02020603050405020304" pitchFamily="18" charset="0"/>
                <a:cs typeface="Times New Roman"/>
              </a:rPr>
              <a:t>we </a:t>
            </a:r>
            <a:r>
              <a:rPr lang="en-GB" sz="2400" dirty="0">
                <a:latin typeface="Century Gothic"/>
                <a:ea typeface="Times New Roman" panose="02020603050405020304" pitchFamily="18" charset="0"/>
                <a:cs typeface="Times New Roman"/>
              </a:rPr>
              <a:t>are welcoming Jesus</a:t>
            </a:r>
            <a:r>
              <a:rPr lang="en-GB" sz="2400" dirty="0">
                <a:effectLst/>
                <a:latin typeface="Century Gothic"/>
                <a:ea typeface="Times New Roman" panose="02020603050405020304" pitchFamily="18" charset="0"/>
                <a:cs typeface="Times New Roman"/>
              </a:rPr>
              <a:t>. We </a:t>
            </a:r>
            <a:r>
              <a:rPr lang="en-GB" sz="2400" dirty="0">
                <a:latin typeface="Century Gothic"/>
                <a:ea typeface="Times New Roman" panose="02020603050405020304" pitchFamily="18" charset="0"/>
                <a:cs typeface="Times New Roman"/>
              </a:rPr>
              <a:t>are asked by God </a:t>
            </a:r>
            <a:r>
              <a:rPr lang="en-GB" sz="2400" dirty="0">
                <a:effectLst/>
                <a:latin typeface="Century Gothic"/>
                <a:ea typeface="Times New Roman" panose="02020603050405020304" pitchFamily="18" charset="0"/>
                <a:cs typeface="Times New Roman"/>
              </a:rPr>
              <a:t>to </a:t>
            </a:r>
            <a:r>
              <a:rPr lang="en-GB" sz="2400" dirty="0">
                <a:latin typeface="Century Gothic"/>
                <a:ea typeface="Times New Roman" panose="02020603050405020304" pitchFamily="18" charset="0"/>
                <a:cs typeface="Times New Roman"/>
              </a:rPr>
              <a:t>treat </a:t>
            </a:r>
            <a:r>
              <a:rPr lang="en-GB" sz="2400" dirty="0">
                <a:effectLst/>
                <a:latin typeface="Century Gothic"/>
                <a:ea typeface="Times New Roman" panose="02020603050405020304" pitchFamily="18" charset="0"/>
                <a:cs typeface="Times New Roman"/>
              </a:rPr>
              <a:t>all people </a:t>
            </a:r>
            <a:r>
              <a:rPr lang="en-GB" sz="2400" dirty="0">
                <a:latin typeface="Century Gothic"/>
                <a:ea typeface="Times New Roman" panose="02020603050405020304" pitchFamily="18" charset="0"/>
                <a:cs typeface="Times New Roman"/>
              </a:rPr>
              <a:t>as we would </a:t>
            </a:r>
            <a:r>
              <a:rPr lang="en-GB" sz="2400" dirty="0">
                <a:effectLst/>
                <a:latin typeface="Century Gothic"/>
                <a:ea typeface="Times New Roman" panose="02020603050405020304" pitchFamily="18" charset="0"/>
                <a:cs typeface="Times New Roman"/>
              </a:rPr>
              <a:t>like to </a:t>
            </a:r>
            <a:r>
              <a:rPr lang="en-GB" sz="2400" dirty="0">
                <a:latin typeface="Century Gothic"/>
                <a:ea typeface="Times New Roman" panose="02020603050405020304" pitchFamily="18" charset="0"/>
                <a:cs typeface="Times New Roman"/>
              </a:rPr>
              <a:t>be treated</a:t>
            </a:r>
            <a:r>
              <a:rPr lang="en-GB" sz="2400" dirty="0">
                <a:effectLst/>
                <a:latin typeface="Century Gothic"/>
                <a:ea typeface="Times New Roman" panose="02020603050405020304" pitchFamily="18" charset="0"/>
                <a:cs typeface="Times New Roman"/>
              </a:rPr>
              <a:t>.</a:t>
            </a:r>
            <a:endParaRPr lang="en-US" sz="2400">
              <a:latin typeface="Century Gothic"/>
              <a:cs typeface="Times New Roman"/>
            </a:endParaRPr>
          </a:p>
          <a:p>
            <a:endParaRPr lang="en-GB" sz="2400" dirty="0">
              <a:latin typeface="Century Gothic"/>
              <a:ea typeface="Times New Roman" panose="02020603050405020304" pitchFamily="18" charset="0"/>
              <a:cs typeface="Times New Roman"/>
            </a:endParaRPr>
          </a:p>
          <a:p>
            <a:r>
              <a:rPr lang="en-GB" sz="2400" dirty="0">
                <a:latin typeface="Century Gothic"/>
                <a:ea typeface="Times New Roman" panose="02020603050405020304" pitchFamily="18" charset="0"/>
                <a:cs typeface="Times New Roman"/>
              </a:rPr>
              <a:t>Can you think of</a:t>
            </a:r>
            <a:r>
              <a:rPr lang="en-GB" sz="2400" dirty="0">
                <a:effectLst/>
                <a:latin typeface="Century Gothic"/>
                <a:ea typeface="Times New Roman" panose="02020603050405020304" pitchFamily="18" charset="0"/>
                <a:cs typeface="Times New Roman"/>
              </a:rPr>
              <a:t> a </a:t>
            </a:r>
            <a:r>
              <a:rPr lang="en-GB" sz="2400" dirty="0">
                <a:latin typeface="Century Gothic"/>
                <a:ea typeface="Times New Roman" panose="02020603050405020304" pitchFamily="18" charset="0"/>
                <a:cs typeface="Times New Roman"/>
              </a:rPr>
              <a:t>time when you have not treated someone </a:t>
            </a:r>
            <a:r>
              <a:rPr lang="en-GB" sz="2400" dirty="0">
                <a:effectLst/>
                <a:latin typeface="Century Gothic"/>
                <a:ea typeface="Times New Roman" panose="02020603050405020304" pitchFamily="18" charset="0"/>
                <a:cs typeface="Times New Roman"/>
              </a:rPr>
              <a:t>as </a:t>
            </a:r>
            <a:r>
              <a:rPr lang="en-GB" sz="2400" dirty="0">
                <a:latin typeface="Century Gothic"/>
                <a:ea typeface="Times New Roman" panose="02020603050405020304" pitchFamily="18" charset="0"/>
                <a:cs typeface="Times New Roman"/>
              </a:rPr>
              <a:t>you would like </a:t>
            </a:r>
            <a:r>
              <a:rPr lang="en-GB" sz="2400" dirty="0">
                <a:effectLst/>
                <a:latin typeface="Century Gothic"/>
                <a:ea typeface="Times New Roman" panose="02020603050405020304" pitchFamily="18" charset="0"/>
                <a:cs typeface="Times New Roman"/>
              </a:rPr>
              <a:t>to </a:t>
            </a:r>
            <a:r>
              <a:rPr lang="en-GB" sz="2400" dirty="0">
                <a:latin typeface="Century Gothic"/>
                <a:ea typeface="Times New Roman" panose="02020603050405020304" pitchFamily="18" charset="0"/>
                <a:cs typeface="Times New Roman"/>
              </a:rPr>
              <a:t>be treated? </a:t>
            </a:r>
            <a:endParaRPr lang="en-GB" sz="2400" dirty="0">
              <a:latin typeface="Century Gothic"/>
              <a:cs typeface="Times New Roman"/>
            </a:endParaRPr>
          </a:p>
        </p:txBody>
      </p:sp>
      <p:pic>
        <p:nvPicPr>
          <p:cNvPr id="2" name="Picture 1" descr="A child sitting on a rock looking at a body of water&#10;&#10;AI-generated content may be incorrect.">
            <a:extLst>
              <a:ext uri="{FF2B5EF4-FFF2-40B4-BE49-F238E27FC236}">
                <a16:creationId xmlns:a16="http://schemas.microsoft.com/office/drawing/2014/main" id="{4999063F-5BAA-8C97-906E-BE2F6EACE4F8}"/>
              </a:ext>
            </a:extLst>
          </p:cNvPr>
          <p:cNvPicPr>
            <a:picLocks noChangeAspect="1"/>
          </p:cNvPicPr>
          <p:nvPr/>
        </p:nvPicPr>
        <p:blipFill>
          <a:blip r:embed="rId3"/>
          <a:srcRect l="7937" t="14305" r="9977" b="-340"/>
          <a:stretch/>
        </p:blipFill>
        <p:spPr>
          <a:xfrm>
            <a:off x="6969976" y="1138970"/>
            <a:ext cx="4909209" cy="3458113"/>
          </a:xfrm>
          <a:prstGeom prst="rect">
            <a:avLst/>
          </a:prstGeom>
        </p:spPr>
      </p:pic>
      <p:sp>
        <p:nvSpPr>
          <p:cNvPr id="3" name="TextBox 2">
            <a:extLst>
              <a:ext uri="{FF2B5EF4-FFF2-40B4-BE49-F238E27FC236}">
                <a16:creationId xmlns:a16="http://schemas.microsoft.com/office/drawing/2014/main" id="{BFE7FB50-A1AE-8281-FC7F-4CC6D89A2BE4}"/>
              </a:ext>
            </a:extLst>
          </p:cNvPr>
          <p:cNvSpPr txBox="1"/>
          <p:nvPr/>
        </p:nvSpPr>
        <p:spPr>
          <a:xfrm>
            <a:off x="240581" y="4776646"/>
            <a:ext cx="11633200"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dirty="0">
                <a:latin typeface="Century Gothic"/>
              </a:rPr>
              <a:t>Have you ever stopped people from joining in your game, or sharing in your toys or in your group? Is that welcoming? </a:t>
            </a:r>
            <a:endParaRPr lang="en-US" dirty="0">
              <a:latin typeface="Arial" panose="020B0604020202020204"/>
              <a:cs typeface="Arial"/>
            </a:endParaRPr>
          </a:p>
          <a:p>
            <a:endParaRPr lang="en-GB" sz="2400" dirty="0">
              <a:latin typeface="Century Gothic"/>
            </a:endParaRPr>
          </a:p>
          <a:p>
            <a:r>
              <a:rPr lang="en-GB" sz="2400" dirty="0">
                <a:latin typeface="Century Gothic"/>
              </a:rPr>
              <a:t>This week how do you think we can make all the people we spend time with at home, at school and elsewhere feel welcome?</a:t>
            </a:r>
            <a:endParaRPr lang="en-US">
              <a:cs typeface="Arial"/>
            </a:endParaRPr>
          </a:p>
        </p:txBody>
      </p:sp>
    </p:spTree>
    <p:extLst>
      <p:ext uri="{BB962C8B-B14F-4D97-AF65-F5344CB8AC3E}">
        <p14:creationId xmlns:p14="http://schemas.microsoft.com/office/powerpoint/2010/main" val="22927669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AB2546D-94CA-E019-F99D-F1580117FFA5}"/>
              </a:ext>
            </a:extLst>
          </p:cNvPr>
          <p:cNvSpPr>
            <a:spLocks noGrp="1"/>
          </p:cNvSpPr>
          <p:nvPr>
            <p:ph idx="1"/>
          </p:nvPr>
        </p:nvSpPr>
        <p:spPr>
          <a:xfrm>
            <a:off x="379115" y="1200733"/>
            <a:ext cx="7032154" cy="6463308"/>
          </a:xfrm>
        </p:spPr>
        <p:txBody>
          <a:bodyPr vert="horz" wrap="square" lIns="91440" tIns="45720" rIns="91440" bIns="45720" rtlCol="0" anchor="t">
            <a:spAutoFit/>
          </a:bodyPr>
          <a:lstStyle/>
          <a:p>
            <a:pPr marL="0" indent="0">
              <a:buNone/>
            </a:pPr>
            <a:r>
              <a:rPr lang="en-US" sz="2400" dirty="0">
                <a:solidFill>
                  <a:srgbClr val="000000"/>
                </a:solidFill>
                <a:latin typeface="Century Gothic"/>
                <a:cs typeface="Times New Roman"/>
              </a:rPr>
              <a:t>Because Jesus is part of every person, we need to also welcome people all over the world. We can hold all people in our hearts when we pray and do what we can so all people feel welcome.</a:t>
            </a:r>
            <a:endParaRPr lang="en-US" dirty="0">
              <a:latin typeface="Arial" panose="020B0604020202020204"/>
              <a:cs typeface="Arial" panose="020B0604020202020204"/>
            </a:endParaRPr>
          </a:p>
          <a:p>
            <a:pPr marL="0" indent="0">
              <a:buNone/>
            </a:pPr>
            <a:r>
              <a:rPr lang="en-US" sz="2400" dirty="0">
                <a:solidFill>
                  <a:srgbClr val="39393C"/>
                </a:solidFill>
                <a:latin typeface="Century Gothic"/>
                <a:cs typeface="Times New Roman"/>
              </a:rPr>
              <a:t>CAFOD is part of Caritas, a charity that helps people in times of crisis. When Maria's family fled from the war in Ukraine, a Polish Caritas worker welcomed them into Poland.</a:t>
            </a:r>
            <a:endParaRPr lang="en-US" dirty="0">
              <a:cs typeface="Arial"/>
            </a:endParaRPr>
          </a:p>
          <a:p>
            <a:pPr marL="0" indent="0">
              <a:buNone/>
            </a:pPr>
            <a:r>
              <a:rPr lang="en-US" sz="2400" dirty="0">
                <a:solidFill>
                  <a:srgbClr val="39393C"/>
                </a:solidFill>
                <a:latin typeface="Century Gothic"/>
                <a:cs typeface="Times New Roman"/>
              </a:rPr>
              <a:t>He took Maria's family to a tent where refugees get a meal, clothing, soap - even a cuddly toy. This Caritas volunteer welcomed a cold, tired and scared refugee family.</a:t>
            </a:r>
            <a:endParaRPr lang="en-US" dirty="0">
              <a:cs typeface="Arial"/>
            </a:endParaRPr>
          </a:p>
          <a:p>
            <a:pPr marL="0" indent="0">
              <a:spcBef>
                <a:spcPts val="0"/>
              </a:spcBef>
              <a:spcAft>
                <a:spcPts val="0"/>
              </a:spcAft>
              <a:buNone/>
            </a:pPr>
            <a:br>
              <a:rPr lang="en-US" sz="2400" dirty="0">
                <a:solidFill>
                  <a:srgbClr val="000000"/>
                </a:solidFill>
                <a:latin typeface="Century Gothic"/>
                <a:cs typeface="Times New Roman"/>
              </a:rPr>
            </a:br>
            <a:endParaRPr lang="en-US" sz="2400" dirty="0">
              <a:solidFill>
                <a:srgbClr val="000000"/>
              </a:solidFill>
              <a:latin typeface="Century Gothic"/>
              <a:cs typeface="Times New Roman"/>
            </a:endParaRPr>
          </a:p>
          <a:p>
            <a:pPr marL="0" indent="0">
              <a:buNone/>
            </a:pPr>
            <a:endParaRPr lang="en-US" sz="2400" dirty="0">
              <a:solidFill>
                <a:srgbClr val="000000"/>
              </a:solidFill>
              <a:latin typeface="Century Gothic"/>
              <a:cs typeface="Times New Roman"/>
            </a:endParaRPr>
          </a:p>
        </p:txBody>
      </p:sp>
      <p:pic>
        <p:nvPicPr>
          <p:cNvPr id="4" name="Picture 3" descr="A group of people sitting in a room with a stuffed animal&#10;&#10;Description automatically generated">
            <a:extLst>
              <a:ext uri="{FF2B5EF4-FFF2-40B4-BE49-F238E27FC236}">
                <a16:creationId xmlns:a16="http://schemas.microsoft.com/office/drawing/2014/main" id="{C817EA03-D413-97B2-BFB9-1B54054CE887}"/>
              </a:ext>
            </a:extLst>
          </p:cNvPr>
          <p:cNvPicPr>
            <a:picLocks noChangeAspect="1"/>
          </p:cNvPicPr>
          <p:nvPr/>
        </p:nvPicPr>
        <p:blipFill>
          <a:blip r:embed="rId3"/>
          <a:stretch>
            <a:fillRect/>
          </a:stretch>
        </p:blipFill>
        <p:spPr>
          <a:xfrm>
            <a:off x="7424660" y="1201946"/>
            <a:ext cx="4350582" cy="2942600"/>
          </a:xfrm>
          <a:prstGeom prst="rect">
            <a:avLst/>
          </a:prstGeom>
        </p:spPr>
      </p:pic>
      <p:pic>
        <p:nvPicPr>
          <p:cNvPr id="5" name="Picture 4" descr="A group of people standing around a table&#10;&#10;Description automatically generated">
            <a:extLst>
              <a:ext uri="{FF2B5EF4-FFF2-40B4-BE49-F238E27FC236}">
                <a16:creationId xmlns:a16="http://schemas.microsoft.com/office/drawing/2014/main" id="{16A6BEA8-D9CC-9EC7-E5A5-1D5D0B7B3B96}"/>
              </a:ext>
            </a:extLst>
          </p:cNvPr>
          <p:cNvPicPr>
            <a:picLocks noChangeAspect="1"/>
          </p:cNvPicPr>
          <p:nvPr/>
        </p:nvPicPr>
        <p:blipFill>
          <a:blip r:embed="rId4"/>
          <a:stretch>
            <a:fillRect/>
          </a:stretch>
        </p:blipFill>
        <p:spPr>
          <a:xfrm>
            <a:off x="7421508" y="3861209"/>
            <a:ext cx="4347147" cy="3153711"/>
          </a:xfrm>
          <a:prstGeom prst="rect">
            <a:avLst/>
          </a:prstGeom>
        </p:spPr>
      </p:pic>
    </p:spTree>
    <p:extLst>
      <p:ext uri="{BB962C8B-B14F-4D97-AF65-F5344CB8AC3E}">
        <p14:creationId xmlns:p14="http://schemas.microsoft.com/office/powerpoint/2010/main" val="32607914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BB9A67A1-ED59-9E17-E92E-8066FCA77C52}"/>
              </a:ext>
            </a:extLst>
          </p:cNvPr>
          <p:cNvSpPr>
            <a:spLocks noGrp="1"/>
          </p:cNvSpPr>
          <p:nvPr>
            <p:ph idx="1"/>
          </p:nvPr>
        </p:nvSpPr>
        <p:spPr>
          <a:xfrm>
            <a:off x="6612308" y="1157853"/>
            <a:ext cx="5504836" cy="4524315"/>
          </a:xfrm>
        </p:spPr>
        <p:txBody>
          <a:bodyPr vert="horz" wrap="square" lIns="91440" tIns="45720" rIns="91440" bIns="45720" rtlCol="0" anchor="t">
            <a:spAutoFit/>
          </a:bodyPr>
          <a:lstStyle/>
          <a:p>
            <a:pPr marL="0" indent="0">
              <a:spcBef>
                <a:spcPts val="0"/>
              </a:spcBef>
              <a:spcAft>
                <a:spcPts val="0"/>
              </a:spcAft>
              <a:buNone/>
            </a:pPr>
            <a:r>
              <a:rPr lang="en-US" sz="2400" dirty="0">
                <a:solidFill>
                  <a:srgbClr val="000000"/>
                </a:solidFill>
                <a:latin typeface="Century Gothic"/>
                <a:cs typeface="Arial" panose="020B0604020202020204"/>
              </a:rPr>
              <a:t>Just like the disciples, we need to live as Jesus asks us to. This may mean being different from others, as we try to share God's love and make the world a fairer place for all. But let's try to do our best. If anyone asks why we are doing this, we can say "the Master needs it". </a:t>
            </a:r>
          </a:p>
          <a:p>
            <a:pPr marL="0" indent="0">
              <a:spcBef>
                <a:spcPts val="0"/>
              </a:spcBef>
              <a:spcAft>
                <a:spcPts val="0"/>
              </a:spcAft>
              <a:buNone/>
            </a:pPr>
            <a:endParaRPr lang="en-US" sz="2400" dirty="0">
              <a:solidFill>
                <a:srgbClr val="000000"/>
              </a:solidFill>
              <a:latin typeface="Century Gothic"/>
              <a:cs typeface="Arial" panose="020B0604020202020204"/>
            </a:endParaRPr>
          </a:p>
          <a:p>
            <a:pPr marL="0" indent="0">
              <a:spcBef>
                <a:spcPts val="0"/>
              </a:spcBef>
              <a:spcAft>
                <a:spcPts val="0"/>
              </a:spcAft>
              <a:buNone/>
            </a:pPr>
            <a:r>
              <a:rPr lang="en-US" sz="2400" dirty="0">
                <a:solidFill>
                  <a:srgbClr val="000000"/>
                </a:solidFill>
                <a:latin typeface="Century Gothic"/>
                <a:cs typeface="Arial" panose="020B0604020202020204"/>
              </a:rPr>
              <a:t>School children from Pope Paul's showed their community that they welcome refugees from Ukraine. </a:t>
            </a:r>
          </a:p>
        </p:txBody>
      </p:sp>
      <p:pic>
        <p:nvPicPr>
          <p:cNvPr id="3" name="Picture 2" descr="A group of children holding flags&#10;&#10;Description automatically generated">
            <a:extLst>
              <a:ext uri="{FF2B5EF4-FFF2-40B4-BE49-F238E27FC236}">
                <a16:creationId xmlns:a16="http://schemas.microsoft.com/office/drawing/2014/main" id="{9A93F870-5A86-32D2-839B-AE9EC5A57301}"/>
              </a:ext>
            </a:extLst>
          </p:cNvPr>
          <p:cNvPicPr>
            <a:picLocks noChangeAspect="1"/>
          </p:cNvPicPr>
          <p:nvPr/>
        </p:nvPicPr>
        <p:blipFill>
          <a:blip r:embed="rId3"/>
          <a:stretch>
            <a:fillRect/>
          </a:stretch>
        </p:blipFill>
        <p:spPr>
          <a:xfrm rot="10800000">
            <a:off x="456478" y="1162051"/>
            <a:ext cx="5903758" cy="4346523"/>
          </a:xfrm>
          <a:prstGeom prst="rect">
            <a:avLst/>
          </a:prstGeom>
        </p:spPr>
      </p:pic>
      <p:sp>
        <p:nvSpPr>
          <p:cNvPr id="4" name="TextBox 3">
            <a:extLst>
              <a:ext uri="{FF2B5EF4-FFF2-40B4-BE49-F238E27FC236}">
                <a16:creationId xmlns:a16="http://schemas.microsoft.com/office/drawing/2014/main" id="{285C3EE5-D471-A4F9-3393-D3944EAD6764}"/>
              </a:ext>
            </a:extLst>
          </p:cNvPr>
          <p:cNvSpPr txBox="1"/>
          <p:nvPr/>
        </p:nvSpPr>
        <p:spPr>
          <a:xfrm>
            <a:off x="278998" y="5861562"/>
            <a:ext cx="11829548"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latin typeface="Century Gothic"/>
              </a:rPr>
              <a:t>Let's try to welcome all people as we would welcome Jesus - with love, kindness and respect. </a:t>
            </a:r>
            <a:endParaRPr lang="en-US" dirty="0"/>
          </a:p>
        </p:txBody>
      </p:sp>
    </p:spTree>
    <p:extLst>
      <p:ext uri="{BB962C8B-B14F-4D97-AF65-F5344CB8AC3E}">
        <p14:creationId xmlns:p14="http://schemas.microsoft.com/office/powerpoint/2010/main" val="41824774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F91F3DC-5F20-4447-BEFB-15F4218D3552}"/>
              </a:ext>
            </a:extLst>
          </p:cNvPr>
          <p:cNvSpPr/>
          <p:nvPr/>
        </p:nvSpPr>
        <p:spPr>
          <a:xfrm>
            <a:off x="0" y="899670"/>
            <a:ext cx="4490935" cy="595833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pic>
        <p:nvPicPr>
          <p:cNvPr id="6" name="Picture 5" descr="A birthday cake with lit candles&#10;&#10;Description automatically generated">
            <a:extLst>
              <a:ext uri="{FF2B5EF4-FFF2-40B4-BE49-F238E27FC236}">
                <a16:creationId xmlns:a16="http://schemas.microsoft.com/office/drawing/2014/main" id="{CA0AAEE6-744A-4AE9-8B5A-73FEE32EC08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687841" y="899670"/>
            <a:ext cx="10504159" cy="5958330"/>
          </a:xfrm>
          <a:prstGeom prst="rect">
            <a:avLst/>
          </a:prstGeom>
        </p:spPr>
      </p:pic>
      <p:sp>
        <p:nvSpPr>
          <p:cNvPr id="9" name="Rectangle 8">
            <a:extLst>
              <a:ext uri="{FF2B5EF4-FFF2-40B4-BE49-F238E27FC236}">
                <a16:creationId xmlns:a16="http://schemas.microsoft.com/office/drawing/2014/main" id="{D1CB4E1A-04A6-47BD-813D-C239004CF6E0}"/>
              </a:ext>
            </a:extLst>
          </p:cNvPr>
          <p:cNvSpPr/>
          <p:nvPr/>
        </p:nvSpPr>
        <p:spPr>
          <a:xfrm>
            <a:off x="411804" y="1084694"/>
            <a:ext cx="7691337" cy="1118127"/>
          </a:xfrm>
          <a:prstGeom prst="rect">
            <a:avLst/>
          </a:prstGeom>
        </p:spPr>
        <p:txBody>
          <a:bodyPr wrap="square">
            <a:spAutoFit/>
          </a:bodyPr>
          <a:lstStyle/>
          <a:p>
            <a:pPr marL="0" marR="0" lvl="0" indent="0" algn="l" defTabSz="914400" rtl="0" eaLnBrk="1" fontAlgn="auto" latinLnBrk="0" hangingPunct="1">
              <a:lnSpc>
                <a:spcPct val="160000"/>
              </a:lnSpc>
              <a:spcBef>
                <a:spcPts val="0"/>
              </a:spcBef>
              <a:spcAft>
                <a:spcPts val="0"/>
              </a:spcAft>
              <a:buClrTx/>
              <a:buSzTx/>
              <a:buFontTx/>
              <a:buNone/>
              <a:tabLst/>
              <a:defRPr/>
            </a:pPr>
            <a:r>
              <a:rPr kumimoji="0" lang="en-US" sz="4800" b="0" u="none" strike="noStrike" kern="1200" cap="none" spc="0" normalizeH="0" baseline="0" noProof="0" dirty="0">
                <a:ln>
                  <a:noFill/>
                </a:ln>
                <a:solidFill>
                  <a:prstClr val="white"/>
                </a:solidFill>
                <a:effectLst/>
                <a:uLnTx/>
                <a:uFillTx/>
                <a:latin typeface="Century Gothic" panose="020B0502020202020204" pitchFamily="34" charset="0"/>
                <a:cs typeface="Segoe UI" panose="020B0502040204020203" pitchFamily="34" charset="0"/>
              </a:rPr>
              <a:t>Let us pray…</a:t>
            </a:r>
          </a:p>
        </p:txBody>
      </p:sp>
    </p:spTree>
    <p:extLst>
      <p:ext uri="{BB962C8B-B14F-4D97-AF65-F5344CB8AC3E}">
        <p14:creationId xmlns:p14="http://schemas.microsoft.com/office/powerpoint/2010/main" val="299882310"/>
      </p:ext>
    </p:extLst>
  </p:cSld>
  <p:clrMapOvr>
    <a:masterClrMapping/>
  </p:clrMapOvr>
</p:sld>
</file>

<file path=ppt/theme/theme1.xml><?xml version="1.0" encoding="utf-8"?>
<a:theme xmlns:a="http://schemas.openxmlformats.org/drawingml/2006/main" name="Standard CAFOD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ct:contentTypeSchema xmlns:ct="http://schemas.microsoft.com/office/2006/metadata/contentType" xmlns:ma="http://schemas.microsoft.com/office/2006/metadata/properties/metaAttributes" ct:_="" ma:_="" ma:contentTypeName="Document" ma:contentTypeID="0x01010096472308B02E1E4A9F4BBEA19176AB65" ma:contentTypeVersion="2976" ma:contentTypeDescription="Create a new document." ma:contentTypeScope="" ma:versionID="1cd5efdf3ce76515720b5128cd026d23">
  <xsd:schema xmlns:xsd="http://www.w3.org/2001/XMLSchema" xmlns:xs="http://www.w3.org/2001/XMLSchema" xmlns:p="http://schemas.microsoft.com/office/2006/metadata/properties" xmlns:ns2="04672002-f21f-4240-adfb-f0b653fb6fb5" xmlns:ns3="236a9a4b-a03c-46ba-8ec6-624c184acbc6" xmlns:ns4="http://schemas.microsoft.com/sharepoint/v3/fields" xmlns:ns5="bdf04112-6931-4610-9724-cd62e91446a3" xmlns:ns6="453a0c7f-c966-4a5c-a0f8-de0f8150ea1e" targetNamespace="http://schemas.microsoft.com/office/2006/metadata/properties" ma:root="true" ma:fieldsID="67d2abc0b29ab5b5c3b0a78c25a21d22" ns2:_="" ns3:_="" ns4:_="" ns5:_="" ns6:_="">
    <xsd:import namespace="04672002-f21f-4240-adfb-f0b653fb6fb5"/>
    <xsd:import namespace="236a9a4b-a03c-46ba-8ec6-624c184acbc6"/>
    <xsd:import namespace="http://schemas.microsoft.com/sharepoint/v3/fields"/>
    <xsd:import namespace="bdf04112-6931-4610-9724-cd62e91446a3"/>
    <xsd:import namespace="453a0c7f-c966-4a5c-a0f8-de0f8150ea1e"/>
    <xsd:element name="properties">
      <xsd:complexType>
        <xsd:sequence>
          <xsd:element name="documentManagement">
            <xsd:complexType>
              <xsd:all>
                <xsd:element ref="ns2:_dlc_DocId" minOccurs="0"/>
                <xsd:element ref="ns2:_dlc_DocIdUrl" minOccurs="0"/>
                <xsd:element ref="ns2:_dlc_DocIdPersistId" minOccurs="0"/>
                <xsd:element ref="ns3:Audience"/>
                <xsd:element ref="ns3:Activity" minOccurs="0"/>
                <xsd:element ref="ns4:_Status" minOccurs="0"/>
                <xsd:element ref="ns3:MediaServiceMetadata" minOccurs="0"/>
                <xsd:element ref="ns3:MediaServiceFastMetadata" minOccurs="0"/>
                <xsd:element ref="ns3:MediaServiceAutoTags" minOccurs="0"/>
                <xsd:element ref="ns3:MediaServiceOCR" minOccurs="0"/>
                <xsd:element ref="ns3:MediaServiceDateTaken" minOccurs="0"/>
                <xsd:element ref="ns5:SharedWithUsers" minOccurs="0"/>
                <xsd:element ref="ns5:SharedWithDetails" minOccurs="0"/>
                <xsd:element ref="ns3:MediaServiceGenerationTime" minOccurs="0"/>
                <xsd:element ref="ns3:MediaServiceEventHashCode" minOccurs="0"/>
                <xsd:element ref="ns3:MediaServiceLocation" minOccurs="0"/>
                <xsd:element ref="ns3:MediaServiceAutoKeyPoints" minOccurs="0"/>
                <xsd:element ref="ns3:MediaServiceKeyPoints" minOccurs="0"/>
                <xsd:element ref="ns3:MediaLengthInSeconds" minOccurs="0"/>
                <xsd:element ref="ns3:lcf76f155ced4ddcb4097134ff3c332f" minOccurs="0"/>
                <xsd:element ref="ns6: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4672002-f21f-4240-adfb-f0b653fb6fb5"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dexed="true"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236a9a4b-a03c-46ba-8ec6-624c184acbc6" elementFormDefault="qualified">
    <xsd:import namespace="http://schemas.microsoft.com/office/2006/documentManagement/types"/>
    <xsd:import namespace="http://schemas.microsoft.com/office/infopath/2007/PartnerControls"/>
    <xsd:element name="Audience" ma:index="11" ma:displayName="Audience" ma:format="Dropdown" ma:internalName="Audience">
      <xsd:simpleType>
        <xsd:restriction base="dms:Choice">
          <xsd:enumeration value="Primary"/>
          <xsd:enumeration value="11-18"/>
          <xsd:enumeration value="Both"/>
          <xsd:enumeration value="N/A"/>
        </xsd:restriction>
      </xsd:simpleType>
    </xsd:element>
    <xsd:element name="Activity" ma:index="12" nillable="true" ma:displayName="Activity" ma:default="Advent" ma:format="Dropdown" ma:internalName="Activity">
      <xsd:simpleType>
        <xsd:restriction base="dms:Choice">
          <xsd:enumeration value="Advent"/>
          <xsd:enumeration value="CAFOD Clubs"/>
          <xsd:enumeration value="Campaigns"/>
          <xsd:enumeration value="Fairtrade"/>
          <xsd:enumeration value="Faith in Action"/>
          <xsd:enumeration value="Harvest"/>
          <xsd:enumeration value="Lent"/>
          <xsd:enumeration value="Other Curriculum"/>
          <xsd:enumeration value="Prayer and Worship"/>
          <xsd:enumeration value="RE Curriculum"/>
          <xsd:enumeration value="Sport"/>
          <xsd:enumeration value="World Gifts"/>
        </xsd:restriction>
      </xsd:simpleType>
    </xsd:element>
    <xsd:element name="MediaServiceMetadata" ma:index="14" nillable="true" ma:displayName="MediaServiceMetadata" ma:hidden="true" ma:internalName="MediaServiceMetadata" ma:readOnly="true">
      <xsd:simpleType>
        <xsd:restriction base="dms:Note"/>
      </xsd:simpleType>
    </xsd:element>
    <xsd:element name="MediaServiceFastMetadata" ma:index="15" nillable="true" ma:displayName="MediaServiceFastMetadata" ma:hidden="true" ma:internalName="MediaServiceFastMetadata" ma:readOnly="true">
      <xsd:simpleType>
        <xsd:restriction base="dms:Note"/>
      </xsd:simpleType>
    </xsd:element>
    <xsd:element name="MediaServiceAutoTags" ma:index="16" nillable="true" ma:displayName="MediaServiceAutoTags" ma:internalName="MediaServiceAutoTags" ma:readOnly="true">
      <xsd:simpleType>
        <xsd:restriction base="dms:Text"/>
      </xsd:simpleType>
    </xsd:element>
    <xsd:element name="MediaServiceOCR" ma:index="17" nillable="true" ma:displayName="MediaServiceOCR"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element name="MediaServiceLocation" ma:index="23" nillable="true" ma:displayName="Location" ma:internalName="MediaServiceLocation" ma:readOnly="true">
      <xsd:simpleType>
        <xsd:restriction base="dms:Text"/>
      </xsd:simpleType>
    </xsd:element>
    <xsd:element name="MediaServiceAutoKeyPoints" ma:index="24" nillable="true" ma:displayName="MediaServiceAutoKeyPoints" ma:hidden="true" ma:internalName="MediaServiceAutoKeyPoints" ma:readOnly="true">
      <xsd:simpleType>
        <xsd:restriction base="dms:Note"/>
      </xsd:simpleType>
    </xsd:element>
    <xsd:element name="MediaServiceKeyPoints" ma:index="25" nillable="true" ma:displayName="KeyPoints" ma:internalName="MediaServiceKeyPoints" ma:readOnly="true">
      <xsd:simpleType>
        <xsd:restriction base="dms:Note">
          <xsd:maxLength value="255"/>
        </xsd:restriction>
      </xsd:simpleType>
    </xsd:element>
    <xsd:element name="MediaLengthInSeconds" ma:index="26" nillable="true" ma:displayName="Length (seconds)" ma:internalName="MediaLengthInSeconds" ma:readOnly="true">
      <xsd:simpleType>
        <xsd:restriction base="dms:Unknown"/>
      </xsd:simpleType>
    </xsd:element>
    <xsd:element name="lcf76f155ced4ddcb4097134ff3c332f" ma:index="28" nillable="true" ma:taxonomy="true" ma:internalName="lcf76f155ced4ddcb4097134ff3c332f" ma:taxonomyFieldName="MediaServiceImageTags" ma:displayName="Image Tags" ma:readOnly="false" ma:fieldId="{5cf76f15-5ced-4ddc-b409-7134ff3c332f}" ma:taxonomyMulti="true" ma:sspId="73aede18-5762-4cff-92fc-bd8aa2d2911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30" nillable="true" ma:displayName="MediaServiceObjectDetectorVersions" ma:hidden="true" ma:indexed="true" ma:internalName="MediaServiceObjectDetectorVersions" ma:readOnly="true">
      <xsd:simpleType>
        <xsd:restriction base="dms:Text"/>
      </xsd:simpleType>
    </xsd:element>
    <xsd:element name="MediaServiceSearchProperties" ma:index="3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13" nillable="true" ma:displayName="Status" ma:default="Not Started" ma:internalName="_Status">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schema>
  <xsd:schema xmlns:xsd="http://www.w3.org/2001/XMLSchema" xmlns:xs="http://www.w3.org/2001/XMLSchema" xmlns:dms="http://schemas.microsoft.com/office/2006/documentManagement/types" xmlns:pc="http://schemas.microsoft.com/office/infopath/2007/PartnerControls" targetNamespace="bdf04112-6931-4610-9724-cd62e91446a3"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53a0c7f-c966-4a5c-a0f8-de0f8150ea1e" elementFormDefault="qualified">
    <xsd:import namespace="http://schemas.microsoft.com/office/2006/documentManagement/types"/>
    <xsd:import namespace="http://schemas.microsoft.com/office/infopath/2007/PartnerControls"/>
    <xsd:element name="TaxCatchAll" ma:index="29" nillable="true" ma:displayName="Taxonomy Catch All Column" ma:hidden="true" ma:list="{3b9f4064-c5ee-4255-b955-fb8a72b2bce5}" ma:internalName="TaxCatchAll" ma:showField="CatchAllData" ma:web="04672002-f21f-4240-adfb-f0b653fb6fb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Activity xmlns="236a9a4b-a03c-46ba-8ec6-624c184acbc6">Advent</Activity>
    <Audience xmlns="236a9a4b-a03c-46ba-8ec6-624c184acbc6">Primary</Audience>
    <_Status xmlns="http://schemas.microsoft.com/sharepoint/v3/fields">Not Started</_Status>
    <_dlc_DocId xmlns="04672002-f21f-4240-adfb-f0b653fb6fb5">SZUU6KYVHK2A-2146017777-18685</_dlc_DocId>
    <_dlc_DocIdUrl xmlns="04672002-f21f-4240-adfb-f0b653fb6fb5">
      <Url>https://cafod365.sharepoint.com/sites/int/Education/_layouts/15/DocIdRedir.aspx?ID=SZUU6KYVHK2A-2146017777-18685</Url>
      <Description>SZUU6KYVHK2A-2146017777-18685</Description>
    </_dlc_DocIdUrl>
    <lcf76f155ced4ddcb4097134ff3c332f xmlns="236a9a4b-a03c-46ba-8ec6-624c184acbc6">
      <Terms xmlns="http://schemas.microsoft.com/office/infopath/2007/PartnerControls"/>
    </lcf76f155ced4ddcb4097134ff3c332f>
    <TaxCatchAll xmlns="453a0c7f-c966-4a5c-a0f8-de0f8150ea1e" xsi:nil="true"/>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65CB3E2-8709-4147-8C75-634C1593348D}">
  <ds:schemaRefs>
    <ds:schemaRef ds:uri="http://schemas.microsoft.com/sharepoint/events"/>
  </ds:schemaRefs>
</ds:datastoreItem>
</file>

<file path=customXml/itemProps2.xml><?xml version="1.0" encoding="utf-8"?>
<ds:datastoreItem xmlns:ds="http://schemas.openxmlformats.org/officeDocument/2006/customXml" ds:itemID="{E8334777-F0E8-463E-8AA1-6DA93B0C124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4672002-f21f-4240-adfb-f0b653fb6fb5"/>
    <ds:schemaRef ds:uri="236a9a4b-a03c-46ba-8ec6-624c184acbc6"/>
    <ds:schemaRef ds:uri="http://schemas.microsoft.com/sharepoint/v3/fields"/>
    <ds:schemaRef ds:uri="bdf04112-6931-4610-9724-cd62e91446a3"/>
    <ds:schemaRef ds:uri="453a0c7f-c966-4a5c-a0f8-de0f8150ea1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D0FDB06-B221-499B-BA77-123DF03D2BB2}">
  <ds:schemaRefs>
    <ds:schemaRef ds:uri="http://purl.org/dc/elements/1.1/"/>
    <ds:schemaRef ds:uri="http://schemas.microsoft.com/office/2006/metadata/properties"/>
    <ds:schemaRef ds:uri="http://schemas.microsoft.com/office/2006/documentManagement/types"/>
    <ds:schemaRef ds:uri="http://schemas.microsoft.com/office/infopath/2007/PartnerControls"/>
    <ds:schemaRef ds:uri="04672002-f21f-4240-adfb-f0b653fb6fb5"/>
    <ds:schemaRef ds:uri="236a9a4b-a03c-46ba-8ec6-624c184acbc6"/>
    <ds:schemaRef ds:uri="http://purl.org/dc/terms/"/>
    <ds:schemaRef ds:uri="453a0c7f-c966-4a5c-a0f8-de0f8150ea1e"/>
    <ds:schemaRef ds:uri="http://purl.org/dc/dcmitype/"/>
    <ds:schemaRef ds:uri="http://schemas.openxmlformats.org/package/2006/metadata/core-properties"/>
    <ds:schemaRef ds:uri="bdf04112-6931-4610-9724-cd62e91446a3"/>
    <ds:schemaRef ds:uri="http://schemas.microsoft.com/sharepoint/v3/fields"/>
    <ds:schemaRef ds:uri="http://www.w3.org/XML/1998/namespace"/>
  </ds:schemaRefs>
</ds:datastoreItem>
</file>

<file path=customXml/itemProps4.xml><?xml version="1.0" encoding="utf-8"?>
<ds:datastoreItem xmlns:ds="http://schemas.openxmlformats.org/officeDocument/2006/customXml" ds:itemID="{7FDDA5B9-3490-495B-84D2-C69657A0970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9266</TotalTime>
  <Words>1618</Words>
  <Application>Microsoft Office PowerPoint</Application>
  <PresentationFormat>Widescreen</PresentationFormat>
  <Paragraphs>150</Paragraphs>
  <Slides>16</Slides>
  <Notes>14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Arial</vt:lpstr>
      <vt:lpstr>Arial Black</vt:lpstr>
      <vt:lpstr>Calibri</vt:lpstr>
      <vt:lpstr>Century Gothic</vt:lpstr>
      <vt:lpstr>Segoe UI</vt:lpstr>
      <vt:lpstr>Verdana</vt:lpstr>
      <vt:lpstr>Wingdings</vt:lpstr>
      <vt:lpstr>Standard CAFOD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Victoria Ahmed</dc:creator>
  <cp:lastModifiedBy>Victoria Ahmed</cp:lastModifiedBy>
  <cp:revision>921</cp:revision>
  <dcterms:created xsi:type="dcterms:W3CDTF">2021-02-16T09:08:51Z</dcterms:created>
  <dcterms:modified xsi:type="dcterms:W3CDTF">2025-04-14T07:58:37Z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0x01010096472308B02E1E4A9F4BBEA19176AB65</vt:lpwstr>
  </property>
  <property fmtid="{D5CDD505-2E9C-101B-9397-08002B2CF9AE}" pid="3" name="_dlc_DocIdItemGuid">
    <vt:lpwstr>5acf3c34-0533-409c-b7dd-bf6fa5dd1e42</vt:lpwstr>
  </property>
  <property fmtid="{D5CDD505-2E9C-101B-9397-08002B2CF9AE}" pid="4" name="MediaServiceImageTags">
    <vt:lpwstr/>
  </property>
</Properties>
</file>