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89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1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3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7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7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8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86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14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6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106D868-1124-46DA-9CA2-3E91761F5C6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82FFCB2-F36B-474D-BBD6-D6B7211EA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77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579787-69C2-C5C1-2B2C-407D9A408D67}"/>
              </a:ext>
            </a:extLst>
          </p:cNvPr>
          <p:cNvSpPr/>
          <p:nvPr userDrawn="1"/>
        </p:nvSpPr>
        <p:spPr>
          <a:xfrm>
            <a:off x="0" y="903251"/>
            <a:ext cx="9906000" cy="52713"/>
          </a:xfrm>
          <a:prstGeom prst="rect">
            <a:avLst/>
          </a:prstGeom>
          <a:solidFill>
            <a:srgbClr val="86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A4661C-944B-1FBF-AF2A-DACD0B6C795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1" y="330117"/>
            <a:ext cx="2460536" cy="24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0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9722136-7574-083F-C43E-908552AEE528}"/>
              </a:ext>
            </a:extLst>
          </p:cNvPr>
          <p:cNvSpPr txBox="1"/>
          <p:nvPr/>
        </p:nvSpPr>
        <p:spPr>
          <a:xfrm>
            <a:off x="192947" y="1845578"/>
            <a:ext cx="304520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Tackle global poverty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Give more money to projects around the world that challenge when things are unfair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58CA3B-9D17-AF40-E357-6FA17C8620CD}"/>
              </a:ext>
            </a:extLst>
          </p:cNvPr>
          <p:cNvSpPr txBox="1"/>
          <p:nvPr/>
        </p:nvSpPr>
        <p:spPr>
          <a:xfrm>
            <a:off x="192947" y="4061569"/>
            <a:ext cx="304520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Cancel debt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Make new laws to help countries who owe a lot of money, which stops them supporting things like enough hospitals and schools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2E2FE4-8A8E-7AA2-9384-11DE90AF14EB}"/>
              </a:ext>
            </a:extLst>
          </p:cNvPr>
          <p:cNvSpPr txBox="1"/>
          <p:nvPr/>
        </p:nvSpPr>
        <p:spPr>
          <a:xfrm>
            <a:off x="3446478" y="1845578"/>
            <a:ext cx="3045204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Climate change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2CB56A-37DF-976B-557D-C2493E9232EF}"/>
              </a:ext>
            </a:extLst>
          </p:cNvPr>
          <p:cNvSpPr txBox="1"/>
          <p:nvPr/>
        </p:nvSpPr>
        <p:spPr>
          <a:xfrm>
            <a:off x="3446478" y="4246234"/>
            <a:ext cx="3045204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Refugees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83F9A4-65C2-9957-DDA2-A5B0358FD323}"/>
              </a:ext>
            </a:extLst>
          </p:cNvPr>
          <p:cNvSpPr txBox="1"/>
          <p:nvPr/>
        </p:nvSpPr>
        <p:spPr>
          <a:xfrm>
            <a:off x="6673444" y="1845578"/>
            <a:ext cx="3045204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My promise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911A89-9D55-E74F-50DD-BF654BFE3EE3}"/>
              </a:ext>
            </a:extLst>
          </p:cNvPr>
          <p:cNvSpPr txBox="1"/>
          <p:nvPr/>
        </p:nvSpPr>
        <p:spPr>
          <a:xfrm>
            <a:off x="6667849" y="4247639"/>
            <a:ext cx="3045204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My promise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  <a:p>
            <a:r>
              <a:rPr lang="en-GB" sz="2400" u="sng" dirty="0">
                <a:latin typeface="Century Gothic" panose="020B0502020202020204" pitchFamily="34" charset="0"/>
              </a:rPr>
              <a:t>					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0AF747-C855-1A3B-B4C2-9EA2E179C0AC}"/>
              </a:ext>
            </a:extLst>
          </p:cNvPr>
          <p:cNvSpPr txBox="1"/>
          <p:nvPr/>
        </p:nvSpPr>
        <p:spPr>
          <a:xfrm>
            <a:off x="3446478" y="998290"/>
            <a:ext cx="3129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My manifesto</a:t>
            </a:r>
          </a:p>
        </p:txBody>
      </p:sp>
    </p:spTree>
    <p:extLst>
      <p:ext uri="{BB962C8B-B14F-4D97-AF65-F5344CB8AC3E}">
        <p14:creationId xmlns:p14="http://schemas.microsoft.com/office/powerpoint/2010/main" val="1918555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472308B02E1E4A9F4BBEA19176AB65" ma:contentTypeVersion="2976" ma:contentTypeDescription="Create a new document." ma:contentTypeScope="" ma:versionID="cea24d0ca80266ad768db3cd46c8f402">
  <xsd:schema xmlns:xsd="http://www.w3.org/2001/XMLSchema" xmlns:xs="http://www.w3.org/2001/XMLSchema" xmlns:p="http://schemas.microsoft.com/office/2006/metadata/properties" xmlns:ns2="04672002-f21f-4240-adfb-f0b653fb6fb5" xmlns:ns3="236a9a4b-a03c-46ba-8ec6-624c184acbc6" xmlns:ns4="http://schemas.microsoft.com/sharepoint/v3/fields" xmlns:ns5="bdf04112-6931-4610-9724-cd62e91446a3" xmlns:ns6="453a0c7f-c966-4a5c-a0f8-de0f8150ea1e" targetNamespace="http://schemas.microsoft.com/office/2006/metadata/properties" ma:root="true" ma:fieldsID="6cdde22eea87f3e8dcea922064e9110a" ns2:_="" ns3:_="" ns4:_="" ns5:_="" ns6:_="">
    <xsd:import namespace="04672002-f21f-4240-adfb-f0b653fb6fb5"/>
    <xsd:import namespace="236a9a4b-a03c-46ba-8ec6-624c184acbc6"/>
    <xsd:import namespace="http://schemas.microsoft.com/sharepoint/v3/fields"/>
    <xsd:import namespace="bdf04112-6931-4610-9724-cd62e91446a3"/>
    <xsd:import namespace="453a0c7f-c966-4a5c-a0f8-de0f8150ea1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udience"/>
                <xsd:element ref="ns3:Activity" minOccurs="0"/>
                <xsd:element ref="ns4:_Statu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5:SharedWithUsers" minOccurs="0"/>
                <xsd:element ref="ns5:SharedWithDetail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6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72002-f21f-4240-adfb-f0b653fb6f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6a9a4b-a03c-46ba-8ec6-624c184acbc6" elementFormDefault="qualified">
    <xsd:import namespace="http://schemas.microsoft.com/office/2006/documentManagement/types"/>
    <xsd:import namespace="http://schemas.microsoft.com/office/infopath/2007/PartnerControls"/>
    <xsd:element name="Audience" ma:index="11" ma:displayName="Audience" ma:format="Dropdown" ma:internalName="Audience">
      <xsd:simpleType>
        <xsd:restriction base="dms:Choice">
          <xsd:enumeration value="Primary"/>
          <xsd:enumeration value="11-18"/>
          <xsd:enumeration value="Both"/>
          <xsd:enumeration value="N/A"/>
        </xsd:restriction>
      </xsd:simpleType>
    </xsd:element>
    <xsd:element name="Activity" ma:index="12" nillable="true" ma:displayName="Activity" ma:default="Advent" ma:format="Dropdown" ma:internalName="Activity">
      <xsd:simpleType>
        <xsd:restriction base="dms:Choice">
          <xsd:enumeration value="Advent"/>
          <xsd:enumeration value="CAFOD Clubs"/>
          <xsd:enumeration value="Campaigns"/>
          <xsd:enumeration value="Fairtrade"/>
          <xsd:enumeration value="Faith in Action"/>
          <xsd:enumeration value="Harvest"/>
          <xsd:enumeration value="Lent"/>
          <xsd:enumeration value="Other Curriculum"/>
          <xsd:enumeration value="Prayer and Worship"/>
          <xsd:enumeration value="RE Curriculum"/>
          <xsd:enumeration value="Sport"/>
          <xsd:enumeration value="World Gifts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73aede18-5762-4cff-92fc-bd8aa2d291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04112-6931-4610-9724-cd62e91446a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a0c7f-c966-4a5c-a0f8-de0f8150ea1e" elementFormDefault="qualified">
    <xsd:import namespace="http://schemas.microsoft.com/office/2006/documentManagement/types"/>
    <xsd:import namespace="http://schemas.microsoft.com/office/infopath/2007/PartnerControls"/>
    <xsd:element name="TaxCatchAll" ma:index="29" nillable="true" ma:displayName="Taxonomy Catch All Column" ma:hidden="true" ma:list="{3b9f4064-c5ee-4255-b955-fb8a72b2bce5}" ma:internalName="TaxCatchAll" ma:showField="CatchAllData" ma:web="04672002-f21f-4240-adfb-f0b653fb6f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tivity xmlns="236a9a4b-a03c-46ba-8ec6-624c184acbc6">Campaigns</Activity>
    <Audience xmlns="236a9a4b-a03c-46ba-8ec6-624c184acbc6">Primary</Audience>
    <_Status xmlns="http://schemas.microsoft.com/sharepoint/v3/fields">Not Started</_Status>
    <lcf76f155ced4ddcb4097134ff3c332f xmlns="236a9a4b-a03c-46ba-8ec6-624c184acbc6">
      <Terms xmlns="http://schemas.microsoft.com/office/infopath/2007/PartnerControls"/>
    </lcf76f155ced4ddcb4097134ff3c332f>
    <TaxCatchAll xmlns="453a0c7f-c966-4a5c-a0f8-de0f8150ea1e" xsi:nil="true"/>
    <_dlc_DocId xmlns="04672002-f21f-4240-adfb-f0b653fb6fb5">SZUU6KYVHK2A-2146017777-16752</_dlc_DocId>
    <_dlc_DocIdUrl xmlns="04672002-f21f-4240-adfb-f0b653fb6fb5">
      <Url>https://cafod365.sharepoint.com/sites/int/Education/_layouts/15/DocIdRedir.aspx?ID=SZUU6KYVHK2A-2146017777-16752</Url>
      <Description>SZUU6KYVHK2A-2146017777-16752</Description>
    </_dlc_DocIdUrl>
  </documentManagement>
</p:properties>
</file>

<file path=customXml/itemProps1.xml><?xml version="1.0" encoding="utf-8"?>
<ds:datastoreItem xmlns:ds="http://schemas.openxmlformats.org/officeDocument/2006/customXml" ds:itemID="{B89F7E83-3E68-428D-A916-B875CBE69E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672002-f21f-4240-adfb-f0b653fb6fb5"/>
    <ds:schemaRef ds:uri="236a9a4b-a03c-46ba-8ec6-624c184acbc6"/>
    <ds:schemaRef ds:uri="http://schemas.microsoft.com/sharepoint/v3/fields"/>
    <ds:schemaRef ds:uri="bdf04112-6931-4610-9724-cd62e91446a3"/>
    <ds:schemaRef ds:uri="453a0c7f-c966-4a5c-a0f8-de0f8150ea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40A47D-7165-4D7E-9CE9-44F333518F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C6466B1-5E4F-4522-A872-CE6C2371F84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B332ADD-02D1-4746-A650-04162DEE7A46}">
  <ds:schemaRefs>
    <ds:schemaRef ds:uri="04672002-f21f-4240-adfb-f0b653fb6fb5"/>
    <ds:schemaRef ds:uri="236a9a4b-a03c-46ba-8ec6-624c184acbc6"/>
    <ds:schemaRef ds:uri="http://purl.org/dc/terms/"/>
    <ds:schemaRef ds:uri="453a0c7f-c966-4a5c-a0f8-de0f8150ea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df04112-6931-4610-9724-cd62e91446a3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171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Dean</dc:creator>
  <cp:lastModifiedBy>Patrick Dean</cp:lastModifiedBy>
  <cp:revision>1</cp:revision>
  <dcterms:created xsi:type="dcterms:W3CDTF">2024-03-19T16:12:29Z</dcterms:created>
  <dcterms:modified xsi:type="dcterms:W3CDTF">2024-03-19T16:26:40Z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0x01010096472308B02E1E4A9F4BBEA19176AB65</vt:lpwstr>
  </property>
  <property fmtid="{D5CDD505-2E9C-101B-9397-08002B2CF9AE}" pid="3" name="_dlc_DocIdItemGuid">
    <vt:lpwstr>b01c8372-2b92-47a7-a038-5e3228cbbf7f</vt:lpwstr>
  </property>
  <property fmtid="{D5CDD505-2E9C-101B-9397-08002B2CF9AE}" pid="4" name="MediaServiceImageTags">
    <vt:lpwstr/>
  </property>
</Properties>
</file>