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75" r:id="rId6"/>
  </p:sldMasterIdLst>
  <p:notesMasterIdLst>
    <p:notesMasterId r:id="rId19"/>
  </p:notesMasterIdLst>
  <p:handoutMasterIdLst>
    <p:handoutMasterId r:id="rId20"/>
  </p:handoutMasterIdLst>
  <p:sldIdLst>
    <p:sldId id="272" r:id="rId7"/>
    <p:sldId id="294" r:id="rId8"/>
    <p:sldId id="280" r:id="rId9"/>
    <p:sldId id="479" r:id="rId10"/>
    <p:sldId id="469" r:id="rId11"/>
    <p:sldId id="476" r:id="rId12"/>
    <p:sldId id="481" r:id="rId13"/>
    <p:sldId id="480" r:id="rId14"/>
    <p:sldId id="477" r:id="rId15"/>
    <p:sldId id="474" r:id="rId16"/>
    <p:sldId id="482" r:id="rId17"/>
    <p:sldId id="285" r:id="rId18"/>
  </p:sldIdLst>
  <p:sldSz cx="9144000" cy="5143500" type="screen16x9"/>
  <p:notesSz cx="20104100" cy="11309350"/>
  <p:embeddedFontLst>
    <p:embeddedFont>
      <p:font typeface="Arial Black" panose="020B0A04020102020204" pitchFamily="34" charset="0"/>
      <p:bold r:id="rId21"/>
    </p:embeddedFont>
    <p:embeddedFont>
      <p:font typeface="Century Gothic" panose="020B050202020202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ExtraBold" panose="00000900000000000000" pitchFamily="2" charset="0"/>
      <p:bold r:id="rId30"/>
      <p:italic r:id="rId31"/>
      <p:boldItalic r:id="rId32"/>
    </p:embeddedFont>
    <p:embeddedFont>
      <p:font typeface="Montserrat Light" panose="00000400000000000000" pitchFamily="2" charset="0"/>
      <p:regular r:id="rId33"/>
      <p:italic r:id="rId34"/>
    </p:embeddedFont>
  </p:embeddedFontLst>
  <p:defaultTextStyle>
    <a:defPPr>
      <a:defRPr kern="0"/>
    </a:def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3C416-80D1-437A-B4FA-F0A248D7F539}" v="19" dt="2025-06-03T10:40:34.700"/>
    <p1510:client id="{D88820C3-2DFD-4607-B6BB-49204D746EC6}" v="2" dt="2025-06-03T10:45:14.8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6353" autoAdjust="0"/>
  </p:normalViewPr>
  <p:slideViewPr>
    <p:cSldViewPr snapToGrid="0">
      <p:cViewPr varScale="1">
        <p:scale>
          <a:sx n="111" d="100"/>
          <a:sy n="111" d="100"/>
        </p:scale>
        <p:origin x="1554" y="108"/>
      </p:cViewPr>
      <p:guideLst>
        <p:guide orient="horz" pos="1310"/>
        <p:guide pos="98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39" d="100"/>
          <a:sy n="39" d="100"/>
        </p:scale>
        <p:origin x="132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Ahmed" userId="d7b2ef2b-6674-4efc-b11b-0c38a2fd5536" providerId="ADAL" clId="{D88820C3-2DFD-4607-B6BB-49204D746EC6}"/>
    <pc:docChg chg="undo custSel modSld">
      <pc:chgData name="Victoria Ahmed" userId="d7b2ef2b-6674-4efc-b11b-0c38a2fd5536" providerId="ADAL" clId="{D88820C3-2DFD-4607-B6BB-49204D746EC6}" dt="2025-06-03T11:16:29.915" v="10" actId="478"/>
      <pc:docMkLst>
        <pc:docMk/>
      </pc:docMkLst>
      <pc:sldChg chg="addSp delSp modSp mod">
        <pc:chgData name="Victoria Ahmed" userId="d7b2ef2b-6674-4efc-b11b-0c38a2fd5536" providerId="ADAL" clId="{D88820C3-2DFD-4607-B6BB-49204D746EC6}" dt="2025-06-03T11:16:29.915" v="10" actId="478"/>
        <pc:sldMkLst>
          <pc:docMk/>
          <pc:sldMk cId="410740797" sldId="272"/>
        </pc:sldMkLst>
        <pc:spChg chg="add del mod">
          <ac:chgData name="Victoria Ahmed" userId="d7b2ef2b-6674-4efc-b11b-0c38a2fd5536" providerId="ADAL" clId="{D88820C3-2DFD-4607-B6BB-49204D746EC6}" dt="2025-06-03T11:16:29.915" v="10" actId="478"/>
          <ac:spMkLst>
            <pc:docMk/>
            <pc:sldMk cId="410740797" sldId="272"/>
            <ac:spMk id="2" creationId="{9F6CB989-3A36-6328-2895-05744DFA9EE4}"/>
          </ac:spMkLst>
        </pc:spChg>
        <pc:spChg chg="del">
          <ac:chgData name="Victoria Ahmed" userId="d7b2ef2b-6674-4efc-b11b-0c38a2fd5536" providerId="ADAL" clId="{D88820C3-2DFD-4607-B6BB-49204D746EC6}" dt="2025-06-03T10:44:59.880" v="0" actId="478"/>
          <ac:spMkLst>
            <pc:docMk/>
            <pc:sldMk cId="410740797" sldId="272"/>
            <ac:spMk id="8" creationId="{BCB4FA3F-15D6-6C6D-5F41-D653E84DEFEB}"/>
          </ac:spMkLst>
        </pc:spChg>
      </pc:sldChg>
      <pc:sldChg chg="addSp delSp modSp mod">
        <pc:chgData name="Victoria Ahmed" userId="d7b2ef2b-6674-4efc-b11b-0c38a2fd5536" providerId="ADAL" clId="{D88820C3-2DFD-4607-B6BB-49204D746EC6}" dt="2025-06-03T10:45:21.662" v="8" actId="1076"/>
        <pc:sldMkLst>
          <pc:docMk/>
          <pc:sldMk cId="2019009281" sldId="285"/>
        </pc:sldMkLst>
        <pc:spChg chg="add mod">
          <ac:chgData name="Victoria Ahmed" userId="d7b2ef2b-6674-4efc-b11b-0c38a2fd5536" providerId="ADAL" clId="{D88820C3-2DFD-4607-B6BB-49204D746EC6}" dt="2025-06-03T10:45:21.662" v="8" actId="1076"/>
          <ac:spMkLst>
            <pc:docMk/>
            <pc:sldMk cId="2019009281" sldId="285"/>
            <ac:spMk id="2" creationId="{5175EACD-493A-586E-E50B-56F90FE8E7A0}"/>
          </ac:spMkLst>
        </pc:spChg>
        <pc:spChg chg="del">
          <ac:chgData name="Victoria Ahmed" userId="d7b2ef2b-6674-4efc-b11b-0c38a2fd5536" providerId="ADAL" clId="{D88820C3-2DFD-4607-B6BB-49204D746EC6}" dt="2025-06-03T10:45:18.150" v="6" actId="478"/>
          <ac:spMkLst>
            <pc:docMk/>
            <pc:sldMk cId="2019009281" sldId="285"/>
            <ac:spMk id="4" creationId="{58159C1C-7692-7F4C-96D4-1DF105179039}"/>
          </ac:spMkLst>
        </pc:spChg>
        <pc:spChg chg="add del mod">
          <ac:chgData name="Victoria Ahmed" userId="d7b2ef2b-6674-4efc-b11b-0c38a2fd5536" providerId="ADAL" clId="{D88820C3-2DFD-4607-B6BB-49204D746EC6}" dt="2025-06-03T10:45:19.397" v="7" actId="478"/>
          <ac:spMkLst>
            <pc:docMk/>
            <pc:sldMk cId="2019009281" sldId="285"/>
            <ac:spMk id="5" creationId="{D080FB1B-ED53-5303-A5BC-DE3B1725D69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B83D5-C7B6-EB58-6B69-44F7674F9A1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A49AF6-7FA0-553A-D79A-ACBF5186E556}"/>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EE6D6BF6-9B86-514E-8633-CF682F8E160E}" type="datetimeFigureOut">
              <a:rPr lang="en-US" smtClean="0"/>
              <a:t>6/3/2025</a:t>
            </a:fld>
            <a:endParaRPr lang="en-US"/>
          </a:p>
        </p:txBody>
      </p:sp>
      <p:sp>
        <p:nvSpPr>
          <p:cNvPr id="4" name="Footer Placeholder 3">
            <a:extLst>
              <a:ext uri="{FF2B5EF4-FFF2-40B4-BE49-F238E27FC236}">
                <a16:creationId xmlns:a16="http://schemas.microsoft.com/office/drawing/2014/main" id="{1CB118F2-C113-78B4-92AF-E580FCE6CC1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762E7-BAA9-D9D6-9568-8352AA3CC64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5AF52A2D-AE79-0B40-90C6-74B75AC45EAC}" type="slidenum">
              <a:rPr lang="en-US" smtClean="0"/>
              <a:t>‹#›</a:t>
            </a:fld>
            <a:endParaRPr lang="en-US"/>
          </a:p>
        </p:txBody>
      </p:sp>
    </p:spTree>
    <p:extLst>
      <p:ext uri="{BB962C8B-B14F-4D97-AF65-F5344CB8AC3E}">
        <p14:creationId xmlns:p14="http://schemas.microsoft.com/office/powerpoint/2010/main" val="193960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C6CD2F2-F518-874C-84B9-8918535227D1}" type="datetimeFigureOut">
              <a:rPr lang="en-US" smtClean="0"/>
              <a:t>6/3/2025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F0725B-8BBF-6349-B206-C25D6BA6A9C8}" type="slidenum">
              <a:rPr lang="en-US" smtClean="0"/>
              <a:t>‹#›</a:t>
            </a:fld>
            <a:endParaRPr lang="en-US"/>
          </a:p>
        </p:txBody>
      </p:sp>
    </p:spTree>
    <p:extLst>
      <p:ext uri="{BB962C8B-B14F-4D97-AF65-F5344CB8AC3E}">
        <p14:creationId xmlns:p14="http://schemas.microsoft.com/office/powerpoint/2010/main" val="19224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fod.org.uk/education/primary-teaching-resources/cst-pack-for-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latin typeface="Century Gothic" panose="020B0502020202020204" pitchFamily="34" charset="0"/>
              </a:rPr>
              <a:t>Timings</a:t>
            </a:r>
          </a:p>
          <a:p>
            <a:pPr>
              <a:lnSpc>
                <a:spcPct val="107000"/>
              </a:lnSpc>
              <a:spcAft>
                <a:spcPts val="800"/>
              </a:spcAft>
            </a:pPr>
            <a:r>
              <a:rPr lang="en-GB" sz="1200" dirty="0">
                <a:latin typeface="Century Gothic" panose="020B0502020202020204" pitchFamily="34" charset="0"/>
              </a:rPr>
              <a:t>This presentation has been designed to last for 10-15 minutes. It can be used as a stand-alone lesson or incorporated into a scheme.</a:t>
            </a:r>
          </a:p>
          <a:p>
            <a:pPr>
              <a:lnSpc>
                <a:spcPct val="107000"/>
              </a:lnSpc>
              <a:spcAft>
                <a:spcPts val="800"/>
              </a:spcAft>
            </a:pPr>
            <a:endParaRPr lang="en-GB" sz="1200" b="1" dirty="0">
              <a:latin typeface="Century Gothic" panose="020B0502020202020204" pitchFamily="34" charset="0"/>
            </a:endParaRPr>
          </a:p>
          <a:p>
            <a:pPr>
              <a:lnSpc>
                <a:spcPct val="107000"/>
              </a:lnSpc>
              <a:spcAft>
                <a:spcPts val="800"/>
              </a:spcAft>
            </a:pPr>
            <a:r>
              <a:rPr lang="en-GB" sz="1200" b="1" dirty="0">
                <a:latin typeface="Century Gothic" panose="020B0502020202020204" pitchFamily="34" charset="0"/>
              </a:rPr>
              <a:t>Extension</a:t>
            </a:r>
          </a:p>
          <a:p>
            <a:pPr>
              <a:lnSpc>
                <a:spcPct val="107000"/>
              </a:lnSpc>
              <a:spcAft>
                <a:spcPts val="800"/>
              </a:spcAft>
            </a:pPr>
            <a:r>
              <a:rPr lang="en-GB" sz="1200" dirty="0">
                <a:latin typeface="Century Gothic" panose="020B0502020202020204" pitchFamily="34" charset="0"/>
              </a:rPr>
              <a:t>Although this presentation was designed to simply engage pupils in discussion about key RED themes, the sessions can be developed in many ways. Some of the examples are included below:</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Give pupils the poster (or a part of it) to discuss and annotate in groups</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Provide pupils with their own A4 version of the poster to put in their own RE books (double page spread). This can be labelled in various ways, such as with references to scripture or Laudato Si’</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Invite children to draw or list their own additions and suggestions to the poster</a:t>
            </a:r>
          </a:p>
          <a:p>
            <a:pPr marL="342900" lvl="0" indent="-342900">
              <a:lnSpc>
                <a:spcPct val="107000"/>
              </a:lnSpc>
              <a:spcAft>
                <a:spcPts val="800"/>
              </a:spcAft>
              <a:buFont typeface="Symbol" panose="05050102010706020507" pitchFamily="18" charset="2"/>
              <a:buChar char=""/>
            </a:pPr>
            <a:r>
              <a:rPr lang="en-GB" sz="1200" dirty="0">
                <a:latin typeface="Century Gothic" panose="020B0502020202020204" pitchFamily="34" charset="0"/>
              </a:rPr>
              <a:t>Offer children the opportunity to create their own poster, for example through artwork or through drama (creating freeze frames).</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1</a:t>
            </a:fld>
            <a:endParaRPr lang="en-US"/>
          </a:p>
        </p:txBody>
      </p:sp>
    </p:spTree>
    <p:extLst>
      <p:ext uri="{BB962C8B-B14F-4D97-AF65-F5344CB8AC3E}">
        <p14:creationId xmlns:p14="http://schemas.microsoft.com/office/powerpoint/2010/main" val="4265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AE221-A640-37D3-386B-6399B52DA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ED98E-B189-8231-7BE1-4C7575E02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FE182-C2FA-B610-CF44-3C99777C6E00}"/>
              </a:ext>
            </a:extLst>
          </p:cNvPr>
          <p:cNvSpPr>
            <a:spLocks noGrp="1"/>
          </p:cNvSpPr>
          <p:nvPr>
            <p:ph type="body" idx="1"/>
          </p:nvPr>
        </p:nvSpPr>
        <p:spPr/>
        <p:txBody>
          <a:bodyPr/>
          <a:lstStyle/>
          <a:p>
            <a:r>
              <a:rPr lang="en-GB"/>
              <a:t>Review learning </a:t>
            </a:r>
            <a:endParaRPr lang="en-GB" dirty="0"/>
          </a:p>
        </p:txBody>
      </p:sp>
      <p:sp>
        <p:nvSpPr>
          <p:cNvPr id="4" name="Slide Number Placeholder 3">
            <a:extLst>
              <a:ext uri="{FF2B5EF4-FFF2-40B4-BE49-F238E27FC236}">
                <a16:creationId xmlns:a16="http://schemas.microsoft.com/office/drawing/2014/main" id="{53FFFDAF-161A-2F91-8043-AFAC4DF80AFE}"/>
              </a:ext>
            </a:extLst>
          </p:cNvPr>
          <p:cNvSpPr>
            <a:spLocks noGrp="1"/>
          </p:cNvSpPr>
          <p:nvPr>
            <p:ph type="sldNum" sz="quarter" idx="5"/>
          </p:nvPr>
        </p:nvSpPr>
        <p:spPr/>
        <p:txBody>
          <a:bodyPr/>
          <a:lstStyle/>
          <a:p>
            <a:fld id="{A3F0725B-8BBF-6349-B206-C25D6BA6A9C8}" type="slidenum">
              <a:rPr lang="en-US" smtClean="0"/>
              <a:t>10</a:t>
            </a:fld>
            <a:endParaRPr lang="en-US"/>
          </a:p>
        </p:txBody>
      </p:sp>
    </p:spTree>
    <p:extLst>
      <p:ext uri="{BB962C8B-B14F-4D97-AF65-F5344CB8AC3E}">
        <p14:creationId xmlns:p14="http://schemas.microsoft.com/office/powerpoint/2010/main" val="87370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563D-C314-B062-3052-F1981E330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35F67-3897-EE61-924A-92B5CDE29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1C7BD-0E81-90E1-DC25-81DF93FAA5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1B837B-70DA-3715-2A6F-EC0884B756C7}"/>
              </a:ext>
            </a:extLst>
          </p:cNvPr>
          <p:cNvSpPr>
            <a:spLocks noGrp="1"/>
          </p:cNvSpPr>
          <p:nvPr>
            <p:ph type="sldNum" sz="quarter" idx="5"/>
          </p:nvPr>
        </p:nvSpPr>
        <p:spPr/>
        <p:txBody>
          <a:bodyPr/>
          <a:lstStyle/>
          <a:p>
            <a:fld id="{A3F0725B-8BBF-6349-B206-C25D6BA6A9C8}" type="slidenum">
              <a:rPr lang="en-US" smtClean="0"/>
              <a:t>11</a:t>
            </a:fld>
            <a:endParaRPr lang="en-US"/>
          </a:p>
        </p:txBody>
      </p:sp>
    </p:spTree>
    <p:extLst>
      <p:ext uri="{BB962C8B-B14F-4D97-AF65-F5344CB8AC3E}">
        <p14:creationId xmlns:p14="http://schemas.microsoft.com/office/powerpoint/2010/main" val="198706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teachers’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RED outcomes which are highlighted are most relevant to these CAFOD posters are highlighted in bold.</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2</a:t>
            </a:fld>
            <a:endParaRPr lang="en-US"/>
          </a:p>
        </p:txBody>
      </p:sp>
    </p:spTree>
    <p:extLst>
      <p:ext uri="{BB962C8B-B14F-4D97-AF65-F5344CB8AC3E}">
        <p14:creationId xmlns:p14="http://schemas.microsoft.com/office/powerpoint/2010/main" val="376776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For teachers:</a:t>
            </a:r>
          </a:p>
          <a:p>
            <a:endParaRPr lang="en-GB" sz="1200" dirty="0">
              <a:latin typeface="Century Gothic" panose="020B0502020202020204" pitchFamily="34" charset="0"/>
            </a:endParaRPr>
          </a:p>
          <a:p>
            <a:r>
              <a:rPr lang="en-GB" sz="1200" dirty="0">
                <a:latin typeface="Century Gothic" panose="020B0502020202020204" pitchFamily="34" charset="0"/>
              </a:rPr>
              <a:t>This gives a brief overview of CST which includes stewardship. These posters support CST and look more closely at stewardship and how we can be better stewards.</a:t>
            </a:r>
          </a:p>
          <a:p>
            <a:endParaRPr lang="en-GB" sz="1200" dirty="0">
              <a:latin typeface="Century Gothic" panose="020B0502020202020204" pitchFamily="34" charset="0"/>
            </a:endParaRPr>
          </a:p>
          <a:p>
            <a:r>
              <a:rPr lang="en-GB" sz="1200" dirty="0">
                <a:latin typeface="Century Gothic" panose="020B0502020202020204" pitchFamily="34" charset="0"/>
              </a:rPr>
              <a:t>Catholic Social Teaching helps us to know how to treat each other and the world. One principle is ‘stewardship’. Sofia the sloth reminds us about Stewardship – it is about caring for God’s gifts. </a:t>
            </a:r>
          </a:p>
          <a:p>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Looking after the poor and those in need </a:t>
            </a:r>
          </a:p>
          <a:p>
            <a:endParaRPr lang="en-GB" sz="1200" dirty="0">
              <a:latin typeface="Century Gothic" panose="020B0502020202020204" pitchFamily="34" charset="0"/>
            </a:endParaRPr>
          </a:p>
          <a:p>
            <a:r>
              <a:rPr lang="en-GB" sz="1200" dirty="0">
                <a:latin typeface="Century Gothic" panose="020B0502020202020204" pitchFamily="34" charset="0"/>
              </a:rPr>
              <a:t>For teacher support for embedding CST throughout the school see:</a:t>
            </a:r>
          </a:p>
          <a:p>
            <a:r>
              <a:rPr lang="en-GB" sz="1200" dirty="0">
                <a:latin typeface="Century Gothic" panose="020B0502020202020204" pitchFamily="34" charset="0"/>
                <a:hlinkClick r:id="rId3"/>
              </a:rPr>
              <a:t>https://cafod.org.uk/education/primary-teaching-resources/cst-pack-for-children</a:t>
            </a: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3</a:t>
            </a:fld>
            <a:endParaRPr lang="en-US"/>
          </a:p>
        </p:txBody>
      </p:sp>
    </p:spTree>
    <p:extLst>
      <p:ext uri="{BB962C8B-B14F-4D97-AF65-F5344CB8AC3E}">
        <p14:creationId xmlns:p14="http://schemas.microsoft.com/office/powerpoint/2010/main" val="199047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0760-1B1F-2E23-B736-06A50F8CF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B7C42-78FB-3CF2-BD0F-D5BC3EB1B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02FC5-25CD-5D6A-0293-69076C21FCB8}"/>
              </a:ext>
            </a:extLst>
          </p:cNvPr>
          <p:cNvSpPr>
            <a:spLocks noGrp="1"/>
          </p:cNvSpPr>
          <p:nvPr>
            <p:ph type="body" idx="1"/>
          </p:nvPr>
        </p:nvSpPr>
        <p:spPr/>
        <p:txBody>
          <a:bodyPr/>
          <a:lstStyle/>
          <a:p>
            <a:pPr>
              <a:defRPr/>
            </a:pPr>
            <a:r>
              <a:rPr lang="en-GB" sz="1200" dirty="0">
                <a:latin typeface="Century Gothic" panose="020B0502020202020204" pitchFamily="34" charset="0"/>
                <a:cs typeface="Times New Roman" panose="02020603050405020304" pitchFamily="18" charset="0"/>
              </a:rPr>
              <a:t>Read this piece of scripture before discussing the posters.</a:t>
            </a:r>
          </a:p>
          <a:p>
            <a:pPr>
              <a:defRPr/>
            </a:pPr>
            <a:endParaRPr lang="en-GB" sz="1200" dirty="0">
              <a:latin typeface="Century Gothic" panose="020B0502020202020204" pitchFamily="34" charset="0"/>
              <a:cs typeface="Times New Roman" panose="02020603050405020304" pitchFamily="18" charset="0"/>
            </a:endParaRPr>
          </a:p>
          <a:p>
            <a:pPr>
              <a:defRPr/>
            </a:pPr>
            <a:r>
              <a:rPr lang="en-GB" sz="1200" dirty="0">
                <a:latin typeface="Century Gothic" panose="020B0502020202020204" pitchFamily="34" charset="0"/>
                <a:cs typeface="Times New Roman" panose="02020603050405020304" pitchFamily="18" charset="0"/>
              </a:rPr>
              <a:t>Optional: light a candle, play some gentle music and invite pupils to reflect on these words of scripture and what they mean. Read them from the Bible to demonstrate its importance and tell pupils that these words come from Genesis, the first book of the Bible.</a:t>
            </a:r>
          </a:p>
          <a:p>
            <a:endParaRPr lang="en-GB" dirty="0"/>
          </a:p>
        </p:txBody>
      </p:sp>
      <p:sp>
        <p:nvSpPr>
          <p:cNvPr id="4" name="Slide Number Placeholder 3">
            <a:extLst>
              <a:ext uri="{FF2B5EF4-FFF2-40B4-BE49-F238E27FC236}">
                <a16:creationId xmlns:a16="http://schemas.microsoft.com/office/drawing/2014/main" id="{FF45AE23-C8AE-081F-2516-B215450CD37C}"/>
              </a:ext>
            </a:extLst>
          </p:cNvPr>
          <p:cNvSpPr>
            <a:spLocks noGrp="1"/>
          </p:cNvSpPr>
          <p:nvPr>
            <p:ph type="sldNum" sz="quarter" idx="5"/>
          </p:nvPr>
        </p:nvSpPr>
        <p:spPr/>
        <p:txBody>
          <a:bodyPr/>
          <a:lstStyle/>
          <a:p>
            <a:fld id="{A3F0725B-8BBF-6349-B206-C25D6BA6A9C8}" type="slidenum">
              <a:rPr lang="en-US" smtClean="0"/>
              <a:t>4</a:t>
            </a:fld>
            <a:endParaRPr lang="en-US"/>
          </a:p>
        </p:txBody>
      </p:sp>
    </p:spTree>
    <p:extLst>
      <p:ext uri="{BB962C8B-B14F-4D97-AF65-F5344CB8AC3E}">
        <p14:creationId xmlns:p14="http://schemas.microsoft.com/office/powerpoint/2010/main" val="307517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Explain that you will be looking at this poster. Read through the key words you will be exploring and the key question(s) you will be answering. Ask pupils if they can recognise how this poster links to the words from the Bible they have just heard</a:t>
            </a:r>
            <a:r>
              <a:rPr lang="en-GB" dirty="0">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rPr>
              <a:t>Other key words: dignity, stewardship</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5</a:t>
            </a:fld>
            <a:endParaRPr lang="en-US"/>
          </a:p>
        </p:txBody>
      </p:sp>
    </p:spTree>
    <p:extLst>
      <p:ext uri="{BB962C8B-B14F-4D97-AF65-F5344CB8AC3E}">
        <p14:creationId xmlns:p14="http://schemas.microsoft.com/office/powerpoint/2010/main" val="268631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1A56-1F26-6A9D-C7AE-84866CA0C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0F10-89F3-169A-B1B8-A6E32FA6F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3822D-982D-BEE4-7ECE-8CEAB421EE5C}"/>
              </a:ext>
            </a:extLst>
          </p:cNvPr>
          <p:cNvSpPr>
            <a:spLocks noGrp="1"/>
          </p:cNvSpPr>
          <p:nvPr>
            <p:ph type="body" idx="1"/>
          </p:nvPr>
        </p:nvSpPr>
        <p:spPr/>
        <p:txBody>
          <a:bodyPr/>
          <a:lstStyle/>
          <a:p>
            <a:pPr>
              <a:defRPr/>
            </a:pPr>
            <a:r>
              <a:rPr lang="en-GB" sz="1200" dirty="0">
                <a:latin typeface="Century Gothic" panose="020B0502020202020204" pitchFamily="34" charset="0"/>
              </a:rPr>
              <a:t>Look at the poster – Ask pupils questions such as:</a:t>
            </a:r>
          </a:p>
          <a:p>
            <a:pPr>
              <a:defRPr/>
            </a:pPr>
            <a:endParaRPr lang="en-GB" sz="1200" dirty="0">
              <a:latin typeface="Century Gothic" panose="020B0502020202020204" pitchFamily="34" charset="0"/>
            </a:endParaRPr>
          </a:p>
          <a:p>
            <a:pPr>
              <a:defRPr/>
            </a:pPr>
            <a:r>
              <a:rPr lang="en-GB" sz="1200" dirty="0">
                <a:latin typeface="Century Gothic" panose="020B0502020202020204" pitchFamily="34" charset="0"/>
              </a:rPr>
              <a:t>What did God make? At first, encourage pupils to think about the bigger parts of creation: the land and sea, mountains, hills, rivers, desert…</a:t>
            </a:r>
          </a:p>
          <a:p>
            <a:pPr>
              <a:defRPr/>
            </a:pPr>
            <a:endParaRPr lang="en-GB" sz="1200" dirty="0">
              <a:latin typeface="Century Gothic" panose="020B0502020202020204" pitchFamily="34" charset="0"/>
            </a:endParaRPr>
          </a:p>
          <a:p>
            <a:pPr>
              <a:defRPr/>
            </a:pPr>
            <a:r>
              <a:rPr lang="en-GB" sz="1200" dirty="0">
                <a:latin typeface="Century Gothic" panose="020B0502020202020204" pitchFamily="34" charset="0"/>
              </a:rPr>
              <a:t>Pupils might mention things from the poster like a lion, raccoon,  squirrel, turtle, octopus, whale…</a:t>
            </a:r>
          </a:p>
          <a:p>
            <a:endParaRPr lang="en-GB" dirty="0"/>
          </a:p>
        </p:txBody>
      </p:sp>
      <p:sp>
        <p:nvSpPr>
          <p:cNvPr id="4" name="Slide Number Placeholder 3">
            <a:extLst>
              <a:ext uri="{FF2B5EF4-FFF2-40B4-BE49-F238E27FC236}">
                <a16:creationId xmlns:a16="http://schemas.microsoft.com/office/drawing/2014/main" id="{FF2E6F3A-5DA4-0DA9-86DF-0D9A111AEB4D}"/>
              </a:ext>
            </a:extLst>
          </p:cNvPr>
          <p:cNvSpPr>
            <a:spLocks noGrp="1"/>
          </p:cNvSpPr>
          <p:nvPr>
            <p:ph type="sldNum" sz="quarter" idx="5"/>
          </p:nvPr>
        </p:nvSpPr>
        <p:spPr/>
        <p:txBody>
          <a:bodyPr/>
          <a:lstStyle/>
          <a:p>
            <a:fld id="{A3F0725B-8BBF-6349-B206-C25D6BA6A9C8}" type="slidenum">
              <a:rPr lang="en-US" smtClean="0"/>
              <a:t>6</a:t>
            </a:fld>
            <a:endParaRPr lang="en-US"/>
          </a:p>
        </p:txBody>
      </p:sp>
    </p:spTree>
    <p:extLst>
      <p:ext uri="{BB962C8B-B14F-4D97-AF65-F5344CB8AC3E}">
        <p14:creationId xmlns:p14="http://schemas.microsoft.com/office/powerpoint/2010/main" val="420445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26A25-6FE7-25BF-92F0-B1E093683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F77D5-6798-1BCF-D128-58659C372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780D2-AD11-F814-0CC0-053F89A2E9C2}"/>
              </a:ext>
            </a:extLst>
          </p:cNvPr>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Suggested questions:</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What plants can you see here (or remember from the previous slide)? (Tees, evergreen, palm trees, desert plants/cacti…)</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What animals can you see? (butterflies, dove, toucan, penguin, kangaroo, turtle, reindeer, peacock, turtle, elephant, polar bears, crocodile, hedgehog,…)</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Why do you think God was happy with what he made? (There are beautiful, interesting, fun, special things)</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E2BFC2BF-4CBF-A44C-BC21-9CC102A7DA76}"/>
              </a:ext>
            </a:extLst>
          </p:cNvPr>
          <p:cNvSpPr>
            <a:spLocks noGrp="1"/>
          </p:cNvSpPr>
          <p:nvPr>
            <p:ph type="sldNum" sz="quarter" idx="5"/>
          </p:nvPr>
        </p:nvSpPr>
        <p:spPr/>
        <p:txBody>
          <a:bodyPr/>
          <a:lstStyle/>
          <a:p>
            <a:fld id="{A3F0725B-8BBF-6349-B206-C25D6BA6A9C8}" type="slidenum">
              <a:rPr lang="en-US" smtClean="0"/>
              <a:t>7</a:t>
            </a:fld>
            <a:endParaRPr lang="en-US"/>
          </a:p>
        </p:txBody>
      </p:sp>
    </p:spTree>
    <p:extLst>
      <p:ext uri="{BB962C8B-B14F-4D97-AF65-F5344CB8AC3E}">
        <p14:creationId xmlns:p14="http://schemas.microsoft.com/office/powerpoint/2010/main" val="230533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17DB2-8AD7-CDB1-72B5-E7B95CA21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010DD-1F2D-7670-811E-6D104347C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A0C82-5BB7-ABAD-3F39-F79895107D38}"/>
              </a:ext>
            </a:extLst>
          </p:cNvPr>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Suggested questions:</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What are the people doing? (playing, working, making food…)</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How are they treating each other (kind, caring, helping, loving, working together…)</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AC5AD109-D8D2-BF51-CE5F-6F373F1EBF2F}"/>
              </a:ext>
            </a:extLst>
          </p:cNvPr>
          <p:cNvSpPr>
            <a:spLocks noGrp="1"/>
          </p:cNvSpPr>
          <p:nvPr>
            <p:ph type="sldNum" sz="quarter" idx="5"/>
          </p:nvPr>
        </p:nvSpPr>
        <p:spPr/>
        <p:txBody>
          <a:bodyPr/>
          <a:lstStyle/>
          <a:p>
            <a:fld id="{A3F0725B-8BBF-6349-B206-C25D6BA6A9C8}" type="slidenum">
              <a:rPr lang="en-US" smtClean="0"/>
              <a:t>8</a:t>
            </a:fld>
            <a:endParaRPr lang="en-US"/>
          </a:p>
        </p:txBody>
      </p:sp>
    </p:spTree>
    <p:extLst>
      <p:ext uri="{BB962C8B-B14F-4D97-AF65-F5344CB8AC3E}">
        <p14:creationId xmlns:p14="http://schemas.microsoft.com/office/powerpoint/2010/main" val="384066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7257D-920B-AA53-7E1B-0537D72BF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D9CE3-13BB-E9E4-3043-C5B271B92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688B4-4395-48D2-E588-A7E9AC742070}"/>
              </a:ext>
            </a:extLst>
          </p:cNvPr>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Suggested questions:</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Who/what might you add to the pictures? (For example: you, your family, friends, your pets, …)</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200" dirty="0">
                <a:latin typeface="Century Gothic" panose="020B0502020202020204" pitchFamily="34" charset="0"/>
              </a:rPr>
              <a:t>Why do you think God was happy with what he made? (There are beautiful, interesting, fun, special things)</a:t>
            </a:r>
          </a:p>
          <a:p>
            <a:pPr marR="0" lvl="0" indent="0" fontAlgn="auto">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68D59F8F-8916-0EBD-2EFE-52EE5E816F07}"/>
              </a:ext>
            </a:extLst>
          </p:cNvPr>
          <p:cNvSpPr>
            <a:spLocks noGrp="1"/>
          </p:cNvSpPr>
          <p:nvPr>
            <p:ph type="sldNum" sz="quarter" idx="5"/>
          </p:nvPr>
        </p:nvSpPr>
        <p:spPr/>
        <p:txBody>
          <a:bodyPr/>
          <a:lstStyle/>
          <a:p>
            <a:fld id="{A3F0725B-8BBF-6349-B206-C25D6BA6A9C8}" type="slidenum">
              <a:rPr lang="en-US" smtClean="0"/>
              <a:t>9</a:t>
            </a:fld>
            <a:endParaRPr lang="en-US"/>
          </a:p>
        </p:txBody>
      </p:sp>
    </p:spTree>
    <p:extLst>
      <p:ext uri="{BB962C8B-B14F-4D97-AF65-F5344CB8AC3E}">
        <p14:creationId xmlns:p14="http://schemas.microsoft.com/office/powerpoint/2010/main" val="2463378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4028557"/>
            <a:ext cx="9144000" cy="1114707"/>
          </a:xfrm>
          <a:solidFill>
            <a:schemeClr val="accent1"/>
          </a:solidFill>
        </p:spPr>
        <p:txBody>
          <a:bodyPr wrap="square">
            <a:noAutofit/>
          </a:bodyPr>
          <a:lstStyle>
            <a:lvl1pPr>
              <a:defRPr sz="1100">
                <a:solidFill>
                  <a:schemeClr val="accent1">
                    <a:alpha val="0"/>
                  </a:schemeClr>
                </a:solidFill>
              </a:defRPr>
            </a:lvl1pPr>
            <a:lvl2pPr marL="0" indent="0">
              <a:buNone/>
              <a:defRPr/>
            </a:lvl2pPr>
          </a:lstStyle>
          <a:p>
            <a:pPr lvl="0"/>
            <a:r>
              <a:rPr lang="en-US" dirty="0"/>
              <a:t>Click to add any other text if needed</a:t>
            </a:r>
          </a:p>
        </p:txBody>
      </p:sp>
      <p:sp>
        <p:nvSpPr>
          <p:cNvPr id="3" name="Holder 3"/>
          <p:cNvSpPr>
            <a:spLocks noGrp="1"/>
          </p:cNvSpPr>
          <p:nvPr>
            <p:ph type="subTitle" idx="4" hasCustomPrompt="1"/>
          </p:nvPr>
        </p:nvSpPr>
        <p:spPr>
          <a:xfrm>
            <a:off x="1107806" y="2934362"/>
            <a:ext cx="3048297" cy="215444"/>
          </a:xfrm>
          <a:prstGeom prst="rect">
            <a:avLst/>
          </a:prstGeom>
        </p:spPr>
        <p:txBody>
          <a:bodyPr wrap="square" lIns="0" tIns="0" rIns="0" bIns="0">
            <a:spAutoFit/>
          </a:bodyPr>
          <a:lstStyle>
            <a:lvl1pPr marL="0" indent="0">
              <a:buNone/>
              <a:defRPr sz="1400" b="0" i="0">
                <a:solidFill>
                  <a:schemeClr val="bg2"/>
                </a:solidFill>
                <a:latin typeface="Montserrat"/>
                <a:cs typeface="Montserrat"/>
              </a:defRPr>
            </a:lvl1pPr>
          </a:lstStyle>
          <a:p>
            <a:r>
              <a:rPr lang="en-GB" dirty="0"/>
              <a:t>Click to add subtitle if needed</a:t>
            </a:r>
            <a:endParaRPr dirty="0"/>
          </a:p>
        </p:txBody>
      </p:sp>
      <p:sp>
        <p:nvSpPr>
          <p:cNvPr id="43" name="Graphic 41">
            <a:extLst>
              <a:ext uri="{FF2B5EF4-FFF2-40B4-BE49-F238E27FC236}">
                <a16:creationId xmlns:a16="http://schemas.microsoft.com/office/drawing/2014/main" id="{B462AD84-9CD1-DF54-BC25-FA094D7F49F0}"/>
              </a:ext>
            </a:extLst>
          </p:cNvPr>
          <p:cNvSpPr/>
          <p:nvPr userDrawn="1"/>
        </p:nvSpPr>
        <p:spPr>
          <a:xfrm>
            <a:off x="504825" y="905813"/>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dirty="0"/>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107806" y="1404872"/>
            <a:ext cx="3048297" cy="1523494"/>
          </a:xfrm>
        </p:spPr>
        <p:txBody>
          <a:bodyPr wrap="square" bIns="0" anchor="t" anchorCtr="0">
            <a:spAutoFit/>
          </a:bodyPr>
          <a:lstStyle>
            <a:lvl1pPr>
              <a:defRPr sz="2400">
                <a:solidFill>
                  <a:schemeClr val="bg2"/>
                </a:solidFill>
                <a:latin typeface="+mn-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here to add the title of your deck. Ideally,</a:t>
            </a:r>
            <a:r>
              <a:rPr lang="en-US" b="0" i="0" u="none" strike="noStrike" dirty="0">
                <a:solidFill>
                  <a:srgbClr val="000000"/>
                </a:solidFill>
                <a:effectLst/>
              </a:rPr>
              <a:t> keep it under four lines.</a:t>
            </a:r>
            <a:endParaRPr lang="en-US" dirty="0"/>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4626329"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107806" y="4662492"/>
            <a:ext cx="3048297" cy="261610"/>
          </a:xfrm>
        </p:spPr>
        <p:txBody>
          <a:bodyPr wrap="square">
            <a:spAutoFit/>
          </a:bodyPr>
          <a:lstStyle>
            <a:lvl1pPr marL="0" indent="0">
              <a:buNone/>
              <a:defRPr lang="en-US" sz="1100" b="0" dirty="0">
                <a:solidFill>
                  <a:schemeClr val="bg2"/>
                </a:solidFill>
                <a:latin typeface="Montserrat Light" panose="00000400000000000000" pitchFamily="2" charset="0"/>
                <a:ea typeface="+mn-ea"/>
                <a:cs typeface="+mn-cs"/>
              </a:defRPr>
            </a:lvl1pPr>
            <a:lvl2pPr marL="0" indent="0">
              <a:buNone/>
              <a:defRPr/>
            </a:lvl2pPr>
          </a:lstStyle>
          <a:p>
            <a:pPr lvl="0"/>
            <a:r>
              <a:rPr lang="en-US" dirty="0"/>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Tree>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orient="horz" pos="756" userDrawn="1">
          <p15:clr>
            <a:srgbClr val="FBAE40"/>
          </p15:clr>
        </p15:guide>
        <p15:guide id="4" pos="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321" y="507970"/>
            <a:ext cx="8635651" cy="2714128"/>
          </a:xfrm>
          <a:prstGeom prst="round1Rect">
            <a:avLst>
              <a:gd name="adj" fmla="val 11144"/>
            </a:avLst>
          </a:prstGeom>
          <a:solidFill>
            <a:srgbClr val="A1C516"/>
          </a:solidFill>
        </p:spPr>
        <p:txBody>
          <a:bodyPr wrap="square" lIns="0" tIns="0" rIns="0" bIns="0" rtlCol="0"/>
          <a:lstStyle/>
          <a:p>
            <a:endParaRPr dirty="0"/>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409700" y="3971303"/>
            <a:ext cx="3201042" cy="611138"/>
          </a:xfrm>
          <a:prstGeom prst="rect">
            <a:avLst/>
          </a:prstGeom>
        </p:spPr>
        <p:txBody>
          <a:bodyPr vert="horz" wrap="square" lIns="0" tIns="6931" rIns="0" bIns="0" rtlCol="0">
            <a:spAutoFit/>
          </a:bodyPr>
          <a:lstStyle/>
          <a:p>
            <a:pPr marL="5776">
              <a:spcBef>
                <a:spcPts val="55"/>
              </a:spcBef>
            </a:pPr>
            <a:r>
              <a:rPr sz="1114" spc="-5" dirty="0">
                <a:solidFill>
                  <a:srgbClr val="212444"/>
                </a:solidFill>
                <a:latin typeface="Montserrat"/>
                <a:cs typeface="Montserrat"/>
              </a:rPr>
              <a:t>CAFOD,</a:t>
            </a:r>
            <a:r>
              <a:rPr sz="1114" spc="-52" dirty="0">
                <a:solidFill>
                  <a:srgbClr val="212444"/>
                </a:solidFill>
                <a:latin typeface="Montserrat"/>
                <a:cs typeface="Montserrat"/>
              </a:rPr>
              <a:t> </a:t>
            </a:r>
            <a:r>
              <a:rPr sz="1114" spc="-9" dirty="0">
                <a:solidFill>
                  <a:srgbClr val="212444"/>
                </a:solidFill>
                <a:latin typeface="Montserrat"/>
                <a:cs typeface="Montserrat"/>
              </a:rPr>
              <a:t>Romero</a:t>
            </a:r>
            <a:r>
              <a:rPr sz="1114" spc="-50" dirty="0">
                <a:solidFill>
                  <a:srgbClr val="212444"/>
                </a:solidFill>
                <a:latin typeface="Montserrat"/>
                <a:cs typeface="Montserrat"/>
              </a:rPr>
              <a:t> </a:t>
            </a:r>
            <a:r>
              <a:rPr sz="1114" spc="-5" dirty="0">
                <a:solidFill>
                  <a:srgbClr val="212444"/>
                </a:solidFill>
                <a:latin typeface="Montserrat"/>
                <a:cs typeface="Montserrat"/>
              </a:rPr>
              <a:t>House,</a:t>
            </a:r>
            <a:endParaRPr sz="1114">
              <a:latin typeface="Montserrat"/>
              <a:cs typeface="Montserrat"/>
            </a:endParaRPr>
          </a:p>
          <a:p>
            <a:pPr marL="5776">
              <a:spcBef>
                <a:spcPts val="14"/>
              </a:spcBef>
            </a:pPr>
            <a:r>
              <a:rPr sz="1114" dirty="0">
                <a:solidFill>
                  <a:srgbClr val="212444"/>
                </a:solidFill>
                <a:latin typeface="Montserrat"/>
                <a:cs typeface="Montserrat"/>
              </a:rPr>
              <a:t>55</a:t>
            </a:r>
            <a:r>
              <a:rPr sz="1114" spc="-39" dirty="0">
                <a:solidFill>
                  <a:srgbClr val="212444"/>
                </a:solidFill>
                <a:latin typeface="Montserrat"/>
                <a:cs typeface="Montserrat"/>
              </a:rPr>
              <a:t> </a:t>
            </a:r>
            <a:r>
              <a:rPr sz="1114" spc="-16" dirty="0">
                <a:solidFill>
                  <a:srgbClr val="212444"/>
                </a:solidFill>
                <a:latin typeface="Montserrat"/>
                <a:cs typeface="Montserrat"/>
              </a:rPr>
              <a:t>Westminster</a:t>
            </a:r>
            <a:r>
              <a:rPr sz="1114" spc="-39" dirty="0">
                <a:solidFill>
                  <a:srgbClr val="212444"/>
                </a:solidFill>
                <a:latin typeface="Montserrat"/>
                <a:cs typeface="Montserrat"/>
              </a:rPr>
              <a:t> </a:t>
            </a:r>
            <a:r>
              <a:rPr sz="1114" spc="-5" dirty="0">
                <a:solidFill>
                  <a:srgbClr val="212444"/>
                </a:solidFill>
                <a:latin typeface="Montserrat"/>
                <a:cs typeface="Montserrat"/>
              </a:rPr>
              <a:t>Bridge</a:t>
            </a:r>
            <a:r>
              <a:rPr sz="1114" spc="-39" dirty="0">
                <a:solidFill>
                  <a:srgbClr val="212444"/>
                </a:solidFill>
                <a:latin typeface="Montserrat"/>
                <a:cs typeface="Montserrat"/>
              </a:rPr>
              <a:t> </a:t>
            </a:r>
            <a:r>
              <a:rPr sz="1114" dirty="0">
                <a:solidFill>
                  <a:srgbClr val="212444"/>
                </a:solidFill>
                <a:latin typeface="Montserrat"/>
                <a:cs typeface="Montserrat"/>
              </a:rPr>
              <a:t>Road,</a:t>
            </a:r>
            <a:r>
              <a:rPr sz="1114" spc="-39" dirty="0">
                <a:solidFill>
                  <a:srgbClr val="212444"/>
                </a:solidFill>
                <a:latin typeface="Montserrat"/>
                <a:cs typeface="Montserrat"/>
              </a:rPr>
              <a:t> </a:t>
            </a:r>
            <a:r>
              <a:rPr sz="1114" spc="-5" dirty="0">
                <a:solidFill>
                  <a:srgbClr val="212444"/>
                </a:solidFill>
                <a:latin typeface="Montserrat"/>
                <a:cs typeface="Montserrat"/>
              </a:rPr>
              <a:t>London</a:t>
            </a:r>
            <a:r>
              <a:rPr sz="1114" spc="-36" dirty="0">
                <a:solidFill>
                  <a:srgbClr val="212444"/>
                </a:solidFill>
                <a:latin typeface="Montserrat"/>
                <a:cs typeface="Montserrat"/>
              </a:rPr>
              <a:t> </a:t>
            </a:r>
            <a:r>
              <a:rPr sz="1114" dirty="0">
                <a:solidFill>
                  <a:srgbClr val="212444"/>
                </a:solidFill>
                <a:latin typeface="Montserrat"/>
                <a:cs typeface="Montserrat"/>
              </a:rPr>
              <a:t>SE1</a:t>
            </a:r>
            <a:r>
              <a:rPr sz="1114" spc="-39" dirty="0">
                <a:solidFill>
                  <a:srgbClr val="212444"/>
                </a:solidFill>
                <a:latin typeface="Montserrat"/>
                <a:cs typeface="Montserrat"/>
              </a:rPr>
              <a:t> </a:t>
            </a:r>
            <a:r>
              <a:rPr sz="1114" spc="-11" dirty="0">
                <a:solidFill>
                  <a:srgbClr val="212444"/>
                </a:solidFill>
                <a:latin typeface="Montserrat"/>
                <a:cs typeface="Montserrat"/>
              </a:rPr>
              <a:t>7JB</a:t>
            </a:r>
            <a:endParaRPr sz="1114">
              <a:latin typeface="Montserrat"/>
              <a:cs typeface="Montserrat"/>
            </a:endParaRPr>
          </a:p>
          <a:p>
            <a:pPr marL="5776">
              <a:spcBef>
                <a:spcPts val="687"/>
              </a:spcBef>
            </a:pPr>
            <a:r>
              <a:rPr sz="1114" b="1" u="sng" spc="-5" dirty="0">
                <a:solidFill>
                  <a:srgbClr val="212444"/>
                </a:solidFill>
                <a:uFill>
                  <a:solidFill>
                    <a:srgbClr val="212444"/>
                  </a:solidFill>
                </a:uFill>
                <a:latin typeface="Montserrat ExtraBold"/>
                <a:cs typeface="Montserrat ExtraBold"/>
              </a:rPr>
              <a:t>cafod.org.uk</a:t>
            </a:r>
            <a:endParaRPr sz="1114">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2823919" y="4424720"/>
            <a:ext cx="160572" cy="160572"/>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a:p>
        </p:txBody>
      </p:sp>
      <p:sp>
        <p:nvSpPr>
          <p:cNvPr id="21" name="object 19">
            <a:extLst>
              <a:ext uri="{FF2B5EF4-FFF2-40B4-BE49-F238E27FC236}">
                <a16:creationId xmlns:a16="http://schemas.microsoft.com/office/drawing/2014/main" id="{2959AE32-8AFC-975C-4A21-763E87087CC9}"/>
              </a:ext>
            </a:extLst>
          </p:cNvPr>
          <p:cNvSpPr/>
          <p:nvPr userDrawn="1"/>
        </p:nvSpPr>
        <p:spPr>
          <a:xfrm>
            <a:off x="3124897" y="4424723"/>
            <a:ext cx="160572" cy="160572"/>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a:p>
        </p:txBody>
      </p:sp>
      <p:sp>
        <p:nvSpPr>
          <p:cNvPr id="22" name="object 20">
            <a:extLst>
              <a:ext uri="{FF2B5EF4-FFF2-40B4-BE49-F238E27FC236}">
                <a16:creationId xmlns:a16="http://schemas.microsoft.com/office/drawing/2014/main" id="{09A59A26-CEC8-9663-5DE4-9892B8C00C95}"/>
              </a:ext>
            </a:extLst>
          </p:cNvPr>
          <p:cNvSpPr/>
          <p:nvPr userDrawn="1"/>
        </p:nvSpPr>
        <p:spPr>
          <a:xfrm>
            <a:off x="3425869" y="4424720"/>
            <a:ext cx="160572" cy="160572"/>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a:p>
        </p:txBody>
      </p:sp>
      <p:sp>
        <p:nvSpPr>
          <p:cNvPr id="23" name="object 21">
            <a:extLst>
              <a:ext uri="{FF2B5EF4-FFF2-40B4-BE49-F238E27FC236}">
                <a16:creationId xmlns:a16="http://schemas.microsoft.com/office/drawing/2014/main" id="{9EE02F45-8912-E0B3-8A8C-35BFD9DB1E0B}"/>
              </a:ext>
            </a:extLst>
          </p:cNvPr>
          <p:cNvSpPr/>
          <p:nvPr userDrawn="1"/>
        </p:nvSpPr>
        <p:spPr>
          <a:xfrm>
            <a:off x="2522942" y="4424724"/>
            <a:ext cx="160572" cy="160572"/>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a:p>
        </p:txBody>
      </p:sp>
      <p:sp>
        <p:nvSpPr>
          <p:cNvPr id="24" name="object 22">
            <a:extLst>
              <a:ext uri="{FF2B5EF4-FFF2-40B4-BE49-F238E27FC236}">
                <a16:creationId xmlns:a16="http://schemas.microsoft.com/office/drawing/2014/main" id="{3EC63729-319A-0279-C3DF-795AF44E1E24}"/>
              </a:ext>
            </a:extLst>
          </p:cNvPr>
          <p:cNvSpPr/>
          <p:nvPr userDrawn="1"/>
        </p:nvSpPr>
        <p:spPr>
          <a:xfrm>
            <a:off x="3727663" y="4425544"/>
            <a:ext cx="158839" cy="158839"/>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409701" y="4740517"/>
            <a:ext cx="4895422" cy="211993"/>
          </a:xfrm>
          <a:prstGeom prst="rect">
            <a:avLst/>
          </a:prstGeom>
        </p:spPr>
        <p:txBody>
          <a:bodyPr vert="horz" wrap="square" lIns="0" tIns="1155" rIns="0" bIns="0" rtlCol="0">
            <a:spAutoFit/>
          </a:bodyPr>
          <a:lstStyle/>
          <a:p>
            <a:pPr marL="5776" marR="2310">
              <a:lnSpc>
                <a:spcPct val="106600"/>
              </a:lnSpc>
              <a:spcBef>
                <a:spcPts val="9"/>
              </a:spcBef>
            </a:pP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for</a:t>
            </a:r>
            <a:r>
              <a:rPr sz="659" spc="2" dirty="0">
                <a:latin typeface="Montserrat"/>
                <a:cs typeface="Montserrat"/>
              </a:rPr>
              <a:t> </a:t>
            </a:r>
            <a:r>
              <a:rPr sz="659" dirty="0">
                <a:latin typeface="Montserrat"/>
                <a:cs typeface="Montserrat"/>
              </a:rPr>
              <a:t>Overseas</a:t>
            </a:r>
            <a:r>
              <a:rPr sz="659" spc="2" dirty="0">
                <a:latin typeface="Montserrat"/>
                <a:cs typeface="Montserrat"/>
              </a:rPr>
              <a:t> </a:t>
            </a:r>
            <a:r>
              <a:rPr sz="659" dirty="0">
                <a:latin typeface="Montserrat"/>
                <a:cs typeface="Montserrat"/>
              </a:rPr>
              <a:t>Development</a:t>
            </a:r>
            <a:r>
              <a:rPr sz="659" spc="2" dirty="0">
                <a:latin typeface="Montserrat"/>
                <a:cs typeface="Montserrat"/>
              </a:rPr>
              <a:t> </a:t>
            </a:r>
            <a:r>
              <a:rPr sz="659" dirty="0">
                <a:latin typeface="Montserrat"/>
                <a:cs typeface="Montserrat"/>
              </a:rPr>
              <a:t>(CAFOD)</a:t>
            </a:r>
            <a:r>
              <a:rPr sz="659" spc="2" dirty="0">
                <a:latin typeface="Montserrat"/>
                <a:cs typeface="Montserrat"/>
              </a:rPr>
              <a:t> </a:t>
            </a:r>
            <a:r>
              <a:rPr sz="659" dirty="0">
                <a:latin typeface="Montserrat"/>
                <a:cs typeface="Montserrat"/>
              </a:rPr>
              <a:t>is</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official</a:t>
            </a:r>
            <a:r>
              <a:rPr sz="659" spc="2" dirty="0">
                <a:latin typeface="Montserrat"/>
                <a:cs typeface="Montserrat"/>
              </a:rPr>
              <a:t> </a:t>
            </a:r>
            <a:r>
              <a:rPr sz="659" dirty="0">
                <a:latin typeface="Montserrat"/>
                <a:cs typeface="Montserrat"/>
              </a:rPr>
              <a:t>aid</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5" dirty="0">
                <a:latin typeface="Montserrat"/>
                <a:cs typeface="Montserrat"/>
              </a:rPr>
              <a:t> </a:t>
            </a:r>
            <a:r>
              <a:rPr sz="659" dirty="0">
                <a:latin typeface="Montserrat"/>
                <a:cs typeface="Montserrat"/>
              </a:rPr>
              <a:t>Church</a:t>
            </a:r>
            <a:r>
              <a:rPr sz="659" spc="2" dirty="0">
                <a:latin typeface="Montserrat"/>
                <a:cs typeface="Montserrat"/>
              </a:rPr>
              <a:t> </a:t>
            </a:r>
            <a:r>
              <a:rPr sz="659" dirty="0">
                <a:latin typeface="Montserrat"/>
                <a:cs typeface="Montserrat"/>
              </a:rPr>
              <a:t>in</a:t>
            </a:r>
            <a:r>
              <a:rPr sz="659" spc="2" dirty="0">
                <a:latin typeface="Montserrat"/>
                <a:cs typeface="Montserrat"/>
              </a:rPr>
              <a:t> </a:t>
            </a:r>
            <a:r>
              <a:rPr sz="659" spc="-5" dirty="0">
                <a:latin typeface="Montserrat"/>
                <a:cs typeface="Montserrat"/>
              </a:rPr>
              <a:t>England </a:t>
            </a:r>
            <a:r>
              <a:rPr sz="659" dirty="0">
                <a:latin typeface="Montserrat"/>
                <a:cs typeface="Montserrat"/>
              </a:rPr>
              <a:t>and</a:t>
            </a:r>
            <a:r>
              <a:rPr sz="659" spc="-5" dirty="0">
                <a:latin typeface="Montserrat"/>
                <a:cs typeface="Montserrat"/>
              </a:rPr>
              <a:t> </a:t>
            </a:r>
            <a:r>
              <a:rPr sz="659" dirty="0">
                <a:latin typeface="Montserrat"/>
                <a:cs typeface="Montserrat"/>
              </a:rPr>
              <a:t>Wales</a:t>
            </a:r>
            <a:r>
              <a:rPr sz="659" spc="-5" dirty="0">
                <a:latin typeface="Montserrat"/>
                <a:cs typeface="Montserrat"/>
              </a:rPr>
              <a:t> </a:t>
            </a:r>
            <a:r>
              <a:rPr sz="659" dirty="0">
                <a:latin typeface="Montserrat"/>
                <a:cs typeface="Montserrat"/>
              </a:rPr>
              <a:t>and</a:t>
            </a:r>
            <a:r>
              <a:rPr sz="659" spc="-2" dirty="0">
                <a:latin typeface="Montserrat"/>
                <a:cs typeface="Montserrat"/>
              </a:rPr>
              <a:t> </a:t>
            </a:r>
            <a:r>
              <a:rPr sz="659" dirty="0">
                <a:latin typeface="Montserrat"/>
                <a:cs typeface="Montserrat"/>
              </a:rPr>
              <a:t>part</a:t>
            </a:r>
            <a:r>
              <a:rPr sz="659" spc="-5"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Caritas</a:t>
            </a:r>
            <a:r>
              <a:rPr sz="659" spc="-5" dirty="0">
                <a:latin typeface="Montserrat"/>
                <a:cs typeface="Montserrat"/>
              </a:rPr>
              <a:t> International.</a:t>
            </a:r>
            <a:r>
              <a:rPr sz="659" spc="-2" dirty="0">
                <a:latin typeface="Montserrat"/>
                <a:cs typeface="Montserrat"/>
              </a:rPr>
              <a:t> </a:t>
            </a:r>
            <a:r>
              <a:rPr sz="659" dirty="0">
                <a:latin typeface="Montserrat"/>
                <a:cs typeface="Montserrat"/>
              </a:rPr>
              <a:t>Charity</a:t>
            </a:r>
            <a:r>
              <a:rPr sz="659" spc="-5" dirty="0">
                <a:latin typeface="Montserrat"/>
                <a:cs typeface="Montserrat"/>
              </a:rPr>
              <a:t> </a:t>
            </a:r>
            <a:r>
              <a:rPr sz="659" dirty="0">
                <a:latin typeface="Montserrat"/>
                <a:cs typeface="Montserrat"/>
              </a:rPr>
              <a:t>no</a:t>
            </a:r>
            <a:r>
              <a:rPr sz="659" spc="-2" dirty="0">
                <a:latin typeface="Montserrat"/>
                <a:cs typeface="Montserrat"/>
              </a:rPr>
              <a:t> </a:t>
            </a:r>
            <a:r>
              <a:rPr sz="659" dirty="0">
                <a:latin typeface="Montserrat"/>
                <a:cs typeface="Montserrat"/>
              </a:rPr>
              <a:t>1160384</a:t>
            </a:r>
            <a:r>
              <a:rPr sz="659" spc="-5" dirty="0">
                <a:latin typeface="Montserrat"/>
                <a:cs typeface="Montserrat"/>
              </a:rPr>
              <a:t> </a:t>
            </a:r>
            <a:r>
              <a:rPr sz="659" dirty="0">
                <a:latin typeface="Montserrat"/>
                <a:cs typeface="Montserrat"/>
              </a:rPr>
              <a:t>and</a:t>
            </a:r>
            <a:r>
              <a:rPr sz="659" spc="-5" dirty="0">
                <a:latin typeface="Montserrat"/>
                <a:cs typeface="Montserrat"/>
              </a:rPr>
              <a:t> </a:t>
            </a:r>
            <a:r>
              <a:rPr sz="659" dirty="0">
                <a:latin typeface="Montserrat"/>
                <a:cs typeface="Montserrat"/>
              </a:rPr>
              <a:t>a</a:t>
            </a:r>
            <a:r>
              <a:rPr sz="659" spc="-2" dirty="0">
                <a:latin typeface="Montserrat"/>
                <a:cs typeface="Montserrat"/>
              </a:rPr>
              <a:t> </a:t>
            </a:r>
            <a:r>
              <a:rPr sz="659" dirty="0">
                <a:latin typeface="Montserrat"/>
                <a:cs typeface="Montserrat"/>
              </a:rPr>
              <a:t>company</a:t>
            </a:r>
            <a:r>
              <a:rPr sz="659" spc="-5" dirty="0">
                <a:latin typeface="Montserrat"/>
                <a:cs typeface="Montserrat"/>
              </a:rPr>
              <a:t> </a:t>
            </a:r>
            <a:r>
              <a:rPr sz="659" dirty="0">
                <a:latin typeface="Montserrat"/>
                <a:cs typeface="Montserrat"/>
              </a:rPr>
              <a:t>limited</a:t>
            </a:r>
            <a:r>
              <a:rPr sz="659" spc="-2" dirty="0">
                <a:latin typeface="Montserrat"/>
                <a:cs typeface="Montserrat"/>
              </a:rPr>
              <a:t> </a:t>
            </a:r>
            <a:r>
              <a:rPr sz="659" dirty="0">
                <a:latin typeface="Montserrat"/>
                <a:cs typeface="Montserrat"/>
              </a:rPr>
              <a:t>by</a:t>
            </a:r>
            <a:r>
              <a:rPr sz="659" spc="-5" dirty="0">
                <a:latin typeface="Montserrat"/>
                <a:cs typeface="Montserrat"/>
              </a:rPr>
              <a:t> </a:t>
            </a:r>
            <a:r>
              <a:rPr sz="659" dirty="0">
                <a:latin typeface="Montserrat"/>
                <a:cs typeface="Montserrat"/>
              </a:rPr>
              <a:t>guarantee</a:t>
            </a:r>
            <a:r>
              <a:rPr sz="659" spc="-2" dirty="0">
                <a:latin typeface="Montserrat"/>
                <a:cs typeface="Montserrat"/>
              </a:rPr>
              <a:t> </a:t>
            </a:r>
            <a:r>
              <a:rPr sz="659" dirty="0">
                <a:latin typeface="Montserrat"/>
                <a:cs typeface="Montserrat"/>
              </a:rPr>
              <a:t>no</a:t>
            </a:r>
            <a:r>
              <a:rPr sz="659" spc="-5" dirty="0">
                <a:latin typeface="Montserrat"/>
                <a:cs typeface="Montserrat"/>
              </a:rPr>
              <a:t> 09387398.</a:t>
            </a:r>
            <a:endParaRPr sz="659" dirty="0">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882" y="4453127"/>
            <a:ext cx="1644044" cy="478873"/>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409700" y="1581462"/>
            <a:ext cx="6212798" cy="596508"/>
          </a:xfrm>
        </p:spPr>
        <p:txBody>
          <a:bodyPr wrap="square" anchor="t" anchorCtr="0">
            <a:noAutofit/>
          </a:bodyPr>
          <a:lstStyle>
            <a:lvl1pPr>
              <a:defRPr sz="4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800100" y="1055216"/>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409700" y="2202418"/>
            <a:ext cx="6212798" cy="369332"/>
          </a:xfrm>
          <a:prstGeom prst="rect">
            <a:avLst/>
          </a:prstGeom>
        </p:spPr>
        <p:txBody>
          <a:bodyPr wrap="square" lIns="18288" tIns="0" rIns="0" bIns="0">
            <a:spAutoFit/>
          </a:bodyPr>
          <a:lstStyle>
            <a:lvl1pPr marL="0" indent="0">
              <a:buNone/>
              <a:defRPr sz="2400" b="0" i="0">
                <a:solidFill>
                  <a:schemeClr val="bg2"/>
                </a:solidFill>
                <a:latin typeface="+mj-lt"/>
                <a:cs typeface="Montserrat"/>
              </a:defRPr>
            </a:lvl1pPr>
          </a:lstStyle>
          <a:p>
            <a:r>
              <a:rPr lang="en-GB" dirty="0"/>
              <a:t>Click to add any further text</a:t>
            </a:r>
          </a:p>
        </p:txBody>
      </p:sp>
    </p:spTree>
    <p:extLst>
      <p:ext uri="{BB962C8B-B14F-4D97-AF65-F5344CB8AC3E}">
        <p14:creationId xmlns:p14="http://schemas.microsoft.com/office/powerpoint/2010/main" val="184458052"/>
      </p:ext>
    </p:extLst>
  </p:cSld>
  <p:clrMapOvr>
    <a:masterClrMapping/>
  </p:clrMapOvr>
  <p:extLst>
    <p:ext uri="{DCECCB84-F9BA-43D5-87BE-67443E8EF086}">
      <p15:sldGuideLst xmlns:p15="http://schemas.microsoft.com/office/powerpoint/2012/main">
        <p15:guide id="1" pos="2880" userDrawn="1">
          <p15:clr>
            <a:srgbClr val="FBAE40"/>
          </p15:clr>
        </p15:guide>
        <p15:guide id="2" pos="504" userDrawn="1">
          <p15:clr>
            <a:srgbClr val="FBAE40"/>
          </p15:clr>
        </p15:guide>
        <p15:guide id="3" pos="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ctrTitle"/>
          </p:nvPr>
        </p:nvSpPr>
        <p:spPr>
          <a:xfrm>
            <a:off x="364500" y="1587601"/>
            <a:ext cx="4451009" cy="1021883"/>
          </a:xfrm>
        </p:spPr>
        <p:txBody>
          <a:bodyPr wrap="square" anchor="t" anchorCtr="0">
            <a:spAutoFit/>
          </a:bodyPr>
          <a:lstStyle>
            <a:lvl1pPr algn="l">
              <a:defRPr sz="36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3645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5182673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title"/>
          </p:nvPr>
        </p:nvSpPr>
        <p:spPr>
          <a:xfrm>
            <a:off x="4571100" y="1587601"/>
            <a:ext cx="4206600" cy="1483548"/>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5711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674808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2689912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193365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7175908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125310" y="858550"/>
            <a:ext cx="3064750" cy="4305718"/>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4803228" y="1479033"/>
            <a:ext cx="4153447" cy="3064751"/>
          </a:xfrm>
          <a:prstGeom prst="rect">
            <a:avLst/>
          </a:prstGeom>
        </p:spPr>
        <p:txBody>
          <a:bodyPr tIns="1417320" rIns="457200" bIns="0">
            <a:norm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403082" y="3375022"/>
            <a:ext cx="3101372" cy="184666"/>
          </a:xfrm>
          <a:prstGeom prst="rect">
            <a:avLst/>
          </a:prstGeom>
        </p:spPr>
        <p:txBody>
          <a:bodyPr wrap="square" lIns="0" tIns="0" rIns="0" bIns="0">
            <a:spAutoFit/>
          </a:bodyPr>
          <a:lstStyle>
            <a:lvl1pPr marL="0" indent="0">
              <a:buNone/>
              <a:defRPr sz="1200" b="0" i="0">
                <a:solidFill>
                  <a:schemeClr val="bg2"/>
                </a:solidFill>
                <a:latin typeface="Montserrat"/>
                <a:cs typeface="Montserrat"/>
              </a:defRPr>
            </a:lvl1pPr>
          </a:lstStyle>
          <a:p>
            <a:endParaRPr dirty="0"/>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409700" y="2341426"/>
            <a:ext cx="3094754" cy="1015663"/>
          </a:xfrm>
        </p:spPr>
        <p:txBody>
          <a:bodyPr wrap="square" anchor="t" anchorCtr="0">
            <a:spAutoFit/>
          </a:bodyPr>
          <a:lstStyle>
            <a:lvl1pPr>
              <a:defRPr sz="2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800100" y="1840889"/>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9281870"/>
      </p:ext>
    </p:extLst>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pos="888" userDrawn="1">
          <p15:clr>
            <a:srgbClr val="FBAE40"/>
          </p15:clr>
        </p15:guide>
        <p15:guide id="4" orient="horz" pos="1536" userDrawn="1">
          <p15:clr>
            <a:srgbClr val="FBAE40"/>
          </p15:clr>
        </p15:guide>
        <p15:guide id="5" pos="3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317500" y="860213"/>
            <a:ext cx="6938064" cy="3858091"/>
          </a:xfrm>
        </p:spPr>
        <p:txBody>
          <a:bodyPr/>
          <a:lstStyle>
            <a:lvl1pPr marL="122238" indent="-122238">
              <a:tabLst/>
              <a:defRPr/>
            </a:lvl1pPr>
            <a:lvl2pPr marL="288925" indent="-166688">
              <a:tabLst/>
              <a:defRPr/>
            </a:lvl2pPr>
            <a:lvl3pPr marL="463550" indent="-166688">
              <a:tabLst/>
              <a:defRPr/>
            </a:lvl3pPr>
          </a:lstStyle>
          <a:p>
            <a:pPr lvl="0"/>
            <a:r>
              <a:rPr lang="en-US" dirty="0"/>
              <a:t>Click to edit Master text styles</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066999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3034748" y="1127091"/>
            <a:ext cx="6109252" cy="3285884"/>
          </a:xfrm>
          <a:solidFill>
            <a:schemeClr val="bg2"/>
          </a:solidFill>
        </p:spPr>
        <p:txBody>
          <a:bodyPr lIns="731520" tIns="365760" rIns="365760" numCol="2" spcCol="274320"/>
          <a:lstStyle>
            <a:lvl1pPr marL="122238" indent="-122238">
              <a:tabLst/>
              <a:defRPr>
                <a:solidFill>
                  <a:schemeClr val="accent1"/>
                </a:solidFill>
              </a:defRPr>
            </a:lvl1pPr>
            <a:lvl2pPr marL="288925" indent="-166688">
              <a:tabLst/>
              <a:defRPr>
                <a:solidFill>
                  <a:schemeClr val="bg1"/>
                </a:solidFill>
              </a:defRPr>
            </a:lvl2pPr>
            <a:lvl3pPr marL="463550" indent="-166688">
              <a:tabLst/>
              <a:defRPr>
                <a:solidFill>
                  <a:schemeClr val="bg1"/>
                </a:solidFill>
              </a:defRPr>
            </a:lvl3pPr>
          </a:lstStyle>
          <a:p>
            <a:pPr lvl="0"/>
            <a:r>
              <a:rPr lang="en-US" dirty="0"/>
              <a:t>Click to edit 2 columns text style</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304800" y="1131882"/>
            <a:ext cx="3101009" cy="3281803"/>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dirty="0"/>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2755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dirty="0"/>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dirty="0"/>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0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dirty="0"/>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131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dirty="0"/>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6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969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5022556"/>
            <a:ext cx="9143999" cy="1209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317499" y="218414"/>
            <a:ext cx="6938065" cy="442425"/>
          </a:xfrm>
          <a:prstGeom prst="rect">
            <a:avLst/>
          </a:prstGeom>
        </p:spPr>
        <p:txBody>
          <a:bodyPr vert="horz" lIns="0" tIns="45720" rIns="91440" bIns="45720" rtlCol="0" anchor="ctr">
            <a:noAutofit/>
          </a:bodyPr>
          <a:lstStyle/>
          <a:p>
            <a:r>
              <a:rPr lang="en-US" dirty="0"/>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317500" y="860212"/>
            <a:ext cx="6938064" cy="3858091"/>
          </a:xfrm>
          <a:prstGeom prst="rect">
            <a:avLst/>
          </a:prstGeom>
        </p:spPr>
        <p:txBody>
          <a:bodyPr vert="horz" lIns="0" tIns="45720" rIns="91440" bIns="45720" rtlCol="0">
            <a:normAutofit/>
          </a:bodyPr>
          <a:lstStyle/>
          <a:p>
            <a:pPr lvl="0"/>
            <a:r>
              <a:rPr lang="en-US" dirty="0"/>
              <a:t>Click to edit Master text styles</a:t>
            </a:r>
          </a:p>
          <a:p>
            <a:pPr marL="288925" lvl="1" indent="-166688">
              <a:buFont typeface="Arial" panose="020B0604020202020204" pitchFamily="34" charset="0"/>
              <a:buChar char="•"/>
              <a:tabLst/>
            </a:pPr>
            <a:r>
              <a:rPr lang="en-US" dirty="0"/>
              <a:t>Second level</a:t>
            </a:r>
          </a:p>
          <a:p>
            <a:pPr marL="463550" lvl="2" indent="-166688">
              <a:buFont typeface="Arial" panose="020B0604020202020204" pitchFamily="34" charset="0"/>
              <a:buChar char="•"/>
              <a:tabLst/>
            </a:pPr>
            <a:r>
              <a:rPr lang="en-US" dirty="0"/>
              <a:t>Third level</a:t>
            </a:r>
          </a:p>
        </p:txBody>
      </p:sp>
      <p:sp>
        <p:nvSpPr>
          <p:cNvPr id="4" name="Holder 4"/>
          <p:cNvSpPr>
            <a:spLocks noGrp="1"/>
          </p:cNvSpPr>
          <p:nvPr>
            <p:ph type="ftr" sz="quarter" idx="5"/>
          </p:nvPr>
        </p:nvSpPr>
        <p:spPr>
          <a:xfrm>
            <a:off x="317499" y="4862112"/>
            <a:ext cx="7801765" cy="123111"/>
          </a:xfrm>
          <a:prstGeom prst="rect">
            <a:avLst/>
          </a:prstGeom>
        </p:spPr>
        <p:txBody>
          <a:bodyPr wrap="square" lIns="0" tIns="0" rIns="0" bIns="0" anchor="b" anchorCtr="0">
            <a:spAutoFit/>
          </a:bodyPr>
          <a:lstStyle>
            <a:lvl1pPr algn="l">
              <a:defRPr sz="800">
                <a:solidFill>
                  <a:schemeClr val="bg2"/>
                </a:solidFill>
                <a:latin typeface="Montserrat" pitchFamily="2" charset="77"/>
              </a:defRPr>
            </a:lvl1pPr>
          </a:lstStyle>
          <a:p>
            <a:endParaRPr lang="en-US" dirty="0"/>
          </a:p>
        </p:txBody>
      </p:sp>
      <p:sp>
        <p:nvSpPr>
          <p:cNvPr id="6" name="Holder 6"/>
          <p:cNvSpPr>
            <a:spLocks noGrp="1"/>
          </p:cNvSpPr>
          <p:nvPr>
            <p:ph type="sldNum" sz="quarter" idx="7"/>
          </p:nvPr>
        </p:nvSpPr>
        <p:spPr>
          <a:xfrm>
            <a:off x="8866537" y="4872327"/>
            <a:ext cx="173925" cy="160388"/>
          </a:xfrm>
          <a:prstGeom prst="rect">
            <a:avLst/>
          </a:prstGeom>
        </p:spPr>
        <p:txBody>
          <a:bodyPr wrap="square" lIns="0" tIns="0" rIns="0" bIns="0" anchor="ctr" anchorCtr="0">
            <a:noAutofit/>
          </a:bodyPr>
          <a:lstStyle>
            <a:lvl1pPr algn="ctr">
              <a:defRPr sz="700">
                <a:solidFill>
                  <a:schemeClr val="bg2"/>
                </a:solidFill>
                <a:latin typeface="Montserrat Light" panose="020F0502020204030204" pitchFamily="2" charset="0"/>
              </a:defRPr>
            </a:lvl1pPr>
          </a:lstStyle>
          <a:p>
            <a:fld id="{B6F15528-21DE-4FAA-801E-634DDDAF4B2B}" type="slidenum">
              <a:rPr lang="en-US" smtClean="0"/>
              <a:pPr/>
              <a:t>‹#›</a:t>
            </a:fld>
            <a:endParaRPr lang="en-US" dirty="0"/>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750031" y="310296"/>
            <a:ext cx="1203469" cy="350543"/>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317500" y="660839"/>
            <a:ext cx="6938064"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8953500" y="4981916"/>
            <a:ext cx="0" cy="109173"/>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3" r:id="rId4"/>
    <p:sldLayoutId id="2147483662" r:id="rId5"/>
    <p:sldLayoutId id="2147483674" r:id="rId6"/>
    <p:sldLayoutId id="2147483672" r:id="rId7"/>
    <p:sldLayoutId id="2147483669" r:id="rId8"/>
    <p:sldLayoutId id="2147483670" r:id="rId9"/>
    <p:sldLayoutId id="2147483671" r:id="rId10"/>
  </p:sldLayoutIdLst>
  <p:hf hdr="0" dt="0"/>
  <p:txStyles>
    <p:titleStyle>
      <a:lvl1pPr>
        <a:defRPr sz="2400" b="0">
          <a:latin typeface="+mn-lt"/>
          <a:ea typeface="+mj-ea"/>
          <a:cs typeface="+mj-cs"/>
        </a:defRPr>
      </a:lvl1pPr>
    </p:titleStyle>
    <p:bodyStyle>
      <a:lvl1pPr marL="122238" indent="-122238">
        <a:buFont typeface="Arial" panose="020B0604020202020204" pitchFamily="34" charset="0"/>
        <a:buChar char="•"/>
        <a:tabLst/>
        <a:defRPr lang="en-US" sz="1400" b="1" dirty="0">
          <a:solidFill>
            <a:schemeClr val="tx2"/>
          </a:solidFill>
          <a:latin typeface="+mj-lt"/>
          <a:ea typeface="+mn-ea"/>
          <a:cs typeface="+mn-cs"/>
        </a:defRPr>
      </a:lvl1pPr>
      <a:lvl2pPr marL="293687" indent="-171450">
        <a:buFont typeface="Arial" panose="020B0604020202020204" pitchFamily="34" charset="0"/>
        <a:buChar char="•"/>
        <a:tabLst/>
        <a:defRPr lang="en-US" sz="1200" dirty="0">
          <a:latin typeface="+mn-lt"/>
          <a:ea typeface="+mn-ea"/>
          <a:cs typeface="+mn-cs"/>
        </a:defRPr>
      </a:lvl2pPr>
      <a:lvl3pPr marL="468312" indent="-171450">
        <a:buFont typeface="Arial" panose="020B0604020202020204" pitchFamily="34" charset="0"/>
        <a:buChar char="•"/>
        <a:tabLst/>
        <a:defRPr lang="en-US" sz="1100" dirty="0">
          <a:latin typeface="Montserrat Light" panose="00000400000000000000" pitchFamily="2" charset="0"/>
          <a:ea typeface="+mn-ea"/>
          <a:cs typeface="+mn-cs"/>
        </a:defRPr>
      </a:lvl3pPr>
      <a:lvl4pPr marL="520700" indent="-176213">
        <a:buFont typeface="Arial" panose="020B0604020202020204" pitchFamily="34" charset="0"/>
        <a:buChar char="•"/>
        <a:tabLst/>
        <a:defRPr sz="1100">
          <a:latin typeface="Montserrat Light" panose="00000400000000000000" pitchFamily="2" charset="0"/>
          <a:ea typeface="+mn-ea"/>
          <a:cs typeface="+mn-cs"/>
        </a:defRPr>
      </a:lvl4pPr>
      <a:lvl5pPr marL="1117488" indent="-285750">
        <a:buFont typeface="Arial" panose="020B0604020202020204" pitchFamily="34" charset="0"/>
        <a:buChar char="•"/>
        <a:defRPr sz="1600">
          <a:latin typeface="Montserrat" pitchFamily="2" charset="77"/>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extLst>
    <p:ext uri="{27BBF7A9-308A-43DC-89C8-2F10F3537804}">
      <p15:sldGuideLst xmlns:p15="http://schemas.microsoft.com/office/powerpoint/2012/main">
        <p15:guide id="4" orient="horz" pos="124" userDrawn="1">
          <p15:clr>
            <a:srgbClr val="F26B43"/>
          </p15:clr>
        </p15:guide>
        <p15:guide id="5" pos="5640" userDrawn="1">
          <p15:clr>
            <a:srgbClr val="F26B43"/>
          </p15:clr>
        </p15:guide>
        <p15:guide id="6" orient="horz" pos="3108" userDrawn="1">
          <p15:clr>
            <a:srgbClr val="F26B43"/>
          </p15:clr>
        </p15:guide>
        <p15:guide id="7"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2214" y="265000"/>
            <a:ext cx="4347178" cy="438848"/>
          </a:xfrm>
          <a:prstGeom prst="rect">
            <a:avLst/>
          </a:prstGeom>
        </p:spPr>
      </p:pic>
      <p:sp>
        <p:nvSpPr>
          <p:cNvPr id="2" name="Title Placeholder 1"/>
          <p:cNvSpPr>
            <a:spLocks noGrp="1"/>
          </p:cNvSpPr>
          <p:nvPr>
            <p:ph type="title"/>
          </p:nvPr>
        </p:nvSpPr>
        <p:spPr>
          <a:xfrm>
            <a:off x="364500" y="1587601"/>
            <a:ext cx="4421192" cy="1483548"/>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364500" y="3701700"/>
            <a:ext cx="4206600" cy="323165"/>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956046"/>
            <a:ext cx="9144000" cy="3428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072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685800" rtl="0" eaLnBrk="1" latinLnBrk="0" hangingPunct="1">
        <a:lnSpc>
          <a:spcPts val="3600"/>
        </a:lnSpc>
        <a:spcBef>
          <a:spcPct val="0"/>
        </a:spcBef>
        <a:buNone/>
        <a:defRPr sz="3600" b="1" i="0" kern="1200">
          <a:solidFill>
            <a:srgbClr val="112643"/>
          </a:solidFill>
          <a:latin typeface="Arial Black" charset="0"/>
          <a:ea typeface="Arial Black" charset="0"/>
          <a:cs typeface="Arial Black" charset="0"/>
        </a:defRPr>
      </a:lvl1pPr>
    </p:titleStyle>
    <p:bodyStyle>
      <a:lvl1pPr marL="0" indent="0" algn="l" defTabSz="685800" rtl="0" eaLnBrk="1" latinLnBrk="0" hangingPunct="1">
        <a:lnSpc>
          <a:spcPct val="100000"/>
        </a:lnSpc>
        <a:spcBef>
          <a:spcPts val="0"/>
        </a:spcBef>
        <a:buFont typeface="Arial"/>
        <a:buNone/>
        <a:defRPr sz="1500" b="1" i="0" kern="1200">
          <a:solidFill>
            <a:srgbClr val="11264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hop.cafod.org.uk/collections/frontpage/products/primary-re-poster-s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shop.cafod.org.uk/collections/frontpage/products/primary-re-poster-se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32416D-D3C8-5295-008A-D2FE03F9AD38}"/>
              </a:ext>
            </a:extLst>
          </p:cNvPr>
          <p:cNvSpPr>
            <a:spLocks noGrp="1"/>
          </p:cNvSpPr>
          <p:nvPr>
            <p:ph type="body" sz="quarter" idx="12"/>
          </p:nvPr>
        </p:nvSpPr>
        <p:spPr/>
        <p:txBody>
          <a:bodyPr/>
          <a:lstStyle/>
          <a:p>
            <a:endParaRPr lang="en-US" dirty="0"/>
          </a:p>
        </p:txBody>
      </p:sp>
      <p:sp>
        <p:nvSpPr>
          <p:cNvPr id="16" name="Subtitle 15">
            <a:extLst>
              <a:ext uri="{FF2B5EF4-FFF2-40B4-BE49-F238E27FC236}">
                <a16:creationId xmlns:a16="http://schemas.microsoft.com/office/drawing/2014/main" id="{D1CA67B0-E7BE-DF3F-E9CF-0ED91FE7C46A}"/>
              </a:ext>
            </a:extLst>
          </p:cNvPr>
          <p:cNvSpPr>
            <a:spLocks noGrp="1"/>
          </p:cNvSpPr>
          <p:nvPr>
            <p:ph type="subTitle" idx="4"/>
          </p:nvPr>
        </p:nvSpPr>
        <p:spPr>
          <a:xfrm>
            <a:off x="1107806" y="2934362"/>
            <a:ext cx="3048297" cy="615553"/>
          </a:xfrm>
        </p:spPr>
        <p:txBody>
          <a:bodyPr>
            <a:spAutoFit/>
          </a:bodyPr>
          <a:lstStyle/>
          <a:p>
            <a:r>
              <a:rPr lang="en-US" sz="2000" dirty="0">
                <a:latin typeface="+mn-lt"/>
              </a:rPr>
              <a:t>Branch 1: Creation </a:t>
            </a:r>
            <a:br>
              <a:rPr lang="en-US" sz="2000" dirty="0">
                <a:latin typeface="+mn-lt"/>
              </a:rPr>
            </a:br>
            <a:r>
              <a:rPr lang="en-US" sz="2000" dirty="0">
                <a:latin typeface="+mn-lt"/>
              </a:rPr>
              <a:t>and Covenant</a:t>
            </a:r>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1107806" y="1404872"/>
            <a:ext cx="3048297" cy="1338828"/>
          </a:xfrm>
        </p:spPr>
        <p:txBody>
          <a:bodyPr/>
          <a:lstStyle/>
          <a:p>
            <a:r>
              <a:rPr lang="en-US" sz="2800" dirty="0"/>
              <a:t>EYFS</a:t>
            </a:r>
            <a:br>
              <a:rPr lang="en-US" sz="2800" dirty="0"/>
            </a:br>
            <a:r>
              <a:rPr lang="en-US" sz="2800" dirty="0"/>
              <a:t>RED poster activities </a:t>
            </a:r>
          </a:p>
        </p:txBody>
      </p:sp>
      <p:pic>
        <p:nvPicPr>
          <p:cNvPr id="53" name="Picture Placeholder 52">
            <a:extLst>
              <a:ext uri="{FF2B5EF4-FFF2-40B4-BE49-F238E27FC236}">
                <a16:creationId xmlns:a16="http://schemas.microsoft.com/office/drawing/2014/main" id="{9674CDB9-2F2C-54AC-D2DF-EB8249C8B4A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03" t="16322" r="3303" b="10835"/>
          <a:stretch/>
        </p:blipFill>
        <p:spPr>
          <a:xfrm>
            <a:off x="4332775" y="1404872"/>
            <a:ext cx="4436864" cy="3738628"/>
          </a:xfrm>
        </p:spPr>
      </p:pic>
      <p:sp>
        <p:nvSpPr>
          <p:cNvPr id="2" name="Title 3">
            <a:extLst>
              <a:ext uri="{FF2B5EF4-FFF2-40B4-BE49-F238E27FC236}">
                <a16:creationId xmlns:a16="http://schemas.microsoft.com/office/drawing/2014/main" id="{9F6CB989-3A36-6328-2895-05744DFA9EE4}"/>
              </a:ext>
            </a:extLst>
          </p:cNvPr>
          <p:cNvSpPr txBox="1">
            <a:spLocks/>
          </p:cNvSpPr>
          <p:nvPr/>
        </p:nvSpPr>
        <p:spPr>
          <a:xfrm>
            <a:off x="202002" y="4367794"/>
            <a:ext cx="6212798"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4"/>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4107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7FCAB-8E9E-B9A1-6520-0F4FC4B4C60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835BBCD-8769-DD94-B546-F1595479FB78}"/>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17B68AEC-B2D9-8512-DE42-38CCF24BA57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Stewardship</a:t>
            </a:r>
          </a:p>
        </p:txBody>
      </p:sp>
      <p:sp>
        <p:nvSpPr>
          <p:cNvPr id="2" name="Slide Number Placeholder 1">
            <a:extLst>
              <a:ext uri="{FF2B5EF4-FFF2-40B4-BE49-F238E27FC236}">
                <a16:creationId xmlns:a16="http://schemas.microsoft.com/office/drawing/2014/main" id="{3AEDE652-4054-E8E5-6ACF-78A237ADD2EC}"/>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10</a:t>
            </a:fld>
            <a:endParaRPr lang="en-US" dirty="0"/>
          </a:p>
        </p:txBody>
      </p:sp>
      <p:pic>
        <p:nvPicPr>
          <p:cNvPr id="3" name="Picture 2">
            <a:extLst>
              <a:ext uri="{FF2B5EF4-FFF2-40B4-BE49-F238E27FC236}">
                <a16:creationId xmlns:a16="http://schemas.microsoft.com/office/drawing/2014/main" id="{AA018610-57D9-9263-9E63-C65DEF3C21B6}"/>
              </a:ext>
            </a:extLst>
          </p:cNvPr>
          <p:cNvPicPr>
            <a:picLocks noChangeAspect="1"/>
          </p:cNvPicPr>
          <p:nvPr/>
        </p:nvPicPr>
        <p:blipFill>
          <a:blip r:embed="rId3"/>
          <a:stretch>
            <a:fillRect/>
          </a:stretch>
        </p:blipFill>
        <p:spPr>
          <a:xfrm>
            <a:off x="317499" y="793551"/>
            <a:ext cx="5540828" cy="3924753"/>
          </a:xfrm>
          <a:prstGeom prst="rect">
            <a:avLst/>
          </a:prstGeom>
          <a:ln>
            <a:solidFill>
              <a:srgbClr val="112643"/>
            </a:solidFill>
          </a:ln>
        </p:spPr>
      </p:pic>
      <p:sp>
        <p:nvSpPr>
          <p:cNvPr id="4" name="TextBox 3">
            <a:extLst>
              <a:ext uri="{FF2B5EF4-FFF2-40B4-BE49-F238E27FC236}">
                <a16:creationId xmlns:a16="http://schemas.microsoft.com/office/drawing/2014/main" id="{4EB0CA73-3F4E-489E-122D-2CCF918753A7}"/>
              </a:ext>
            </a:extLst>
          </p:cNvPr>
          <p:cNvSpPr txBox="1"/>
          <p:nvPr/>
        </p:nvSpPr>
        <p:spPr>
          <a:xfrm>
            <a:off x="5770609" y="742544"/>
            <a:ext cx="3459655" cy="4093428"/>
          </a:xfrm>
          <a:prstGeom prst="rect">
            <a:avLst/>
          </a:prstGeom>
          <a:noFill/>
        </p:spPr>
        <p:txBody>
          <a:bodyPr wrap="square" rtlCol="0">
            <a:spAutoFit/>
          </a:bodyPr>
          <a:lstStyle/>
          <a:p>
            <a:pPr algn="ctr"/>
            <a:r>
              <a:rPr lang="en-GB" sz="2200" b="1" kern="100" dirty="0">
                <a:solidFill>
                  <a:srgbClr val="A5C400"/>
                </a:solidFill>
                <a:effectLst/>
                <a:latin typeface="+mn-lt"/>
                <a:ea typeface="Aptos" panose="020B0004020202020204" pitchFamily="34" charset="0"/>
                <a:cs typeface="Times New Roman" panose="02020603050405020304" pitchFamily="18" charset="0"/>
              </a:rPr>
              <a:t>Key words:</a:t>
            </a:r>
          </a:p>
          <a:p>
            <a:pPr algn="ctr"/>
            <a:r>
              <a:rPr lang="en-GB" sz="2200" kern="100" dirty="0">
                <a:effectLst/>
                <a:latin typeface="+mn-lt"/>
                <a:ea typeface="Aptos" panose="020B0004020202020204" pitchFamily="34" charset="0"/>
                <a:cs typeface="Times New Roman" panose="02020603050405020304" pitchFamily="18" charset="0"/>
              </a:rPr>
              <a:t>God</a:t>
            </a:r>
            <a:br>
              <a:rPr lang="en-GB" sz="2200" kern="100" dirty="0">
                <a:effectLst/>
                <a:latin typeface="+mn-lt"/>
                <a:ea typeface="Aptos" panose="020B0004020202020204" pitchFamily="34" charset="0"/>
                <a:cs typeface="Times New Roman" panose="02020603050405020304" pitchFamily="18" charset="0"/>
              </a:rPr>
            </a:br>
            <a:r>
              <a:rPr lang="en-GB" sz="2200" kern="100" dirty="0">
                <a:effectLst/>
                <a:latin typeface="+mn-lt"/>
                <a:ea typeface="Aptos" panose="020B0004020202020204" pitchFamily="34" charset="0"/>
                <a:cs typeface="Times New Roman" panose="02020603050405020304" pitchFamily="18" charset="0"/>
              </a:rPr>
              <a:t> me</a:t>
            </a:r>
            <a:br>
              <a:rPr lang="en-GB" sz="2200" kern="100" dirty="0">
                <a:effectLst/>
                <a:latin typeface="+mn-lt"/>
                <a:ea typeface="Aptos" panose="020B0004020202020204" pitchFamily="34" charset="0"/>
                <a:cs typeface="Times New Roman" panose="02020603050405020304" pitchFamily="18" charset="0"/>
              </a:rPr>
            </a:br>
            <a:r>
              <a:rPr lang="en-GB" sz="2200" kern="100" dirty="0">
                <a:effectLst/>
                <a:latin typeface="+mn-lt"/>
                <a:ea typeface="Aptos" panose="020B0004020202020204" pitchFamily="34" charset="0"/>
                <a:cs typeface="Times New Roman" panose="02020603050405020304" pitchFamily="18" charset="0"/>
              </a:rPr>
              <a:t>family</a:t>
            </a:r>
            <a:br>
              <a:rPr lang="en-GB" sz="2200" kern="100" dirty="0">
                <a:effectLst/>
                <a:latin typeface="+mn-lt"/>
                <a:ea typeface="Aptos" panose="020B0004020202020204" pitchFamily="34" charset="0"/>
                <a:cs typeface="Times New Roman" panose="02020603050405020304" pitchFamily="18" charset="0"/>
              </a:rPr>
            </a:br>
            <a:r>
              <a:rPr lang="en-GB" sz="2200" kern="100" dirty="0">
                <a:effectLst/>
                <a:latin typeface="+mn-lt"/>
                <a:ea typeface="Aptos" panose="020B0004020202020204" pitchFamily="34" charset="0"/>
                <a:cs typeface="Times New Roman" panose="02020603050405020304" pitchFamily="18" charset="0"/>
              </a:rPr>
              <a:t>loved</a:t>
            </a:r>
          </a:p>
          <a:p>
            <a:pPr algn="ctr"/>
            <a:r>
              <a:rPr lang="en-GB" sz="2200" kern="100" dirty="0">
                <a:latin typeface="+mn-lt"/>
                <a:ea typeface="Aptos" panose="020B0004020202020204" pitchFamily="34" charset="0"/>
                <a:cs typeface="Times New Roman" panose="02020603050405020304" pitchFamily="18" charset="0"/>
              </a:rPr>
              <a:t>c</a:t>
            </a:r>
            <a:r>
              <a:rPr lang="en-GB" sz="2200" kern="100" dirty="0">
                <a:effectLst/>
                <a:latin typeface="+mn-lt"/>
                <a:ea typeface="Aptos" panose="020B0004020202020204" pitchFamily="34" charset="0"/>
                <a:cs typeface="Times New Roman" panose="02020603050405020304" pitchFamily="18" charset="0"/>
              </a:rPr>
              <a:t>reation</a:t>
            </a:r>
          </a:p>
          <a:p>
            <a:pPr algn="ctr"/>
            <a:endParaRPr lang="en-GB" sz="2200" kern="100" dirty="0">
              <a:solidFill>
                <a:schemeClr val="bg1"/>
              </a:solidFill>
              <a:latin typeface="+mn-lt"/>
              <a:cs typeface="Times New Roman" panose="02020603050405020304" pitchFamily="18" charset="0"/>
            </a:endParaRPr>
          </a:p>
          <a:p>
            <a:pPr algn="ctr"/>
            <a:r>
              <a:rPr lang="en-GB" sz="2200" b="1" kern="100" dirty="0">
                <a:solidFill>
                  <a:srgbClr val="A5C400"/>
                </a:solidFill>
                <a:latin typeface="+mn-lt"/>
                <a:cs typeface="Times New Roman" panose="02020603050405020304" pitchFamily="18" charset="0"/>
              </a:rPr>
              <a:t>Key questions: </a:t>
            </a:r>
          </a:p>
          <a:p>
            <a:pPr algn="ctr"/>
            <a:r>
              <a:rPr lang="en-GB" sz="2200" dirty="0">
                <a:latin typeface="+mn-lt"/>
              </a:rPr>
              <a:t>What do you love most about God’s world?</a:t>
            </a:r>
          </a:p>
          <a:p>
            <a:pPr algn="ctr"/>
            <a:r>
              <a:rPr lang="en-GB" sz="2200" dirty="0">
                <a:latin typeface="+mn-lt"/>
              </a:rPr>
              <a:t>What is good?</a:t>
            </a:r>
          </a:p>
          <a:p>
            <a:endParaRPr lang="en-GB"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9574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1973-A53B-A0A8-A985-A705F59D826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A7872C6-A61E-BB26-50FD-EBF689B506C4}"/>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EC36312-BFF2-5143-357E-5780119BFECF}"/>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Let us pray</a:t>
            </a:r>
          </a:p>
        </p:txBody>
      </p:sp>
      <p:sp>
        <p:nvSpPr>
          <p:cNvPr id="2" name="Slide Number Placeholder 1">
            <a:extLst>
              <a:ext uri="{FF2B5EF4-FFF2-40B4-BE49-F238E27FC236}">
                <a16:creationId xmlns:a16="http://schemas.microsoft.com/office/drawing/2014/main" id="{F5595689-504C-4D60-6BD8-FBAAC7EF5F8F}"/>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11</a:t>
            </a:fld>
            <a:endParaRPr lang="en-US" dirty="0"/>
          </a:p>
        </p:txBody>
      </p:sp>
      <p:pic>
        <p:nvPicPr>
          <p:cNvPr id="5" name="Picture 4">
            <a:extLst>
              <a:ext uri="{FF2B5EF4-FFF2-40B4-BE49-F238E27FC236}">
                <a16:creationId xmlns:a16="http://schemas.microsoft.com/office/drawing/2014/main" id="{1F3ED9A9-9752-A557-B1AA-4E4E87962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5569">
            <a:off x="5447137" y="1697784"/>
            <a:ext cx="3958116" cy="2813235"/>
          </a:xfrm>
          <a:prstGeom prst="rect">
            <a:avLst/>
          </a:prstGeom>
        </p:spPr>
      </p:pic>
      <p:sp>
        <p:nvSpPr>
          <p:cNvPr id="9" name="Title 20">
            <a:extLst>
              <a:ext uri="{FF2B5EF4-FFF2-40B4-BE49-F238E27FC236}">
                <a16:creationId xmlns:a16="http://schemas.microsoft.com/office/drawing/2014/main" id="{E15F110A-2C54-38D2-F56E-B6195A2AB30A}"/>
              </a:ext>
            </a:extLst>
          </p:cNvPr>
          <p:cNvSpPr txBox="1">
            <a:spLocks/>
          </p:cNvSpPr>
          <p:nvPr/>
        </p:nvSpPr>
        <p:spPr>
          <a:xfrm>
            <a:off x="625414" y="1850291"/>
            <a:ext cx="5831774" cy="3293209"/>
          </a:xfrm>
          <a:prstGeom prst="rect">
            <a:avLst/>
          </a:prstGeom>
        </p:spPr>
        <p:txBody>
          <a:bodyPr vert="horz" lIns="0" tIns="45720" rIns="91440" bIns="45720" rtlCol="0" anchor="ctr">
            <a:noAutofit/>
          </a:bodyPr>
          <a:lstStyle>
            <a:lvl1pPr>
              <a:defRPr sz="2400" b="0">
                <a:latin typeface="+mn-lt"/>
                <a:ea typeface="+mj-ea"/>
                <a:cs typeface="+mj-cs"/>
              </a:defRPr>
            </a:lvl1pPr>
          </a:lstStyle>
          <a:p>
            <a:pPr algn="l"/>
            <a:r>
              <a:rPr lang="en-US" dirty="0">
                <a:solidFill>
                  <a:srgbClr val="112643"/>
                </a:solidFill>
              </a:rPr>
              <a:t>Thank you, God our father,</a:t>
            </a:r>
            <a:br>
              <a:rPr lang="en-US" dirty="0">
                <a:solidFill>
                  <a:srgbClr val="112643"/>
                </a:solidFill>
              </a:rPr>
            </a:br>
            <a:r>
              <a:rPr lang="en-US" dirty="0">
                <a:solidFill>
                  <a:srgbClr val="112643"/>
                </a:solidFill>
              </a:rPr>
              <a:t>For making the world. </a:t>
            </a:r>
            <a:br>
              <a:rPr lang="en-US" dirty="0">
                <a:solidFill>
                  <a:srgbClr val="112643"/>
                </a:solidFill>
              </a:rPr>
            </a:br>
            <a:r>
              <a:rPr lang="en-US" dirty="0">
                <a:solidFill>
                  <a:srgbClr val="112643"/>
                </a:solidFill>
              </a:rPr>
              <a:t>Thank you for </a:t>
            </a:r>
            <a:br>
              <a:rPr lang="en-US" dirty="0">
                <a:solidFill>
                  <a:srgbClr val="112643"/>
                </a:solidFill>
              </a:rPr>
            </a:br>
            <a:r>
              <a:rPr lang="en-US" dirty="0">
                <a:solidFill>
                  <a:srgbClr val="112643"/>
                </a:solidFill>
              </a:rPr>
              <a:t>all the good things </a:t>
            </a:r>
            <a:br>
              <a:rPr lang="en-US" dirty="0">
                <a:solidFill>
                  <a:srgbClr val="112643"/>
                </a:solidFill>
              </a:rPr>
            </a:br>
            <a:r>
              <a:rPr lang="en-US" dirty="0">
                <a:solidFill>
                  <a:srgbClr val="112643"/>
                </a:solidFill>
              </a:rPr>
              <a:t>and everything we love. </a:t>
            </a:r>
            <a:br>
              <a:rPr lang="en-US" dirty="0">
                <a:solidFill>
                  <a:srgbClr val="112643"/>
                </a:solidFill>
              </a:rPr>
            </a:br>
            <a:r>
              <a:rPr lang="en-US" dirty="0">
                <a:solidFill>
                  <a:srgbClr val="112643"/>
                </a:solidFill>
              </a:rPr>
              <a:t>Help us to take care of </a:t>
            </a:r>
            <a:br>
              <a:rPr lang="en-US" dirty="0">
                <a:solidFill>
                  <a:srgbClr val="112643"/>
                </a:solidFill>
              </a:rPr>
            </a:br>
            <a:r>
              <a:rPr lang="en-US" dirty="0">
                <a:solidFill>
                  <a:srgbClr val="112643"/>
                </a:solidFill>
              </a:rPr>
              <a:t>the world and other people. </a:t>
            </a:r>
            <a:br>
              <a:rPr lang="en-US" dirty="0">
                <a:solidFill>
                  <a:srgbClr val="112643"/>
                </a:solidFill>
              </a:rPr>
            </a:br>
            <a:r>
              <a:rPr lang="en-US" dirty="0">
                <a:solidFill>
                  <a:srgbClr val="112643"/>
                </a:solidFill>
              </a:rPr>
              <a:t>Amen</a:t>
            </a:r>
            <a:br>
              <a:rPr lang="en-US" b="1" dirty="0">
                <a:solidFill>
                  <a:srgbClr val="112643"/>
                </a:solidFill>
                <a:latin typeface="Century Gothic" panose="020B0502020202020204" pitchFamily="34" charset="0"/>
              </a:rPr>
            </a:br>
            <a:br>
              <a:rPr lang="en-US" sz="3200" dirty="0">
                <a:solidFill>
                  <a:srgbClr val="112643"/>
                </a:solidFill>
              </a:rPr>
            </a:br>
            <a:br>
              <a:rPr lang="en-US" sz="2000" dirty="0">
                <a:solidFill>
                  <a:srgbClr val="112643"/>
                </a:solidFill>
              </a:rPr>
            </a:br>
            <a:br>
              <a:rPr lang="en-US" sz="2000" b="1" dirty="0">
                <a:solidFill>
                  <a:srgbClr val="112643"/>
                </a:solidFill>
                <a:latin typeface="Century Gothic" panose="020B0502020202020204" pitchFamily="34" charset="0"/>
              </a:rPr>
            </a:br>
            <a:endParaRPr lang="en-US" dirty="0"/>
          </a:p>
        </p:txBody>
      </p:sp>
    </p:spTree>
    <p:extLst>
      <p:ext uri="{BB962C8B-B14F-4D97-AF65-F5344CB8AC3E}">
        <p14:creationId xmlns:p14="http://schemas.microsoft.com/office/powerpoint/2010/main" val="75272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175EACD-493A-586E-E50B-56F90FE8E7A0}"/>
              </a:ext>
            </a:extLst>
          </p:cNvPr>
          <p:cNvSpPr txBox="1">
            <a:spLocks/>
          </p:cNvSpPr>
          <p:nvPr/>
        </p:nvSpPr>
        <p:spPr>
          <a:xfrm>
            <a:off x="1465601" y="1548877"/>
            <a:ext cx="6212798" cy="596508"/>
          </a:xfrm>
          <a:prstGeom prst="rect">
            <a:avLst/>
          </a:prstGeom>
        </p:spPr>
        <p:txBody>
          <a:bodyPr vert="horz" wrap="square" lIns="0" tIns="45720" rIns="91440" bIns="45720" rtlCol="0" anchor="t" anchorCtr="0">
            <a:noAutofit/>
          </a:bodyPr>
          <a:lstStyle>
            <a:lvl1pPr>
              <a:defRPr sz="4000" b="0">
                <a:solidFill>
                  <a:schemeClr val="bg2"/>
                </a:solidFill>
                <a:latin typeface="+mn-lt"/>
                <a:ea typeface="+mj-ea"/>
                <a:cs typeface="+mj-cs"/>
              </a:defRPr>
            </a:lvl1pPr>
          </a:lstStyle>
          <a:p>
            <a:r>
              <a:rPr lang="en-US" sz="2800" b="1" dirty="0">
                <a:hlinkClick r:id="rId2"/>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201900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D505D0-288C-8D96-F268-0AD1889D895A}"/>
              </a:ext>
            </a:extLst>
          </p:cNvPr>
          <p:cNvSpPr>
            <a:spLocks noGrp="1"/>
          </p:cNvSpPr>
          <p:nvPr>
            <p:ph type="title"/>
          </p:nvPr>
        </p:nvSpPr>
        <p:spPr/>
        <p:txBody>
          <a:bodyPr/>
          <a:lstStyle/>
          <a:p>
            <a:r>
              <a:rPr lang="en-US" dirty="0"/>
              <a:t>	EYFS		     Year 1		Year 2</a:t>
            </a:r>
          </a:p>
        </p:txBody>
      </p:sp>
      <p:sp>
        <p:nvSpPr>
          <p:cNvPr id="6" name="Slide Number Placeholder 5">
            <a:extLst>
              <a:ext uri="{FF2B5EF4-FFF2-40B4-BE49-F238E27FC236}">
                <a16:creationId xmlns:a16="http://schemas.microsoft.com/office/drawing/2014/main" id="{C8910E87-96D3-6D91-CDFD-68456377CCF5}"/>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2</a:t>
            </a:fld>
            <a:endParaRPr lang="en-US" dirty="0"/>
          </a:p>
        </p:txBody>
      </p:sp>
      <p:graphicFrame>
        <p:nvGraphicFramePr>
          <p:cNvPr id="2" name="Content Placeholder 6">
            <a:extLst>
              <a:ext uri="{FF2B5EF4-FFF2-40B4-BE49-F238E27FC236}">
                <a16:creationId xmlns:a16="http://schemas.microsoft.com/office/drawing/2014/main" id="{9865A48F-F284-C9C8-7C87-72D8DBFD95A9}"/>
              </a:ext>
            </a:extLst>
          </p:cNvPr>
          <p:cNvGraphicFramePr>
            <a:graphicFrameLocks/>
          </p:cNvGraphicFramePr>
          <p:nvPr>
            <p:extLst>
              <p:ext uri="{D42A27DB-BD31-4B8C-83A1-F6EECF244321}">
                <p14:modId xmlns:p14="http://schemas.microsoft.com/office/powerpoint/2010/main" val="680906913"/>
              </p:ext>
            </p:extLst>
          </p:nvPr>
        </p:nvGraphicFramePr>
        <p:xfrm>
          <a:off x="317499" y="715269"/>
          <a:ext cx="7459852" cy="4124158"/>
        </p:xfrm>
        <a:graphic>
          <a:graphicData uri="http://schemas.openxmlformats.org/drawingml/2006/table">
            <a:tbl>
              <a:tblPr>
                <a:tableStyleId>{775DCB02-9BB8-47FD-8907-85C794F793BA}</a:tableStyleId>
              </a:tblPr>
              <a:tblGrid>
                <a:gridCol w="2485849">
                  <a:extLst>
                    <a:ext uri="{9D8B030D-6E8A-4147-A177-3AD203B41FA5}">
                      <a16:colId xmlns:a16="http://schemas.microsoft.com/office/drawing/2014/main" val="303670009"/>
                    </a:ext>
                  </a:extLst>
                </a:gridCol>
                <a:gridCol w="2485849">
                  <a:extLst>
                    <a:ext uri="{9D8B030D-6E8A-4147-A177-3AD203B41FA5}">
                      <a16:colId xmlns:a16="http://schemas.microsoft.com/office/drawing/2014/main" val="3625085430"/>
                    </a:ext>
                  </a:extLst>
                </a:gridCol>
                <a:gridCol w="2488154">
                  <a:extLst>
                    <a:ext uri="{9D8B030D-6E8A-4147-A177-3AD203B41FA5}">
                      <a16:colId xmlns:a16="http://schemas.microsoft.com/office/drawing/2014/main" val="3476923899"/>
                    </a:ext>
                  </a:extLst>
                </a:gridCol>
              </a:tblGrid>
              <a:tr h="1979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A5C400"/>
                          </a:solidFill>
                          <a:effectLst/>
                          <a:uLnTx/>
                          <a:uFillTx/>
                          <a:latin typeface="+mn-lt"/>
                        </a:rPr>
                        <a:t>“God saw everything that he had made and, indeed, it was very good.” </a:t>
                      </a:r>
                      <a:br>
                        <a:rPr kumimoji="0" lang="en-US" sz="1400" u="none" strike="noStrike" kern="1200" cap="none" spc="0" normalizeH="0" baseline="0" noProof="0" dirty="0">
                          <a:ln>
                            <a:noFill/>
                          </a:ln>
                          <a:solidFill>
                            <a:srgbClr val="A5C400"/>
                          </a:solidFill>
                          <a:effectLst/>
                          <a:uLnTx/>
                          <a:uFillTx/>
                          <a:latin typeface="+mn-lt"/>
                        </a:rPr>
                      </a:br>
                      <a:r>
                        <a:rPr kumimoji="0" lang="en-US" sz="1400" u="none" strike="noStrike" kern="1200" cap="none" spc="0" normalizeH="0" baseline="0" noProof="0" dirty="0">
                          <a:ln>
                            <a:noFill/>
                          </a:ln>
                          <a:solidFill>
                            <a:srgbClr val="A5C400"/>
                          </a:solidFill>
                          <a:effectLst/>
                          <a:uLnTx/>
                          <a:uFillTx/>
                          <a:latin typeface="+mn-lt"/>
                        </a:rPr>
                        <a:t>(Gen 1: 31)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a:noFill/>
                        </a:ln>
                        <a:solidFill>
                          <a:srgbClr val="A5C400"/>
                        </a:solidFill>
                        <a:effectLst/>
                        <a:uLnTx/>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dirty="0">
                          <a:ln>
                            <a:noFill/>
                          </a:ln>
                          <a:solidFill>
                            <a:schemeClr val="bg1"/>
                          </a:solidFill>
                          <a:effectLst/>
                          <a:uLnTx/>
                          <a:uFillTx/>
                          <a:latin typeface="+mn-lt"/>
                          <a:ea typeface="+mn-ea"/>
                          <a:cs typeface="+mn-cs"/>
                        </a:rPr>
                        <a:t>What do you love most about God’s world?</a:t>
                      </a:r>
                    </a:p>
                    <a:p>
                      <a:pPr marL="0" marR="0" lvl="0" indent="0" algn="ctr" rtl="0">
                        <a:lnSpc>
                          <a:spcPct val="100000"/>
                        </a:lnSpc>
                        <a:spcBef>
                          <a:spcPts val="0"/>
                        </a:spcBef>
                        <a:spcAft>
                          <a:spcPts val="0"/>
                        </a:spcAft>
                        <a:buFontTx/>
                        <a:buNone/>
                      </a:pPr>
                      <a:endParaRPr kumimoji="0" lang="en-US" sz="1400" b="0" i="0" u="none" strike="noStrike" kern="1200" cap="none" spc="0" normalizeH="0" baseline="0" noProof="0" dirty="0">
                        <a:ln>
                          <a:noFill/>
                        </a:ln>
                        <a:solidFill>
                          <a:srgbClr val="A5C400"/>
                        </a:solidFill>
                        <a:effectLst/>
                        <a:uLnTx/>
                        <a:uFillTx/>
                        <a:latin typeface="+mn-lt"/>
                        <a:ea typeface="+mn-ea"/>
                        <a:cs typeface="Arial"/>
                      </a:endParaRPr>
                    </a:p>
                  </a:txBody>
                  <a:tcPr marL="68580" marR="68580" marT="81000" marB="81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“We can all work together to protect the earth, our common home” (Based on Laudato Si’ 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The world is God’s gift to us. How can we take care of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“We can all work together to protect the earth, our common home” (Based on Laudato Si’ 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The world is God’s gift to us. How can we take care of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extLst>
                  <a:ext uri="{0D108BD9-81ED-4DB2-BD59-A6C34878D82A}">
                    <a16:rowId xmlns:a16="http://schemas.microsoft.com/office/drawing/2014/main" val="2345855278"/>
                  </a:ext>
                </a:extLst>
              </a:tr>
              <a:tr h="1116623">
                <a:tc>
                  <a:txBody>
                    <a:bodyPr/>
                    <a:lstStyle/>
                    <a:p>
                      <a:pPr algn="ctr"/>
                      <a:r>
                        <a:rPr lang="en-GB" sz="1400" kern="1200" dirty="0">
                          <a:solidFill>
                            <a:schemeClr val="dk1"/>
                          </a:solidFill>
                          <a:effectLst/>
                          <a:latin typeface="+mn-lt"/>
                          <a:ea typeface="+mn-ea"/>
                          <a:cs typeface="+mn-cs"/>
                        </a:rPr>
                        <a:t>Creation </a:t>
                      </a:r>
                      <a:br>
                        <a:rPr lang="en-GB" sz="1400" kern="1200" dirty="0">
                          <a:solidFill>
                            <a:schemeClr val="dk1"/>
                          </a:solidFill>
                          <a:effectLst/>
                          <a:latin typeface="+mn-lt"/>
                          <a:ea typeface="+mn-ea"/>
                          <a:cs typeface="+mn-cs"/>
                        </a:rPr>
                      </a:br>
                      <a:r>
                        <a:rPr lang="en-GB" sz="1400" kern="1200" dirty="0">
                          <a:solidFill>
                            <a:schemeClr val="dk1"/>
                          </a:solidFill>
                          <a:effectLst/>
                          <a:latin typeface="+mn-lt"/>
                          <a:ea typeface="+mn-ea"/>
                          <a:cs typeface="+mn-cs"/>
                        </a:rPr>
                        <a:t>(God, me, family)</a:t>
                      </a:r>
                    </a:p>
                    <a:p>
                      <a:pPr algn="ctr"/>
                      <a:r>
                        <a:rPr lang="en-GB" sz="1400" kern="1200" dirty="0">
                          <a:solidFill>
                            <a:schemeClr val="dk1"/>
                          </a:solidFill>
                          <a:effectLst/>
                          <a:latin typeface="+mn-lt"/>
                          <a:ea typeface="+mn-ea"/>
                          <a:cs typeface="+mn-cs"/>
                        </a:rPr>
                        <a:t>Stewardship</a:t>
                      </a:r>
                    </a:p>
                    <a:p>
                      <a:pPr algn="ctr"/>
                      <a:r>
                        <a:rPr lang="en-GB" sz="1400" kern="1200" dirty="0">
                          <a:solidFill>
                            <a:schemeClr val="dk1"/>
                          </a:solidFill>
                          <a:effectLst/>
                          <a:latin typeface="+mn-lt"/>
                          <a:ea typeface="+mn-ea"/>
                          <a:cs typeface="+mn-cs"/>
                        </a:rPr>
                        <a:t>Dignity </a:t>
                      </a:r>
                      <a:br>
                        <a:rPr lang="en-GB" sz="1400" kern="1200" dirty="0">
                          <a:solidFill>
                            <a:schemeClr val="dk1"/>
                          </a:solidFill>
                          <a:effectLst/>
                          <a:latin typeface="+mn-lt"/>
                          <a:ea typeface="+mn-ea"/>
                          <a:cs typeface="+mn-cs"/>
                        </a:rPr>
                      </a:br>
                      <a:r>
                        <a:rPr lang="en-GB" sz="1400" kern="1200" dirty="0">
                          <a:solidFill>
                            <a:schemeClr val="dk1"/>
                          </a:solidFill>
                          <a:effectLst/>
                          <a:latin typeface="+mn-lt"/>
                          <a:ea typeface="+mn-ea"/>
                          <a:cs typeface="+mn-cs"/>
                        </a:rPr>
                        <a:t>(special, loved)</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Creation</a:t>
                      </a:r>
                    </a:p>
                    <a:p>
                      <a:pPr algn="ctr"/>
                      <a:r>
                        <a:rPr lang="en-GB" sz="1400" kern="1200" dirty="0">
                          <a:solidFill>
                            <a:schemeClr val="dk1"/>
                          </a:solidFill>
                          <a:effectLst/>
                          <a:latin typeface="+mn-lt"/>
                          <a:ea typeface="+mn-ea"/>
                          <a:cs typeface="+mn-cs"/>
                        </a:rPr>
                        <a:t>Taking care of God’s world</a:t>
                      </a:r>
                    </a:p>
                    <a:p>
                      <a:pPr algn="ctr"/>
                      <a:r>
                        <a:rPr lang="en-GB" sz="1400" kern="1200" dirty="0">
                          <a:solidFill>
                            <a:schemeClr val="dk1"/>
                          </a:solidFill>
                          <a:effectLst/>
                          <a:latin typeface="+mn-lt"/>
                          <a:ea typeface="+mn-ea"/>
                          <a:cs typeface="+mn-cs"/>
                        </a:rPr>
                        <a:t>Laudato Si’</a:t>
                      </a:r>
                    </a:p>
                    <a:p>
                      <a:pPr algn="ctr"/>
                      <a:r>
                        <a:rPr lang="en-GB" sz="1400" kern="1200" dirty="0">
                          <a:solidFill>
                            <a:schemeClr val="dk1"/>
                          </a:solidFill>
                          <a:effectLst/>
                          <a:latin typeface="+mn-lt"/>
                          <a:ea typeface="+mn-ea"/>
                          <a:cs typeface="+mn-cs"/>
                        </a:rPr>
                        <a:t>Pope Francis</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Psalms</a:t>
                      </a:r>
                    </a:p>
                    <a:p>
                      <a:pPr algn="ctr"/>
                      <a:r>
                        <a:rPr lang="en-GB" sz="1400" kern="1200" dirty="0">
                          <a:solidFill>
                            <a:schemeClr val="dk1"/>
                          </a:solidFill>
                          <a:effectLst/>
                          <a:latin typeface="+mn-lt"/>
                          <a:ea typeface="+mn-ea"/>
                          <a:cs typeface="+mn-cs"/>
                        </a:rPr>
                        <a:t>Stewardship</a:t>
                      </a:r>
                    </a:p>
                    <a:p>
                      <a:pPr algn="ctr"/>
                      <a:r>
                        <a:rPr lang="en-GB" sz="1400" kern="1200" dirty="0">
                          <a:solidFill>
                            <a:schemeClr val="dk1"/>
                          </a:solidFill>
                          <a:effectLst/>
                          <a:latin typeface="+mn-lt"/>
                          <a:ea typeface="+mn-ea"/>
                          <a:cs typeface="+mn-cs"/>
                        </a:rPr>
                        <a:t>Caring for God’s world</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1847587826"/>
                  </a:ext>
                </a:extLst>
              </a:tr>
              <a:tr h="867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EYFS</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algn="ctr" defTabSz="914400" rtl="0" eaLnBrk="1" latinLnBrk="0" hangingPunct="1"/>
                      <a:r>
                        <a:rPr lang="en-US" sz="1400" kern="1200" noProof="0" dirty="0">
                          <a:solidFill>
                            <a:schemeClr val="dk1"/>
                          </a:solidFill>
                          <a:effectLst/>
                          <a:latin typeface="+mn-lt"/>
                          <a:ea typeface="+mn-ea"/>
                          <a:cs typeface="+mn-cs"/>
                        </a:rPr>
                        <a:t>U1.1.2, U1.1.3, </a:t>
                      </a:r>
                      <a:r>
                        <a:rPr lang="en-US" sz="1400" b="1" kern="1200" noProof="0" dirty="0">
                          <a:solidFill>
                            <a:schemeClr val="dk1"/>
                          </a:solidFill>
                          <a:effectLst/>
                          <a:latin typeface="+mn-lt"/>
                          <a:ea typeface="+mn-ea"/>
                          <a:cs typeface="+mn-cs"/>
                        </a:rPr>
                        <a:t>U1.1.4</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U1.1.5</a:t>
                      </a:r>
                      <a:r>
                        <a:rPr lang="en-US" sz="1400" kern="1200" noProof="0" dirty="0">
                          <a:solidFill>
                            <a:schemeClr val="dk1"/>
                          </a:solidFill>
                          <a:effectLst/>
                          <a:latin typeface="+mn-lt"/>
                          <a:ea typeface="+mn-ea"/>
                          <a:cs typeface="+mn-cs"/>
                        </a:rPr>
                        <a:t>, D1.1.1, </a:t>
                      </a:r>
                      <a:r>
                        <a:rPr lang="en-US" sz="1400" b="1" kern="1200" noProof="0" dirty="0">
                          <a:solidFill>
                            <a:schemeClr val="dk1"/>
                          </a:solidFill>
                          <a:effectLst/>
                          <a:latin typeface="+mn-lt"/>
                          <a:ea typeface="+mn-ea"/>
                          <a:cs typeface="+mn-cs"/>
                        </a:rPr>
                        <a:t>D1.1.2</a:t>
                      </a:r>
                      <a:r>
                        <a:rPr lang="en-US" sz="1400" kern="1200" noProof="0" dirty="0">
                          <a:solidFill>
                            <a:schemeClr val="dk1"/>
                          </a:solidFill>
                          <a:effectLst/>
                          <a:latin typeface="+mn-lt"/>
                          <a:ea typeface="+mn-ea"/>
                          <a:cs typeface="+mn-cs"/>
                        </a:rPr>
                        <a:t>, </a:t>
                      </a:r>
                    </a:p>
                    <a:p>
                      <a:pPr marL="0" algn="ctr" defTabSz="914400" rtl="0" eaLnBrk="1" latinLnBrk="0" hangingPunct="1"/>
                      <a:r>
                        <a:rPr lang="en-US" sz="1400" b="1" kern="1200" noProof="0" dirty="0">
                          <a:solidFill>
                            <a:schemeClr val="dk1"/>
                          </a:solidFill>
                          <a:effectLst/>
                          <a:latin typeface="+mn-lt"/>
                          <a:ea typeface="+mn-ea"/>
                          <a:cs typeface="+mn-cs"/>
                        </a:rPr>
                        <a:t>R1.1.3</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R1.1.4</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algn="ctr" defTabSz="914400" rtl="0" eaLnBrk="1" latinLnBrk="0" hangingPunct="1"/>
                      <a:r>
                        <a:rPr lang="en-US" sz="1400" kern="1200" noProof="0" dirty="0">
                          <a:solidFill>
                            <a:schemeClr val="dk1"/>
                          </a:solidFill>
                          <a:effectLst/>
                          <a:latin typeface="+mn-lt"/>
                          <a:ea typeface="+mn-ea"/>
                          <a:cs typeface="+mn-cs"/>
                        </a:rPr>
                        <a:t>U2.1.2, </a:t>
                      </a:r>
                      <a:r>
                        <a:rPr lang="en-US" sz="1400" b="1" kern="1200" noProof="0" dirty="0">
                          <a:solidFill>
                            <a:schemeClr val="dk1"/>
                          </a:solidFill>
                          <a:effectLst/>
                          <a:latin typeface="+mn-lt"/>
                          <a:ea typeface="+mn-ea"/>
                          <a:cs typeface="+mn-cs"/>
                        </a:rPr>
                        <a:t>U2.1.3</a:t>
                      </a:r>
                      <a:r>
                        <a:rPr lang="en-US" sz="1400" kern="1200" noProof="0" dirty="0">
                          <a:solidFill>
                            <a:schemeClr val="dk1"/>
                          </a:solidFill>
                          <a:effectLst/>
                          <a:latin typeface="+mn-lt"/>
                          <a:ea typeface="+mn-ea"/>
                          <a:cs typeface="+mn-cs"/>
                        </a:rPr>
                        <a:t>, </a:t>
                      </a:r>
                    </a:p>
                    <a:p>
                      <a:pPr marL="0" algn="ctr" defTabSz="914400" rtl="0" eaLnBrk="1" latinLnBrk="0" hangingPunct="1"/>
                      <a:r>
                        <a:rPr lang="en-US" sz="1400" b="1" kern="1200" noProof="0" dirty="0">
                          <a:solidFill>
                            <a:schemeClr val="dk1"/>
                          </a:solidFill>
                          <a:effectLst/>
                          <a:latin typeface="+mn-lt"/>
                          <a:ea typeface="+mn-ea"/>
                          <a:cs typeface="+mn-cs"/>
                        </a:rPr>
                        <a:t>D2.1.2</a:t>
                      </a:r>
                      <a:r>
                        <a:rPr lang="en-US" sz="1400" kern="1200" noProof="0" dirty="0">
                          <a:solidFill>
                            <a:schemeClr val="dk1"/>
                          </a:solidFill>
                          <a:effectLst/>
                          <a:latin typeface="+mn-lt"/>
                          <a:ea typeface="+mn-ea"/>
                          <a:cs typeface="+mn-cs"/>
                        </a:rPr>
                        <a:t>, </a:t>
                      </a:r>
                    </a:p>
                    <a:p>
                      <a:pPr marL="0" algn="ctr" defTabSz="914400" rtl="0" eaLnBrk="1" latinLnBrk="0" hangingPunct="1"/>
                      <a:r>
                        <a:rPr lang="en-US" sz="1400" b="1" kern="1200" noProof="0" dirty="0">
                          <a:solidFill>
                            <a:schemeClr val="dk1"/>
                          </a:solidFill>
                          <a:effectLst/>
                          <a:latin typeface="+mn-lt"/>
                          <a:ea typeface="+mn-ea"/>
                          <a:cs typeface="+mn-cs"/>
                        </a:rPr>
                        <a:t>R2.1.2</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R2.1.2</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798923077"/>
                  </a:ext>
                </a:extLst>
              </a:tr>
            </a:tbl>
          </a:graphicData>
        </a:graphic>
      </p:graphicFrame>
      <p:sp>
        <p:nvSpPr>
          <p:cNvPr id="3" name="TextBox 2">
            <a:extLst>
              <a:ext uri="{FF2B5EF4-FFF2-40B4-BE49-F238E27FC236}">
                <a16:creationId xmlns:a16="http://schemas.microsoft.com/office/drawing/2014/main" id="{81DED8D1-4EC6-0552-742D-1B8C76778973}"/>
              </a:ext>
            </a:extLst>
          </p:cNvPr>
          <p:cNvSpPr txBox="1"/>
          <p:nvPr/>
        </p:nvSpPr>
        <p:spPr>
          <a:xfrm>
            <a:off x="7862207" y="1183822"/>
            <a:ext cx="1178255" cy="615553"/>
          </a:xfrm>
          <a:prstGeom prst="rect">
            <a:avLst/>
          </a:prstGeom>
          <a:noFill/>
        </p:spPr>
        <p:txBody>
          <a:bodyPr wrap="square" rtlCol="0">
            <a:spAutoFit/>
          </a:bodyPr>
          <a:lstStyle/>
          <a:p>
            <a:r>
              <a:rPr lang="en-GB" sz="1700" dirty="0">
                <a:latin typeface="+mn-lt"/>
              </a:rPr>
              <a:t>CAFOD poster</a:t>
            </a:r>
          </a:p>
        </p:txBody>
      </p:sp>
      <p:sp>
        <p:nvSpPr>
          <p:cNvPr id="5" name="TextBox 4">
            <a:extLst>
              <a:ext uri="{FF2B5EF4-FFF2-40B4-BE49-F238E27FC236}">
                <a16:creationId xmlns:a16="http://schemas.microsoft.com/office/drawing/2014/main" id="{C7B6B014-AF41-1329-BBF4-C886AA1446CA}"/>
              </a:ext>
            </a:extLst>
          </p:cNvPr>
          <p:cNvSpPr txBox="1"/>
          <p:nvPr/>
        </p:nvSpPr>
        <p:spPr>
          <a:xfrm>
            <a:off x="7862206" y="2990182"/>
            <a:ext cx="1178255" cy="369332"/>
          </a:xfrm>
          <a:prstGeom prst="rect">
            <a:avLst/>
          </a:prstGeom>
          <a:noFill/>
        </p:spPr>
        <p:txBody>
          <a:bodyPr wrap="square" rtlCol="0">
            <a:spAutoFit/>
          </a:bodyPr>
          <a:lstStyle/>
          <a:p>
            <a:r>
              <a:rPr lang="en-GB" sz="1700" dirty="0">
                <a:latin typeface="+mn-lt"/>
              </a:rPr>
              <a:t>Themes</a:t>
            </a:r>
            <a:r>
              <a:rPr lang="en-GB" dirty="0"/>
              <a:t> </a:t>
            </a:r>
          </a:p>
        </p:txBody>
      </p:sp>
      <p:sp>
        <p:nvSpPr>
          <p:cNvPr id="7" name="TextBox 6">
            <a:extLst>
              <a:ext uri="{FF2B5EF4-FFF2-40B4-BE49-F238E27FC236}">
                <a16:creationId xmlns:a16="http://schemas.microsoft.com/office/drawing/2014/main" id="{4D79532F-9945-9089-B8B0-0A36DB26A079}"/>
              </a:ext>
            </a:extLst>
          </p:cNvPr>
          <p:cNvSpPr txBox="1"/>
          <p:nvPr/>
        </p:nvSpPr>
        <p:spPr>
          <a:xfrm>
            <a:off x="7862205" y="4150211"/>
            <a:ext cx="1281795" cy="615553"/>
          </a:xfrm>
          <a:prstGeom prst="rect">
            <a:avLst/>
          </a:prstGeom>
          <a:noFill/>
        </p:spPr>
        <p:txBody>
          <a:bodyPr wrap="square" rtlCol="0">
            <a:spAutoFit/>
          </a:bodyPr>
          <a:lstStyle/>
          <a:p>
            <a:r>
              <a:rPr lang="en-GB" sz="1700" dirty="0">
                <a:latin typeface="+mn-lt"/>
              </a:rPr>
              <a:t>RED outcomes   </a:t>
            </a:r>
          </a:p>
        </p:txBody>
      </p:sp>
    </p:spTree>
    <p:extLst>
      <p:ext uri="{BB962C8B-B14F-4D97-AF65-F5344CB8AC3E}">
        <p14:creationId xmlns:p14="http://schemas.microsoft.com/office/powerpoint/2010/main" val="727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4118F3-F75A-D96F-20BD-078BFCEC85C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DA0A5B37-3D2F-F9F6-447B-0F5AB78097D2}"/>
              </a:ext>
            </a:extLst>
          </p:cNvPr>
          <p:cNvSpPr>
            <a:spLocks noGrp="1"/>
          </p:cNvSpPr>
          <p:nvPr>
            <p:ph type="title"/>
          </p:nvPr>
        </p:nvSpPr>
        <p:spPr>
          <a:xfrm>
            <a:off x="317499" y="218414"/>
            <a:ext cx="6938065" cy="442425"/>
          </a:xfrm>
        </p:spPr>
        <p:txBody>
          <a:bodyPr/>
          <a:lstStyle/>
          <a:p>
            <a:r>
              <a:rPr lang="en-US" b="1" dirty="0">
                <a:latin typeface="+mj-lt"/>
              </a:rPr>
              <a:t>God’s gifts</a:t>
            </a:r>
          </a:p>
        </p:txBody>
      </p:sp>
      <p:sp>
        <p:nvSpPr>
          <p:cNvPr id="2" name="Slide Number Placeholder 1">
            <a:extLst>
              <a:ext uri="{FF2B5EF4-FFF2-40B4-BE49-F238E27FC236}">
                <a16:creationId xmlns:a16="http://schemas.microsoft.com/office/drawing/2014/main" id="{30C9E0D2-AC5C-39E2-506E-3529D09E8603}"/>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3</a:t>
            </a:fld>
            <a:endParaRPr lang="en-US" dirty="0"/>
          </a:p>
        </p:txBody>
      </p:sp>
      <p:pic>
        <p:nvPicPr>
          <p:cNvPr id="3" name="Content Placeholder 8">
            <a:extLst>
              <a:ext uri="{FF2B5EF4-FFF2-40B4-BE49-F238E27FC236}">
                <a16:creationId xmlns:a16="http://schemas.microsoft.com/office/drawing/2014/main" id="{9797F139-BCF0-ECCB-B896-8E88459C59BD}"/>
              </a:ext>
            </a:extLst>
          </p:cNvPr>
          <p:cNvPicPr>
            <a:picLocks noChangeAspect="1"/>
          </p:cNvPicPr>
          <p:nvPr/>
        </p:nvPicPr>
        <p:blipFill>
          <a:blip r:embed="rId3"/>
          <a:stretch>
            <a:fillRect/>
          </a:stretch>
        </p:blipFill>
        <p:spPr>
          <a:xfrm rot="20461231">
            <a:off x="730842" y="1035707"/>
            <a:ext cx="2406662" cy="3383204"/>
          </a:xfrm>
          <a:prstGeom prst="rect">
            <a:avLst/>
          </a:prstGeom>
          <a:ln>
            <a:solidFill>
              <a:srgbClr val="112643"/>
            </a:solidFill>
          </a:ln>
        </p:spPr>
      </p:pic>
      <p:pic>
        <p:nvPicPr>
          <p:cNvPr id="4" name="Picture 3">
            <a:extLst>
              <a:ext uri="{FF2B5EF4-FFF2-40B4-BE49-F238E27FC236}">
                <a16:creationId xmlns:a16="http://schemas.microsoft.com/office/drawing/2014/main" id="{D56A9996-9F72-C9F6-5C87-DE06A6270669}"/>
              </a:ext>
            </a:extLst>
          </p:cNvPr>
          <p:cNvPicPr>
            <a:picLocks noChangeAspect="1"/>
          </p:cNvPicPr>
          <p:nvPr/>
        </p:nvPicPr>
        <p:blipFill>
          <a:blip r:embed="rId4"/>
          <a:stretch>
            <a:fillRect/>
          </a:stretch>
        </p:blipFill>
        <p:spPr>
          <a:xfrm rot="723061">
            <a:off x="2683742" y="1183104"/>
            <a:ext cx="2205577" cy="3088409"/>
          </a:xfrm>
          <a:prstGeom prst="rect">
            <a:avLst/>
          </a:prstGeom>
        </p:spPr>
      </p:pic>
      <p:sp>
        <p:nvSpPr>
          <p:cNvPr id="5" name="Text Box 6">
            <a:extLst>
              <a:ext uri="{FF2B5EF4-FFF2-40B4-BE49-F238E27FC236}">
                <a16:creationId xmlns:a16="http://schemas.microsoft.com/office/drawing/2014/main" id="{F728DC73-7C4B-104B-45D0-8861BEC80F1B}"/>
              </a:ext>
            </a:extLst>
          </p:cNvPr>
          <p:cNvSpPr txBox="1"/>
          <p:nvPr/>
        </p:nvSpPr>
        <p:spPr>
          <a:xfrm>
            <a:off x="5790637" y="1521552"/>
            <a:ext cx="2787055" cy="2242183"/>
          </a:xfrm>
          <a:prstGeom prst="rect">
            <a:avLst/>
          </a:prstGeom>
          <a:solidFill>
            <a:srgbClr val="84BE41">
              <a:alpha val="7059"/>
            </a:srgbClr>
          </a:solidFill>
          <a:ln w="57150">
            <a:solidFill>
              <a:schemeClr val="accent1"/>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rtl="0">
              <a:defRPr/>
            </a:pPr>
            <a:r>
              <a:rPr lang="en-GB" sz="2250" b="1" kern="1200" dirty="0">
                <a:solidFill>
                  <a:srgbClr val="000000"/>
                </a:solidFill>
                <a:latin typeface="+mn-lt"/>
                <a:ea typeface="Calibri" panose="020F0502020204030204" pitchFamily="34" charset="0"/>
                <a:cs typeface="Century Gothic" panose="020B0502020202020204" pitchFamily="34" charset="0"/>
              </a:rPr>
              <a:t>Stewardship</a:t>
            </a:r>
            <a:endParaRPr lang="en-GB" sz="2250" kern="1200" dirty="0">
              <a:solidFill>
                <a:srgbClr val="000000"/>
              </a:solidFill>
              <a:latin typeface="+mn-lt"/>
              <a:ea typeface="Calibri" panose="020F0502020204030204" pitchFamily="34" charset="0"/>
              <a:cs typeface="Century Gothic" panose="020B0502020202020204" pitchFamily="34" charset="0"/>
            </a:endParaRPr>
          </a:p>
          <a:p>
            <a:pPr algn="l" defTabSz="685800" rtl="0">
              <a:defRPr/>
            </a:pPr>
            <a:r>
              <a:rPr lang="en-GB" sz="1050" kern="1200" dirty="0">
                <a:solidFill>
                  <a:srgbClr val="000000"/>
                </a:solidFill>
                <a:latin typeface="+mn-lt"/>
                <a:ea typeface="Calibri" panose="020F0502020204030204" pitchFamily="34" charset="0"/>
                <a:cs typeface="Century Gothic" panose="020B0502020202020204" pitchFamily="34" charset="0"/>
              </a:rPr>
              <a:t> </a:t>
            </a:r>
          </a:p>
          <a:p>
            <a:pPr algn="l" defTabSz="685800" rtl="0">
              <a:defRPr/>
            </a:pPr>
            <a:r>
              <a:rPr lang="en-GB" sz="2100" kern="1200" dirty="0">
                <a:solidFill>
                  <a:srgbClr val="000000"/>
                </a:solidFill>
                <a:latin typeface="+mn-lt"/>
                <a:ea typeface="Calibri" panose="020F0502020204030204" pitchFamily="34" charset="0"/>
                <a:cs typeface="Century Gothic" panose="020B0502020202020204" pitchFamily="34" charset="0"/>
              </a:rPr>
              <a:t>This means:</a:t>
            </a:r>
          </a:p>
          <a:p>
            <a:pPr marL="214313" indent="-214313" algn="l" defTabSz="685800" rtl="0">
              <a:buFont typeface="Arial" panose="020B0604020202020204" pitchFamily="34" charset="0"/>
              <a:buChar char="•"/>
              <a:defRPr/>
            </a:pPr>
            <a:r>
              <a:rPr lang="en-GB" sz="2100" kern="1200" dirty="0">
                <a:solidFill>
                  <a:srgbClr val="000000"/>
                </a:solidFill>
                <a:latin typeface="+mn-lt"/>
                <a:ea typeface="Calibri" panose="020F0502020204030204" pitchFamily="34" charset="0"/>
                <a:cs typeface="Century Gothic" panose="020B0502020202020204" pitchFamily="34" charset="0"/>
              </a:rPr>
              <a:t>Caring for all people </a:t>
            </a:r>
          </a:p>
          <a:p>
            <a:pPr marL="214313" indent="-214313" algn="l" defTabSz="685800" rtl="0">
              <a:buFont typeface="Arial" panose="020B0604020202020204" pitchFamily="34" charset="0"/>
              <a:buChar char="•"/>
              <a:defRPr/>
            </a:pPr>
            <a:r>
              <a:rPr lang="en-GB" sz="2100" kern="1200" dirty="0">
                <a:solidFill>
                  <a:srgbClr val="000000"/>
                </a:solidFill>
                <a:latin typeface="+mn-lt"/>
                <a:ea typeface="Calibri" panose="020F0502020204030204" pitchFamily="34" charset="0"/>
                <a:cs typeface="Century Gothic" panose="020B0502020202020204" pitchFamily="34" charset="0"/>
              </a:rPr>
              <a:t>Caring for the world </a:t>
            </a:r>
          </a:p>
          <a:p>
            <a:pPr algn="l" defTabSz="685800" rtl="0">
              <a:defRPr/>
            </a:pPr>
            <a:endParaRPr lang="en-GB" sz="900" kern="1200" dirty="0">
              <a:solidFill>
                <a:srgbClr val="000000"/>
              </a:solidFill>
              <a:latin typeface="Century Gothic" panose="020B0502020202020204" pitchFamily="34" charset="0"/>
              <a:ea typeface="Calibri" panose="020F0502020204030204" pitchFamily="34" charset="0"/>
              <a:cs typeface="Century Gothic" panose="020B0502020202020204" pitchFamily="34" charset="0"/>
            </a:endParaRPr>
          </a:p>
          <a:p>
            <a:pPr algn="l" defTabSz="685800" rtl="0">
              <a:defRPr/>
            </a:pPr>
            <a:endParaRPr lang="en-GB" sz="863" dirty="0">
              <a:solidFill>
                <a:prstClr val="black"/>
              </a:solidFill>
              <a:latin typeface="Montserrat" panose="00000500000000000000" pitchFamily="2" charset="0"/>
              <a:ea typeface="Calibri" panose="020F0502020204030204" pitchFamily="34" charset="0"/>
              <a:cs typeface="AppleSystemUIFont"/>
            </a:endParaRPr>
          </a:p>
          <a:p>
            <a:pPr algn="l" defTabSz="685800" rtl="0">
              <a:defRPr/>
            </a:pPr>
            <a:r>
              <a:rPr lang="en-GB" sz="863" dirty="0">
                <a:solidFill>
                  <a:prstClr val="black"/>
                </a:solidFill>
                <a:latin typeface="Montserrat" panose="00000500000000000000" pitchFamily="2" charset="0"/>
                <a:ea typeface="Calibri" panose="020F0502020204030204" pitchFamily="34" charset="0"/>
                <a:cs typeface="AppleSystemUIFont"/>
              </a:rPr>
              <a:t>.</a:t>
            </a:r>
            <a:endParaRPr lang="en-GB" sz="9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45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D05E-E2B2-2700-9030-56AE4177974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46E6801-92E9-5637-BD53-38FA415F4EBF}"/>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62739575-94D6-2A95-C68A-2876B770448E}"/>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4</a:t>
            </a:fld>
            <a:endParaRPr lang="en-US" dirty="0"/>
          </a:p>
        </p:txBody>
      </p:sp>
      <p:sp>
        <p:nvSpPr>
          <p:cNvPr id="11" name="Title 20">
            <a:extLst>
              <a:ext uri="{FF2B5EF4-FFF2-40B4-BE49-F238E27FC236}">
                <a16:creationId xmlns:a16="http://schemas.microsoft.com/office/drawing/2014/main" id="{303C2637-ED99-ACDE-72B4-5CD3D85A5302}"/>
              </a:ext>
            </a:extLst>
          </p:cNvPr>
          <p:cNvSpPr>
            <a:spLocks noGrp="1"/>
          </p:cNvSpPr>
          <p:nvPr>
            <p:ph type="title"/>
          </p:nvPr>
        </p:nvSpPr>
        <p:spPr>
          <a:xfrm>
            <a:off x="629432" y="1533736"/>
            <a:ext cx="4337422" cy="3170099"/>
          </a:xfrm>
        </p:spPr>
        <p:txBody>
          <a:bodyPr/>
          <a:lstStyle/>
          <a:p>
            <a:r>
              <a:rPr lang="en-US" sz="2800" dirty="0">
                <a:solidFill>
                  <a:srgbClr val="112643"/>
                </a:solidFill>
              </a:rPr>
              <a:t>“In the beginning God made the heavens and the earth….God saw everything that he had made and, indeed, it was very good.” </a:t>
            </a:r>
            <a:br>
              <a:rPr lang="en-US" sz="2800" dirty="0">
                <a:solidFill>
                  <a:srgbClr val="112643"/>
                </a:solidFill>
              </a:rPr>
            </a:br>
            <a:r>
              <a:rPr lang="en-US" sz="2800" b="1" i="1" dirty="0">
                <a:solidFill>
                  <a:srgbClr val="112643"/>
                </a:solidFill>
              </a:rPr>
              <a:t>Genesis 1: 31</a:t>
            </a:r>
            <a:br>
              <a:rPr lang="en-US" sz="2000" dirty="0">
                <a:solidFill>
                  <a:srgbClr val="112643"/>
                </a:solidFill>
              </a:rPr>
            </a:br>
            <a:br>
              <a:rPr lang="en-US" sz="2000" dirty="0">
                <a:solidFill>
                  <a:srgbClr val="112643"/>
                </a:solidFill>
              </a:rPr>
            </a:br>
            <a:br>
              <a:rPr lang="en-US" sz="2000" b="1" dirty="0">
                <a:solidFill>
                  <a:srgbClr val="112643"/>
                </a:solidFill>
                <a:latin typeface="Century Gothic" panose="020B0502020202020204" pitchFamily="34" charset="0"/>
              </a:rPr>
            </a:br>
            <a:endParaRPr lang="en-US" dirty="0"/>
          </a:p>
        </p:txBody>
      </p:sp>
      <p:pic>
        <p:nvPicPr>
          <p:cNvPr id="12" name="Picture 11">
            <a:extLst>
              <a:ext uri="{FF2B5EF4-FFF2-40B4-BE49-F238E27FC236}">
                <a16:creationId xmlns:a16="http://schemas.microsoft.com/office/drawing/2014/main" id="{5C493C9A-8C93-E779-F92F-8D38848548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10" t="52996" r="18823"/>
          <a:stretch/>
        </p:blipFill>
        <p:spPr>
          <a:xfrm rot="418835">
            <a:off x="5787423" y="662854"/>
            <a:ext cx="2936283" cy="4252808"/>
          </a:xfrm>
          <a:prstGeom prst="rect">
            <a:avLst/>
          </a:prstGeom>
        </p:spPr>
      </p:pic>
      <p:sp>
        <p:nvSpPr>
          <p:cNvPr id="13" name="Title 5">
            <a:extLst>
              <a:ext uri="{FF2B5EF4-FFF2-40B4-BE49-F238E27FC236}">
                <a16:creationId xmlns:a16="http://schemas.microsoft.com/office/drawing/2014/main" id="{618BB6A7-3988-E0A1-ED06-0DB7FC95E176}"/>
              </a:ext>
            </a:extLst>
          </p:cNvPr>
          <p:cNvSpPr txBox="1">
            <a:spLocks/>
          </p:cNvSpPr>
          <p:nvPr/>
        </p:nvSpPr>
        <p:spPr>
          <a:xfrm>
            <a:off x="317499" y="124672"/>
            <a:ext cx="6938065" cy="442425"/>
          </a:xfrm>
          <a:prstGeom prst="rect">
            <a:avLst/>
          </a:prstGeom>
        </p:spPr>
        <p:txBody>
          <a:bodyPr vert="horz" lIns="0" tIns="45720" rIns="91440" bIns="45720" rtlCol="0" anchor="ctr">
            <a:noAutofit/>
          </a:bodyPr>
          <a:lstStyle>
            <a:lvl1pPr>
              <a:defRPr sz="2400" b="0">
                <a:latin typeface="+mn-lt"/>
                <a:ea typeface="+mj-ea"/>
                <a:cs typeface="+mj-cs"/>
              </a:defRPr>
            </a:lvl1pPr>
          </a:lstStyle>
          <a:p>
            <a:r>
              <a:rPr lang="en-US" sz="3600" dirty="0">
                <a:latin typeface="+mj-lt"/>
              </a:rPr>
              <a:t>Scripture</a:t>
            </a:r>
          </a:p>
        </p:txBody>
      </p:sp>
    </p:spTree>
    <p:extLst>
      <p:ext uri="{BB962C8B-B14F-4D97-AF65-F5344CB8AC3E}">
        <p14:creationId xmlns:p14="http://schemas.microsoft.com/office/powerpoint/2010/main" val="174418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F921-06A1-30A0-EE55-0C6DED02D51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5ACBD62-4B48-10DA-2588-39733B7FED0D}"/>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79FFF627-21F6-9513-9E9B-CDBA7B097912}"/>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13B97153-62A9-5203-A8D2-B4E84454D9E7}"/>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5</a:t>
            </a:fld>
            <a:endParaRPr lang="en-US" dirty="0"/>
          </a:p>
        </p:txBody>
      </p:sp>
      <p:pic>
        <p:nvPicPr>
          <p:cNvPr id="3" name="Picture 2">
            <a:extLst>
              <a:ext uri="{FF2B5EF4-FFF2-40B4-BE49-F238E27FC236}">
                <a16:creationId xmlns:a16="http://schemas.microsoft.com/office/drawing/2014/main" id="{82CE86CF-AFC4-4530-A83C-6DF12F1EB423}"/>
              </a:ext>
            </a:extLst>
          </p:cNvPr>
          <p:cNvPicPr>
            <a:picLocks noChangeAspect="1"/>
          </p:cNvPicPr>
          <p:nvPr/>
        </p:nvPicPr>
        <p:blipFill>
          <a:blip r:embed="rId3"/>
          <a:stretch>
            <a:fillRect/>
          </a:stretch>
        </p:blipFill>
        <p:spPr>
          <a:xfrm>
            <a:off x="317499" y="793551"/>
            <a:ext cx="5540828" cy="3924753"/>
          </a:xfrm>
          <a:prstGeom prst="rect">
            <a:avLst/>
          </a:prstGeom>
          <a:ln>
            <a:solidFill>
              <a:srgbClr val="112643"/>
            </a:solidFill>
          </a:ln>
        </p:spPr>
      </p:pic>
      <p:sp>
        <p:nvSpPr>
          <p:cNvPr id="4" name="TextBox 3">
            <a:extLst>
              <a:ext uri="{FF2B5EF4-FFF2-40B4-BE49-F238E27FC236}">
                <a16:creationId xmlns:a16="http://schemas.microsoft.com/office/drawing/2014/main" id="{D146C579-0D5E-4F47-14C2-43272D114F99}"/>
              </a:ext>
            </a:extLst>
          </p:cNvPr>
          <p:cNvSpPr txBox="1"/>
          <p:nvPr/>
        </p:nvSpPr>
        <p:spPr>
          <a:xfrm>
            <a:off x="5951764" y="711517"/>
            <a:ext cx="3088698" cy="4431983"/>
          </a:xfrm>
          <a:prstGeom prst="rect">
            <a:avLst/>
          </a:prstGeom>
          <a:noFill/>
        </p:spPr>
        <p:txBody>
          <a:bodyPr wrap="square" rtlCol="0">
            <a:spAutoFit/>
          </a:bodyPr>
          <a:lstStyle/>
          <a:p>
            <a:pPr algn="ctr"/>
            <a:r>
              <a:rPr lang="en-GB" sz="2200" b="1" kern="100" dirty="0">
                <a:solidFill>
                  <a:srgbClr val="A5C400"/>
                </a:solidFill>
                <a:effectLst/>
                <a:latin typeface="Montserrat" panose="00000500000000000000" pitchFamily="2" charset="0"/>
                <a:ea typeface="Aptos" panose="020B0004020202020204" pitchFamily="34" charset="0"/>
                <a:cs typeface="Times New Roman" panose="02020603050405020304" pitchFamily="18" charset="0"/>
              </a:rPr>
              <a:t>Key words:</a:t>
            </a:r>
          </a:p>
          <a:p>
            <a:pPr algn="ctr"/>
            <a:r>
              <a:rPr lang="en-GB" sz="2200" kern="100" dirty="0">
                <a:effectLst/>
                <a:latin typeface="Montserrat" panose="00000500000000000000" pitchFamily="2" charset="0"/>
                <a:ea typeface="Aptos" panose="020B0004020202020204" pitchFamily="34" charset="0"/>
                <a:cs typeface="Times New Roman" panose="02020603050405020304" pitchFamily="18" charset="0"/>
              </a:rPr>
              <a:t>God</a:t>
            </a:r>
            <a:br>
              <a:rPr lang="en-GB" sz="2200" kern="100" dirty="0">
                <a:effectLst/>
                <a:latin typeface="Montserrat" panose="00000500000000000000" pitchFamily="2" charset="0"/>
                <a:ea typeface="Aptos" panose="020B0004020202020204" pitchFamily="34" charset="0"/>
                <a:cs typeface="Times New Roman" panose="02020603050405020304" pitchFamily="18" charset="0"/>
              </a:rPr>
            </a:br>
            <a:r>
              <a:rPr lang="en-GB" sz="2200" kern="100" dirty="0">
                <a:effectLst/>
                <a:latin typeface="Montserrat" panose="00000500000000000000" pitchFamily="2" charset="0"/>
                <a:ea typeface="Aptos" panose="020B0004020202020204" pitchFamily="34" charset="0"/>
                <a:cs typeface="Times New Roman" panose="02020603050405020304" pitchFamily="18" charset="0"/>
              </a:rPr>
              <a:t> me</a:t>
            </a:r>
            <a:br>
              <a:rPr lang="en-GB" sz="2200" kern="100" dirty="0">
                <a:effectLst/>
                <a:latin typeface="Montserrat" panose="00000500000000000000" pitchFamily="2" charset="0"/>
                <a:ea typeface="Aptos" panose="020B0004020202020204" pitchFamily="34" charset="0"/>
                <a:cs typeface="Times New Roman" panose="02020603050405020304" pitchFamily="18" charset="0"/>
              </a:rPr>
            </a:br>
            <a:r>
              <a:rPr lang="en-GB" sz="2200" kern="100" dirty="0">
                <a:effectLst/>
                <a:latin typeface="Montserrat" panose="00000500000000000000" pitchFamily="2" charset="0"/>
                <a:ea typeface="Aptos" panose="020B0004020202020204" pitchFamily="34" charset="0"/>
                <a:cs typeface="Times New Roman" panose="02020603050405020304" pitchFamily="18" charset="0"/>
              </a:rPr>
              <a:t>family</a:t>
            </a:r>
            <a:br>
              <a:rPr lang="en-GB" sz="2200" kern="100" dirty="0">
                <a:effectLst/>
                <a:latin typeface="Montserrat" panose="00000500000000000000" pitchFamily="2" charset="0"/>
                <a:ea typeface="Aptos" panose="020B0004020202020204" pitchFamily="34" charset="0"/>
                <a:cs typeface="Times New Roman" panose="02020603050405020304" pitchFamily="18" charset="0"/>
              </a:rPr>
            </a:br>
            <a:r>
              <a:rPr lang="en-GB" sz="2200" kern="100" dirty="0">
                <a:effectLst/>
                <a:latin typeface="Montserrat" panose="00000500000000000000" pitchFamily="2" charset="0"/>
                <a:ea typeface="Aptos" panose="020B0004020202020204" pitchFamily="34" charset="0"/>
                <a:cs typeface="Times New Roman" panose="02020603050405020304" pitchFamily="18" charset="0"/>
              </a:rPr>
              <a:t>loved</a:t>
            </a:r>
          </a:p>
          <a:p>
            <a:pPr algn="ctr"/>
            <a:r>
              <a:rPr lang="en-GB" sz="2200" kern="100" dirty="0">
                <a:latin typeface="Montserrat" panose="00000500000000000000" pitchFamily="2" charset="0"/>
                <a:ea typeface="Aptos" panose="020B0004020202020204" pitchFamily="34" charset="0"/>
                <a:cs typeface="Times New Roman" panose="02020603050405020304" pitchFamily="18" charset="0"/>
              </a:rPr>
              <a:t>c</a:t>
            </a:r>
            <a:r>
              <a:rPr lang="en-GB" sz="2200" kern="100" dirty="0">
                <a:effectLst/>
                <a:latin typeface="Montserrat" panose="00000500000000000000" pitchFamily="2" charset="0"/>
                <a:ea typeface="Aptos" panose="020B0004020202020204" pitchFamily="34" charset="0"/>
                <a:cs typeface="Times New Roman" panose="02020603050405020304" pitchFamily="18" charset="0"/>
              </a:rPr>
              <a:t>reation</a:t>
            </a:r>
          </a:p>
          <a:p>
            <a:pPr algn="ctr"/>
            <a:endParaRPr lang="en-GB" sz="2200" kern="100" dirty="0">
              <a:solidFill>
                <a:schemeClr val="bg1"/>
              </a:solidFill>
              <a:latin typeface="Montserrat" panose="00000500000000000000" pitchFamily="2" charset="0"/>
              <a:cs typeface="Times New Roman" panose="02020603050405020304" pitchFamily="18" charset="0"/>
            </a:endParaRPr>
          </a:p>
          <a:p>
            <a:pPr algn="ctr"/>
            <a:r>
              <a:rPr lang="en-GB" sz="2200" b="1" kern="100" dirty="0">
                <a:solidFill>
                  <a:srgbClr val="A5C400"/>
                </a:solidFill>
                <a:latin typeface="Montserrat" panose="00000500000000000000" pitchFamily="2" charset="0"/>
                <a:cs typeface="Times New Roman" panose="02020603050405020304" pitchFamily="18" charset="0"/>
              </a:rPr>
              <a:t>Key questions: </a:t>
            </a:r>
          </a:p>
          <a:p>
            <a:pPr algn="ctr"/>
            <a:r>
              <a:rPr lang="en-GB" sz="2200" dirty="0">
                <a:latin typeface="Montserrat" panose="00000500000000000000" pitchFamily="2" charset="0"/>
              </a:rPr>
              <a:t>What do you love most about God’s world?</a:t>
            </a:r>
          </a:p>
          <a:p>
            <a:pPr algn="ctr"/>
            <a:r>
              <a:rPr lang="en-GB" sz="2200" dirty="0">
                <a:latin typeface="Montserrat" panose="00000500000000000000" pitchFamily="2" charset="0"/>
              </a:rPr>
              <a:t>What is good?</a:t>
            </a:r>
          </a:p>
          <a:p>
            <a:endParaRPr lang="en-GB"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2077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F020-F5C8-9797-1013-8E6FAA33A65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67FA911-EAA0-40B1-5085-ABC7B299870B}"/>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8BF4D919-A687-3AD7-B97E-514E3B9C97A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70EDC9E-6112-53D4-C86C-9743AE629671}"/>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6</a:t>
            </a:fld>
            <a:endParaRPr lang="en-US" dirty="0"/>
          </a:p>
        </p:txBody>
      </p:sp>
      <p:sp>
        <p:nvSpPr>
          <p:cNvPr id="5" name="TextBox 4">
            <a:extLst>
              <a:ext uri="{FF2B5EF4-FFF2-40B4-BE49-F238E27FC236}">
                <a16:creationId xmlns:a16="http://schemas.microsoft.com/office/drawing/2014/main" id="{85F4A840-2859-110E-5843-3608755B802E}"/>
              </a:ext>
            </a:extLst>
          </p:cNvPr>
          <p:cNvSpPr txBox="1"/>
          <p:nvPr/>
        </p:nvSpPr>
        <p:spPr>
          <a:xfrm>
            <a:off x="4678329" y="922572"/>
            <a:ext cx="4362133" cy="3970318"/>
          </a:xfrm>
          <a:prstGeom prst="rect">
            <a:avLst/>
          </a:prstGeom>
          <a:noFill/>
        </p:spPr>
        <p:txBody>
          <a:bodyPr wrap="square" rtlCol="0">
            <a:spAutoFit/>
          </a:bodyPr>
          <a:lstStyle/>
          <a:p>
            <a:pPr algn="ctr"/>
            <a:r>
              <a:rPr lang="en-GB" sz="3600" b="1" kern="100" dirty="0">
                <a:solidFill>
                  <a:srgbClr val="A5C400"/>
                </a:solidFill>
                <a:latin typeface="+mn-lt"/>
                <a:ea typeface="Aptos" panose="020B0004020202020204" pitchFamily="34" charset="0"/>
                <a:cs typeface="Times New Roman" panose="02020603050405020304" pitchFamily="18" charset="0"/>
              </a:rPr>
              <a:t>I wonder….</a:t>
            </a:r>
          </a:p>
          <a:p>
            <a:pPr algn="ctr"/>
            <a:endParaRPr lang="en-GB" sz="3600" b="1" kern="100" dirty="0">
              <a:solidFill>
                <a:srgbClr val="A5C400"/>
              </a:solidFill>
              <a:effectLst/>
              <a:latin typeface="Montserrat" panose="00000500000000000000" pitchFamily="2" charset="0"/>
              <a:ea typeface="Aptos" panose="020B0004020202020204" pitchFamily="34" charset="0"/>
              <a:cs typeface="Times New Roman" panose="02020603050405020304" pitchFamily="18" charset="0"/>
            </a:endParaRPr>
          </a:p>
          <a:p>
            <a:pPr algn="ctr"/>
            <a:r>
              <a:rPr lang="en-GB" sz="3600" kern="100" dirty="0">
                <a:solidFill>
                  <a:schemeClr val="tx1"/>
                </a:solidFill>
                <a:latin typeface="+mn-lt"/>
                <a:cs typeface="Times New Roman" panose="02020603050405020304" pitchFamily="18" charset="0"/>
              </a:rPr>
              <a:t>What did God create?</a:t>
            </a:r>
          </a:p>
          <a:p>
            <a:pPr algn="ctr"/>
            <a:endParaRPr lang="en-GB" sz="3600" kern="100" dirty="0">
              <a:solidFill>
                <a:schemeClr val="tx1"/>
              </a:solidFill>
              <a:latin typeface="+mn-lt"/>
              <a:cs typeface="Times New Roman" panose="02020603050405020304" pitchFamily="18" charset="0"/>
            </a:endParaRPr>
          </a:p>
          <a:p>
            <a:pPr algn="ctr"/>
            <a:r>
              <a:rPr lang="en-GB" sz="3600" kern="100" dirty="0">
                <a:solidFill>
                  <a:schemeClr val="tx1"/>
                </a:solidFill>
                <a:latin typeface="+mn-lt"/>
                <a:cs typeface="Times New Roman" panose="02020603050405020304" pitchFamily="18" charset="0"/>
              </a:rPr>
              <a:t> Use the poster to help you.</a:t>
            </a:r>
          </a:p>
        </p:txBody>
      </p:sp>
      <p:pic>
        <p:nvPicPr>
          <p:cNvPr id="10" name="Picture 9">
            <a:extLst>
              <a:ext uri="{FF2B5EF4-FFF2-40B4-BE49-F238E27FC236}">
                <a16:creationId xmlns:a16="http://schemas.microsoft.com/office/drawing/2014/main" id="{DAA9F860-F50B-7CD5-AEF8-1D7957E9E6CB}"/>
              </a:ext>
            </a:extLst>
          </p:cNvPr>
          <p:cNvPicPr>
            <a:picLocks noChangeAspect="1"/>
          </p:cNvPicPr>
          <p:nvPr/>
        </p:nvPicPr>
        <p:blipFill>
          <a:blip r:embed="rId3"/>
          <a:stretch>
            <a:fillRect/>
          </a:stretch>
        </p:blipFill>
        <p:spPr>
          <a:xfrm>
            <a:off x="317498" y="922572"/>
            <a:ext cx="4148175" cy="3866692"/>
          </a:xfrm>
          <a:prstGeom prst="rect">
            <a:avLst/>
          </a:prstGeom>
          <a:ln>
            <a:solidFill>
              <a:srgbClr val="112643"/>
            </a:solidFill>
          </a:ln>
        </p:spPr>
      </p:pic>
    </p:spTree>
    <p:extLst>
      <p:ext uri="{BB962C8B-B14F-4D97-AF65-F5344CB8AC3E}">
        <p14:creationId xmlns:p14="http://schemas.microsoft.com/office/powerpoint/2010/main" val="1402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230D0-41E1-09D0-0A15-D766F009207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7D08A7B-5815-7553-1528-3A8C9A273397}"/>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84533137-6493-9750-7205-1F9AF09E1B03}"/>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7</a:t>
            </a:fld>
            <a:endParaRPr lang="en-US" dirty="0"/>
          </a:p>
        </p:txBody>
      </p:sp>
      <p:sp>
        <p:nvSpPr>
          <p:cNvPr id="10" name="Title 5">
            <a:extLst>
              <a:ext uri="{FF2B5EF4-FFF2-40B4-BE49-F238E27FC236}">
                <a16:creationId xmlns:a16="http://schemas.microsoft.com/office/drawing/2014/main" id="{2310E489-4AED-3EE1-3335-2330BA3DE484}"/>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4" name="Title 9">
            <a:extLst>
              <a:ext uri="{FF2B5EF4-FFF2-40B4-BE49-F238E27FC236}">
                <a16:creationId xmlns:a16="http://schemas.microsoft.com/office/drawing/2014/main" id="{B80F56DD-AEFB-918F-F931-15B927172400}"/>
              </a:ext>
            </a:extLst>
          </p:cNvPr>
          <p:cNvSpPr txBox="1">
            <a:spLocks/>
          </p:cNvSpPr>
          <p:nvPr/>
        </p:nvSpPr>
        <p:spPr>
          <a:xfrm>
            <a:off x="586341" y="1174744"/>
            <a:ext cx="3468784" cy="3108543"/>
          </a:xfrm>
          <a:prstGeom prst="rect">
            <a:avLst/>
          </a:prstGeom>
        </p:spPr>
        <p:txBody>
          <a:bodyPr vert="horz" lIns="0" tIns="45720" rIns="91440" bIns="45720" rtlCol="0" anchor="ctr">
            <a:noAutofit/>
          </a:bodyPr>
          <a:lstStyle>
            <a:lvl1pPr>
              <a:defRPr sz="2400" b="0">
                <a:latin typeface="+mn-lt"/>
                <a:ea typeface="+mj-ea"/>
                <a:cs typeface="+mj-cs"/>
              </a:defRPr>
            </a:lvl1pPr>
          </a:lstStyle>
          <a:p>
            <a:r>
              <a:rPr lang="en-GB" sz="2800" dirty="0">
                <a:solidFill>
                  <a:schemeClr val="tx1"/>
                </a:solidFill>
              </a:rPr>
              <a:t>What </a:t>
            </a:r>
            <a:r>
              <a:rPr lang="en-GB" sz="2800" b="1" dirty="0">
                <a:solidFill>
                  <a:schemeClr val="tx1"/>
                </a:solidFill>
              </a:rPr>
              <a:t>plants and animals </a:t>
            </a:r>
            <a:r>
              <a:rPr lang="en-GB" sz="2800" dirty="0">
                <a:solidFill>
                  <a:schemeClr val="tx1"/>
                </a:solidFill>
              </a:rPr>
              <a:t>can you see? </a:t>
            </a:r>
            <a:br>
              <a:rPr lang="en-GB" sz="2800" dirty="0">
                <a:solidFill>
                  <a:schemeClr val="tx1"/>
                </a:solidFill>
              </a:rPr>
            </a:br>
            <a:br>
              <a:rPr lang="en-GB" sz="2800" dirty="0">
                <a:solidFill>
                  <a:schemeClr val="tx1"/>
                </a:solidFill>
              </a:rPr>
            </a:br>
            <a:r>
              <a:rPr lang="en-GB" sz="2800" dirty="0">
                <a:solidFill>
                  <a:schemeClr val="tx1"/>
                </a:solidFill>
              </a:rPr>
              <a:t>We  need them. </a:t>
            </a:r>
            <a:br>
              <a:rPr lang="en-GB" sz="2800" dirty="0">
                <a:solidFill>
                  <a:schemeClr val="tx1"/>
                </a:solidFill>
              </a:rPr>
            </a:br>
            <a:r>
              <a:rPr lang="en-GB" sz="2800" dirty="0">
                <a:solidFill>
                  <a:schemeClr val="tx1"/>
                </a:solidFill>
              </a:rPr>
              <a:t>We care for them.</a:t>
            </a:r>
            <a:br>
              <a:rPr lang="en-GB" sz="2800" dirty="0">
                <a:solidFill>
                  <a:schemeClr val="tx1"/>
                </a:solidFill>
                <a:latin typeface="Montserrat" panose="00000500000000000000" pitchFamily="2" charset="0"/>
              </a:rPr>
            </a:br>
            <a:endParaRPr lang="en-US" sz="2800" dirty="0">
              <a:solidFill>
                <a:schemeClr val="bg1"/>
              </a:solidFill>
              <a:latin typeface="Montserrat" panose="00000500000000000000" pitchFamily="2" charset="0"/>
            </a:endParaRPr>
          </a:p>
        </p:txBody>
      </p:sp>
      <p:pic>
        <p:nvPicPr>
          <p:cNvPr id="5" name="Picture Placeholder 7" descr="A map of a small island with animals&#10;&#10;AI-generated content may be incorrect.">
            <a:extLst>
              <a:ext uri="{FF2B5EF4-FFF2-40B4-BE49-F238E27FC236}">
                <a16:creationId xmlns:a16="http://schemas.microsoft.com/office/drawing/2014/main" id="{63902666-1FFE-51B3-5DA9-74B8FCE7A748}"/>
              </a:ext>
            </a:extLst>
          </p:cNvPr>
          <p:cNvPicPr>
            <a:picLocks noChangeAspect="1"/>
          </p:cNvPicPr>
          <p:nvPr/>
        </p:nvPicPr>
        <p:blipFill>
          <a:blip r:embed="rId3">
            <a:extLst>
              <a:ext uri="{28A0092B-C50C-407E-A947-70E740481C1C}">
                <a14:useLocalDpi xmlns:a14="http://schemas.microsoft.com/office/drawing/2010/main" val="0"/>
              </a:ext>
            </a:extLst>
          </a:blip>
          <a:srcRect l="252" r="252"/>
          <a:stretch>
            <a:fillRect/>
          </a:stretch>
        </p:blipFill>
        <p:spPr>
          <a:xfrm>
            <a:off x="4323966" y="1174744"/>
            <a:ext cx="4153447" cy="3064751"/>
          </a:xfrm>
          <a:prstGeom prst="rect">
            <a:avLst/>
          </a:prstGeom>
          <a:ln>
            <a:solidFill>
              <a:srgbClr val="112643"/>
            </a:solidFill>
          </a:ln>
        </p:spPr>
      </p:pic>
    </p:spTree>
    <p:extLst>
      <p:ext uri="{BB962C8B-B14F-4D97-AF65-F5344CB8AC3E}">
        <p14:creationId xmlns:p14="http://schemas.microsoft.com/office/powerpoint/2010/main" val="180308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67199-329A-B3E8-E455-3D1F43A7271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FF10C90-EED4-B092-0595-FFD95B3B359F}"/>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2BB8CF2F-48E9-77A2-933A-51598024C928}"/>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8</a:t>
            </a:fld>
            <a:endParaRPr lang="en-US" dirty="0"/>
          </a:p>
        </p:txBody>
      </p:sp>
      <p:sp>
        <p:nvSpPr>
          <p:cNvPr id="10" name="Title 5">
            <a:extLst>
              <a:ext uri="{FF2B5EF4-FFF2-40B4-BE49-F238E27FC236}">
                <a16:creationId xmlns:a16="http://schemas.microsoft.com/office/drawing/2014/main" id="{59D12FE9-0AC6-EE67-E41C-A3AD64DAE035}"/>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3" name="Title 9">
            <a:extLst>
              <a:ext uri="{FF2B5EF4-FFF2-40B4-BE49-F238E27FC236}">
                <a16:creationId xmlns:a16="http://schemas.microsoft.com/office/drawing/2014/main" id="{52ECAEB4-5067-1F97-9E34-603DE1DF77D7}"/>
              </a:ext>
            </a:extLst>
          </p:cNvPr>
          <p:cNvSpPr txBox="1">
            <a:spLocks/>
          </p:cNvSpPr>
          <p:nvPr/>
        </p:nvSpPr>
        <p:spPr>
          <a:xfrm>
            <a:off x="749597" y="1505910"/>
            <a:ext cx="3468784" cy="2677656"/>
          </a:xfrm>
          <a:prstGeom prst="rect">
            <a:avLst/>
          </a:prstGeom>
        </p:spPr>
        <p:txBody>
          <a:bodyPr vert="horz" lIns="0" tIns="45720" rIns="91440" bIns="45720" rtlCol="0" anchor="ctr">
            <a:noAutofit/>
          </a:bodyPr>
          <a:lstStyle>
            <a:lvl1pPr>
              <a:defRPr sz="2400" b="0">
                <a:latin typeface="+mn-lt"/>
                <a:ea typeface="+mj-ea"/>
                <a:cs typeface="+mj-cs"/>
              </a:defRPr>
            </a:lvl1pPr>
          </a:lstStyle>
          <a:p>
            <a:r>
              <a:rPr lang="en-GB" sz="2800" dirty="0">
                <a:solidFill>
                  <a:schemeClr val="tx1"/>
                </a:solidFill>
              </a:rPr>
              <a:t>What </a:t>
            </a:r>
            <a:r>
              <a:rPr lang="en-GB" sz="2800" b="1" dirty="0">
                <a:solidFill>
                  <a:schemeClr val="tx1"/>
                </a:solidFill>
              </a:rPr>
              <a:t>people</a:t>
            </a:r>
            <a:r>
              <a:rPr lang="en-GB" sz="2800" dirty="0">
                <a:solidFill>
                  <a:schemeClr val="tx1"/>
                </a:solidFill>
              </a:rPr>
              <a:t> can you see?</a:t>
            </a:r>
            <a:br>
              <a:rPr lang="en-GB" sz="2800" dirty="0">
                <a:solidFill>
                  <a:schemeClr val="tx1"/>
                </a:solidFill>
              </a:rPr>
            </a:br>
            <a:br>
              <a:rPr lang="en-GB" sz="2800" dirty="0">
                <a:solidFill>
                  <a:schemeClr val="tx1"/>
                </a:solidFill>
              </a:rPr>
            </a:br>
            <a:r>
              <a:rPr lang="en-GB" sz="2800" dirty="0">
                <a:solidFill>
                  <a:schemeClr val="tx1"/>
                </a:solidFill>
              </a:rPr>
              <a:t>God loves us.</a:t>
            </a:r>
            <a:br>
              <a:rPr lang="en-GB" sz="2800" dirty="0">
                <a:solidFill>
                  <a:schemeClr val="tx1"/>
                </a:solidFill>
              </a:rPr>
            </a:br>
            <a:r>
              <a:rPr lang="en-GB" sz="2800" dirty="0">
                <a:solidFill>
                  <a:schemeClr val="tx1"/>
                </a:solidFill>
              </a:rPr>
              <a:t>We are all special.</a:t>
            </a:r>
            <a:br>
              <a:rPr lang="en-GB" sz="2800" dirty="0">
                <a:solidFill>
                  <a:schemeClr val="tx1"/>
                </a:solidFill>
              </a:rPr>
            </a:br>
            <a:endParaRPr lang="en-US" sz="2800" dirty="0">
              <a:solidFill>
                <a:schemeClr val="bg1"/>
              </a:solidFill>
            </a:endParaRPr>
          </a:p>
        </p:txBody>
      </p:sp>
      <p:pic>
        <p:nvPicPr>
          <p:cNvPr id="6" name="Picture Placeholder 11" descr="A map of land with cartoon animals&#10;&#10;AI-generated content may be incorrect.">
            <a:extLst>
              <a:ext uri="{FF2B5EF4-FFF2-40B4-BE49-F238E27FC236}">
                <a16:creationId xmlns:a16="http://schemas.microsoft.com/office/drawing/2014/main" id="{C9BC5941-CDE9-A96D-8933-888E0848A0FE}"/>
              </a:ext>
            </a:extLst>
          </p:cNvPr>
          <p:cNvPicPr>
            <a:picLocks noChangeAspect="1"/>
          </p:cNvPicPr>
          <p:nvPr/>
        </p:nvPicPr>
        <p:blipFill>
          <a:blip r:embed="rId3">
            <a:extLst>
              <a:ext uri="{28A0092B-C50C-407E-A947-70E740481C1C}">
                <a14:useLocalDpi xmlns:a14="http://schemas.microsoft.com/office/drawing/2010/main" val="0"/>
              </a:ext>
            </a:extLst>
          </a:blip>
          <a:srcRect l="403" r="403"/>
          <a:stretch>
            <a:fillRect/>
          </a:stretch>
        </p:blipFill>
        <p:spPr>
          <a:xfrm>
            <a:off x="4620708" y="1118815"/>
            <a:ext cx="4153447" cy="3064751"/>
          </a:xfrm>
          <a:prstGeom prst="rect">
            <a:avLst/>
          </a:prstGeom>
          <a:ln>
            <a:solidFill>
              <a:srgbClr val="112643"/>
            </a:solidFill>
          </a:ln>
        </p:spPr>
      </p:pic>
    </p:spTree>
    <p:extLst>
      <p:ext uri="{BB962C8B-B14F-4D97-AF65-F5344CB8AC3E}">
        <p14:creationId xmlns:p14="http://schemas.microsoft.com/office/powerpoint/2010/main" val="284791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0C232-EA98-BB15-CE0F-CB190F2AA1B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9C2F41F-FFFD-982C-475A-BF309564F86E}"/>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08AFD622-C2EC-0035-13C0-D349F0E756BC}"/>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9</a:t>
            </a:fld>
            <a:endParaRPr lang="en-US" dirty="0"/>
          </a:p>
        </p:txBody>
      </p:sp>
      <p:sp>
        <p:nvSpPr>
          <p:cNvPr id="5" name="TextBox 4">
            <a:extLst>
              <a:ext uri="{FF2B5EF4-FFF2-40B4-BE49-F238E27FC236}">
                <a16:creationId xmlns:a16="http://schemas.microsoft.com/office/drawing/2014/main" id="{F7ED7B68-A9D8-3FA9-0F78-01917591B2C4}"/>
              </a:ext>
            </a:extLst>
          </p:cNvPr>
          <p:cNvSpPr txBox="1"/>
          <p:nvPr/>
        </p:nvSpPr>
        <p:spPr>
          <a:xfrm>
            <a:off x="277462" y="879755"/>
            <a:ext cx="4807394" cy="3724096"/>
          </a:xfrm>
          <a:prstGeom prst="rect">
            <a:avLst/>
          </a:prstGeom>
          <a:noFill/>
        </p:spPr>
        <p:txBody>
          <a:bodyPr wrap="square" rtlCol="0">
            <a:spAutoFit/>
          </a:bodyPr>
          <a:lstStyle/>
          <a:p>
            <a:pPr>
              <a:spcAft>
                <a:spcPts val="600"/>
              </a:spcAft>
            </a:pPr>
            <a:r>
              <a:rPr lang="en-GB" sz="3200" dirty="0">
                <a:solidFill>
                  <a:schemeClr val="tx1"/>
                </a:solidFill>
                <a:latin typeface="+mn-lt"/>
              </a:rPr>
              <a:t>What else can you see that God </a:t>
            </a:r>
            <a:r>
              <a:rPr lang="en-GB" sz="3200" b="1" dirty="0">
                <a:solidFill>
                  <a:schemeClr val="tx1"/>
                </a:solidFill>
                <a:latin typeface="+mn-lt"/>
              </a:rPr>
              <a:t>created</a:t>
            </a:r>
            <a:r>
              <a:rPr lang="en-GB" sz="3200" dirty="0">
                <a:solidFill>
                  <a:schemeClr val="tx1"/>
                </a:solidFill>
                <a:latin typeface="+mn-lt"/>
              </a:rPr>
              <a:t>?</a:t>
            </a:r>
          </a:p>
          <a:p>
            <a:pPr>
              <a:spcAft>
                <a:spcPts val="600"/>
              </a:spcAft>
            </a:pPr>
            <a:endParaRPr lang="en-GB" sz="2400" dirty="0">
              <a:latin typeface="+mn-lt"/>
            </a:endParaRPr>
          </a:p>
          <a:p>
            <a:pPr algn="l">
              <a:spcAft>
                <a:spcPts val="600"/>
              </a:spcAft>
            </a:pPr>
            <a:r>
              <a:rPr lang="en-GB" sz="3200" b="1" kern="100" dirty="0">
                <a:solidFill>
                  <a:srgbClr val="A5C400"/>
                </a:solidFill>
                <a:latin typeface="+mn-lt"/>
                <a:ea typeface="Aptos" panose="020B0004020202020204" pitchFamily="34" charset="0"/>
                <a:cs typeface="Times New Roman" panose="02020603050405020304" pitchFamily="18" charset="0"/>
              </a:rPr>
              <a:t>I wonder….</a:t>
            </a:r>
          </a:p>
          <a:p>
            <a:pPr>
              <a:spcAft>
                <a:spcPts val="600"/>
              </a:spcAft>
            </a:pPr>
            <a:r>
              <a:rPr lang="en-GB" sz="3200" dirty="0">
                <a:solidFill>
                  <a:schemeClr val="tx1"/>
                </a:solidFill>
                <a:latin typeface="+mn-lt"/>
              </a:rPr>
              <a:t>Could anything else be added to the picture?</a:t>
            </a:r>
            <a:endParaRPr lang="en-GB" sz="3200" dirty="0">
              <a:latin typeface="+mn-lt"/>
            </a:endParaRPr>
          </a:p>
          <a:p>
            <a:pPr algn="ctr"/>
            <a:endParaRPr lang="en-GB" sz="3200" b="1" kern="100" dirty="0">
              <a:solidFill>
                <a:srgbClr val="A5C400"/>
              </a:solidFill>
              <a:effectLst/>
              <a:latin typeface="Montserrat" panose="00000500000000000000" pitchFamily="2"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5ABC650-8E61-D191-BBBB-69E07E8AB85B}"/>
              </a:ext>
            </a:extLst>
          </p:cNvPr>
          <p:cNvPicPr>
            <a:picLocks noChangeAspect="1"/>
          </p:cNvPicPr>
          <p:nvPr/>
        </p:nvPicPr>
        <p:blipFill>
          <a:blip r:embed="rId3"/>
          <a:stretch>
            <a:fillRect/>
          </a:stretch>
        </p:blipFill>
        <p:spPr>
          <a:xfrm>
            <a:off x="5582094" y="927015"/>
            <a:ext cx="3284444" cy="3920143"/>
          </a:xfrm>
          <a:prstGeom prst="rect">
            <a:avLst/>
          </a:prstGeom>
          <a:ln>
            <a:solidFill>
              <a:srgbClr val="112643"/>
            </a:solidFill>
          </a:ln>
        </p:spPr>
      </p:pic>
      <p:sp>
        <p:nvSpPr>
          <p:cNvPr id="10" name="Title 5">
            <a:extLst>
              <a:ext uri="{FF2B5EF4-FFF2-40B4-BE49-F238E27FC236}">
                <a16:creationId xmlns:a16="http://schemas.microsoft.com/office/drawing/2014/main" id="{2FAA0A06-E50D-0D50-782C-EAFC9406BB9A}"/>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Tree>
    <p:extLst>
      <p:ext uri="{BB962C8B-B14F-4D97-AF65-F5344CB8AC3E}">
        <p14:creationId xmlns:p14="http://schemas.microsoft.com/office/powerpoint/2010/main" val="33778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90841315-1a7e-4a5b-a576-d9c66ec88916" xsi:nil="true"/>
    <type_x0020_of_x0020_logo xmlns="90841315-1a7e-4a5b-a576-d9c66ec88916" xsi:nil="true"/>
    <_dlc_DocId xmlns="04672002-f21f-4240-adfb-f0b653fb6fb5">SZUU6KYVHK2A-965008382-234</_dlc_DocId>
    <_dlc_DocIdUrl xmlns="04672002-f21f-4240-adfb-f0b653fb6fb5">
      <Url>https://cafod365.sharepoint.com/sites/int/CreativeContent/_layouts/15/DocIdRedir.aspx?ID=SZUU6KYVHK2A-965008382-234</Url>
      <Description>SZUU6KYVHK2A-965008382-234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975" ma:contentTypeDescription="Create a new document." ma:contentTypeScope="" ma:versionID="214064d68ec888ad6ef0e141b61340bd">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9e146d007034eed51d305ae273a6ea6b"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format="Dropdown" ma:internalName="Document_x0020_type">
      <xsd:simpleType>
        <xsd:restriction base="dms:Choice">
          <xsd:enumeration value="Logos"/>
          <xsd:enumeration value="Policy"/>
          <xsd:enumeration value="Templates"/>
          <xsd:enumeration value="Training"/>
          <xsd:enumeration value="Guidelines"/>
        </xsd:restriction>
      </xsd:simpleType>
    </xsd:element>
    <xsd:element name="type_x0020_of_x0020_logo" ma:index="17" nillable="true" ma:displayName="type of logo or template" ma:format="Dropdown" ma:internalName="type_x0020_of_x0020_logo">
      <xsd:simpleType>
        <xsd:restriction base="dms:Choice">
          <xsd:enumeration value="jpeg"/>
          <xsd:enumeration value="png"/>
          <xsd:enumeration value="eps"/>
          <xsd:enumeration value="pdf vector"/>
          <xsd:enumeration value="guidelines"/>
          <xsd:enumeration value="PPT templates"/>
          <xsd:enumeration value="Word templates"/>
          <xsd:enumeration value="tif"/>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880FD4-C537-4FE3-BF29-620D65E12577}">
  <ds:schemaRefs>
    <ds:schemaRef ds:uri="http://purl.org/dc/terms/"/>
    <ds:schemaRef ds:uri="00e50e80-58b4-4d16-bf00-896561ced75b"/>
    <ds:schemaRef ds:uri="http://schemas.microsoft.com/office/2006/documentManagement/types"/>
    <ds:schemaRef ds:uri="http://schemas.microsoft.com/office/2006/metadata/properties"/>
    <ds:schemaRef ds:uri="90841315-1a7e-4a5b-a576-d9c66ec88916"/>
    <ds:schemaRef ds:uri="http://purl.org/dc/elements/1.1/"/>
    <ds:schemaRef ds:uri="http://schemas.openxmlformats.org/package/2006/metadata/core-properties"/>
    <ds:schemaRef ds:uri="http://schemas.microsoft.com/office/infopath/2007/PartnerControls"/>
    <ds:schemaRef ds:uri="04672002-f21f-4240-adfb-f0b653fb6fb5"/>
    <ds:schemaRef ds:uri="http://www.w3.org/XML/1998/namespace"/>
    <ds:schemaRef ds:uri="http://purl.org/dc/dcmitype/"/>
  </ds:schemaRefs>
</ds:datastoreItem>
</file>

<file path=customXml/itemProps2.xml><?xml version="1.0" encoding="utf-8"?>
<ds:datastoreItem xmlns:ds="http://schemas.openxmlformats.org/officeDocument/2006/customXml" ds:itemID="{AA4729AB-9B2A-4504-A273-E6170BBAD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DDB819-B1C6-44E0-A4E7-79EC63B129E2}">
  <ds:schemaRefs>
    <ds:schemaRef ds:uri="http://schemas.microsoft.com/sharepoint/events"/>
  </ds:schemaRefs>
</ds:datastoreItem>
</file>

<file path=customXml/itemProps4.xml><?xml version="1.0" encoding="utf-8"?>
<ds:datastoreItem xmlns:ds="http://schemas.openxmlformats.org/officeDocument/2006/customXml" ds:itemID="{558CADD5-7CDB-4674-A12B-6A140624B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10539</TotalTime>
  <Words>1140</Words>
  <Application>Microsoft Office PowerPoint</Application>
  <PresentationFormat>On-screen Show (16:9)</PresentationFormat>
  <Paragraphs>153</Paragraphs>
  <Slides>12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Aptos</vt:lpstr>
      <vt:lpstr>Calibri</vt:lpstr>
      <vt:lpstr>Montserrat Light</vt:lpstr>
      <vt:lpstr>Arial</vt:lpstr>
      <vt:lpstr>Montserrat ExtraBold</vt:lpstr>
      <vt:lpstr>Century Gothic</vt:lpstr>
      <vt:lpstr>Arial Black</vt:lpstr>
      <vt:lpstr>Montserrat</vt:lpstr>
      <vt:lpstr>Symbol</vt:lpstr>
      <vt:lpstr>Office Theme</vt:lpstr>
      <vt:lpstr>Deeper header for cover slides</vt:lpstr>
      <vt:lpstr>EYFS RED poster activities </vt:lpstr>
      <vt:lpstr> EYFS       Year 1  Year 2</vt:lpstr>
      <vt:lpstr>God’s gifts</vt:lpstr>
      <vt:lpstr>“In the beginning God made the heavens and the earth….God saw everything that he had made and, indeed, it was very good.”  Genesis 1: 31   </vt:lpstr>
      <vt:lpstr>God’s world</vt:lpstr>
      <vt:lpstr>God’s world</vt:lpstr>
      <vt:lpstr>God’s world</vt:lpstr>
      <vt:lpstr>God’s world</vt:lpstr>
      <vt:lpstr>God’s world</vt:lpstr>
      <vt:lpstr>Stewardship</vt:lpstr>
      <vt:lpstr>Let us pray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Victoria Ahmed</dc:creator>
  <cp:lastModifiedBy>Victoria Ahmed</cp:lastModifiedBy>
  <cp:revision>20</cp:revision>
  <dcterms:created xsi:type="dcterms:W3CDTF">2025-02-19T13:24:09Z</dcterms:created>
  <dcterms:modified xsi:type="dcterms:W3CDTF">2025-06-03T11:16:38Z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2025-02-19T00:00:00Z</vt:filetime>
  </property>
  <property fmtid="{D5CDD505-2E9C-101B-9397-08002B2CF9AE}" pid="3" name="Creator">
    <vt:lpwstr>Adobe InDesign 20.1 (Macintosh)</vt:lpwstr>
  </property>
  <property fmtid="{D5CDD505-2E9C-101B-9397-08002B2CF9AE}" pid="4" name="LastSaved">
    <vt:filetime>2025-02-19T00:00:00Z</vt:filetime>
  </property>
  <property fmtid="{D5CDD505-2E9C-101B-9397-08002B2CF9AE}" pid="5" name="Producer">
    <vt:lpwstr>Adobe PDF Library 17.0</vt:lpwstr>
  </property>
  <property fmtid="{D5CDD505-2E9C-101B-9397-08002B2CF9AE}" pid="6" name="ContentTypeId">
    <vt:lpwstr>0x01010022C27DB9812F1F4CB90A5C444ACA77F1</vt:lpwstr>
  </property>
  <property fmtid="{D5CDD505-2E9C-101B-9397-08002B2CF9AE}" pid="7" name="_dlc_DocIdItemGuid">
    <vt:lpwstr>a2bc387f-4a1d-4640-9571-1c7cbfe248fe</vt:lpwstr>
  </property>
</Properties>
</file>