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70" r:id="rId4"/>
    <p:sldId id="271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26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0F87F4E-EC5A-4BD5-9AE8-15F2C1F32D87}" v="1" dt="2023-09-01T15:33:46.77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61" autoAdjust="0"/>
    <p:restoredTop sz="94660"/>
  </p:normalViewPr>
  <p:slideViewPr>
    <p:cSldViewPr snapToGrid="0">
      <p:cViewPr varScale="1">
        <p:scale>
          <a:sx n="82" d="100"/>
          <a:sy n="82" d="100"/>
        </p:scale>
        <p:origin x="629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obhan Farnell" userId="14b661bc-452b-47c9-a734-0f36cbfa2d7f" providerId="ADAL" clId="{10F87F4E-EC5A-4BD5-9AE8-15F2C1F32D87}"/>
    <pc:docChg chg="custSel modSld">
      <pc:chgData name="Siobhan Farnell" userId="14b661bc-452b-47c9-a734-0f36cbfa2d7f" providerId="ADAL" clId="{10F87F4E-EC5A-4BD5-9AE8-15F2C1F32D87}" dt="2023-09-19T10:58:12.256" v="25" actId="20577"/>
      <pc:docMkLst>
        <pc:docMk/>
      </pc:docMkLst>
      <pc:sldChg chg="modSp mod">
        <pc:chgData name="Siobhan Farnell" userId="14b661bc-452b-47c9-a734-0f36cbfa2d7f" providerId="ADAL" clId="{10F87F4E-EC5A-4BD5-9AE8-15F2C1F32D87}" dt="2023-09-19T10:57:40.749" v="23" actId="20577"/>
        <pc:sldMkLst>
          <pc:docMk/>
          <pc:sldMk cId="4055362288" sldId="256"/>
        </pc:sldMkLst>
        <pc:spChg chg="mod">
          <ac:chgData name="Siobhan Farnell" userId="14b661bc-452b-47c9-a734-0f36cbfa2d7f" providerId="ADAL" clId="{10F87F4E-EC5A-4BD5-9AE8-15F2C1F32D87}" dt="2023-09-19T10:57:21.723" v="13" actId="20577"/>
          <ac:spMkLst>
            <pc:docMk/>
            <pc:sldMk cId="4055362288" sldId="256"/>
            <ac:spMk id="10" creationId="{EDE8BB7E-53C0-56EE-B756-DB5DC9A12BA1}"/>
          </ac:spMkLst>
        </pc:spChg>
        <pc:spChg chg="mod">
          <ac:chgData name="Siobhan Farnell" userId="14b661bc-452b-47c9-a734-0f36cbfa2d7f" providerId="ADAL" clId="{10F87F4E-EC5A-4BD5-9AE8-15F2C1F32D87}" dt="2023-09-19T10:57:33.467" v="21" actId="20577"/>
          <ac:spMkLst>
            <pc:docMk/>
            <pc:sldMk cId="4055362288" sldId="256"/>
            <ac:spMk id="12" creationId="{61896FF9-A9FD-E512-DF6B-1FAB08C5A123}"/>
          </ac:spMkLst>
        </pc:spChg>
        <pc:spChg chg="mod">
          <ac:chgData name="Siobhan Farnell" userId="14b661bc-452b-47c9-a734-0f36cbfa2d7f" providerId="ADAL" clId="{10F87F4E-EC5A-4BD5-9AE8-15F2C1F32D87}" dt="2023-09-19T10:57:40.749" v="23" actId="20577"/>
          <ac:spMkLst>
            <pc:docMk/>
            <pc:sldMk cId="4055362288" sldId="256"/>
            <ac:spMk id="13" creationId="{9ADEA09B-9245-D7D0-A9C7-371C1B8D95E3}"/>
          </ac:spMkLst>
        </pc:spChg>
      </pc:sldChg>
      <pc:sldChg chg="modSp mod">
        <pc:chgData name="Siobhan Farnell" userId="14b661bc-452b-47c9-a734-0f36cbfa2d7f" providerId="ADAL" clId="{10F87F4E-EC5A-4BD5-9AE8-15F2C1F32D87}" dt="2023-09-19T10:58:07.464" v="24" actId="20577"/>
        <pc:sldMkLst>
          <pc:docMk/>
          <pc:sldMk cId="3910546746" sldId="266"/>
        </pc:sldMkLst>
        <pc:spChg chg="mod">
          <ac:chgData name="Siobhan Farnell" userId="14b661bc-452b-47c9-a734-0f36cbfa2d7f" providerId="ADAL" clId="{10F87F4E-EC5A-4BD5-9AE8-15F2C1F32D87}" dt="2023-09-19T10:58:07.464" v="24" actId="20577"/>
          <ac:spMkLst>
            <pc:docMk/>
            <pc:sldMk cId="3910546746" sldId="266"/>
            <ac:spMk id="7" creationId="{7F59D25E-5868-518C-04F8-74C99FC7C887}"/>
          </ac:spMkLst>
        </pc:spChg>
      </pc:sldChg>
      <pc:sldChg chg="modSp mod">
        <pc:chgData name="Siobhan Farnell" userId="14b661bc-452b-47c9-a734-0f36cbfa2d7f" providerId="ADAL" clId="{10F87F4E-EC5A-4BD5-9AE8-15F2C1F32D87}" dt="2023-09-01T19:25:39.131" v="12" actId="1076"/>
        <pc:sldMkLst>
          <pc:docMk/>
          <pc:sldMk cId="43836423" sldId="270"/>
        </pc:sldMkLst>
        <pc:picChg chg="mod">
          <ac:chgData name="Siobhan Farnell" userId="14b661bc-452b-47c9-a734-0f36cbfa2d7f" providerId="ADAL" clId="{10F87F4E-EC5A-4BD5-9AE8-15F2C1F32D87}" dt="2023-09-01T19:25:39.131" v="12" actId="1076"/>
          <ac:picMkLst>
            <pc:docMk/>
            <pc:sldMk cId="43836423" sldId="270"/>
            <ac:picMk id="17" creationId="{9C8AE61A-6378-CC0B-2E3D-54A634A06AD9}"/>
          </ac:picMkLst>
        </pc:picChg>
        <pc:cxnChg chg="mod">
          <ac:chgData name="Siobhan Farnell" userId="14b661bc-452b-47c9-a734-0f36cbfa2d7f" providerId="ADAL" clId="{10F87F4E-EC5A-4BD5-9AE8-15F2C1F32D87}" dt="2023-09-01T19:25:26.044" v="11" actId="14100"/>
          <ac:cxnSpMkLst>
            <pc:docMk/>
            <pc:sldMk cId="43836423" sldId="270"/>
            <ac:cxnSpMk id="12" creationId="{4CC4B36E-36B0-A447-3B5E-71FEA6BB910E}"/>
          </ac:cxnSpMkLst>
        </pc:cxnChg>
      </pc:sldChg>
      <pc:sldChg chg="addSp delSp modSp mod">
        <pc:chgData name="Siobhan Farnell" userId="14b661bc-452b-47c9-a734-0f36cbfa2d7f" providerId="ADAL" clId="{10F87F4E-EC5A-4BD5-9AE8-15F2C1F32D87}" dt="2023-09-19T10:58:12.256" v="25" actId="20577"/>
        <pc:sldMkLst>
          <pc:docMk/>
          <pc:sldMk cId="4261058653" sldId="271"/>
        </pc:sldMkLst>
        <pc:spChg chg="mod">
          <ac:chgData name="Siobhan Farnell" userId="14b661bc-452b-47c9-a734-0f36cbfa2d7f" providerId="ADAL" clId="{10F87F4E-EC5A-4BD5-9AE8-15F2C1F32D87}" dt="2023-09-19T10:58:12.256" v="25" actId="20577"/>
          <ac:spMkLst>
            <pc:docMk/>
            <pc:sldMk cId="4261058653" sldId="271"/>
            <ac:spMk id="7" creationId="{7F59D25E-5868-518C-04F8-74C99FC7C887}"/>
          </ac:spMkLst>
        </pc:spChg>
        <pc:picChg chg="mod">
          <ac:chgData name="Siobhan Farnell" userId="14b661bc-452b-47c9-a734-0f36cbfa2d7f" providerId="ADAL" clId="{10F87F4E-EC5A-4BD5-9AE8-15F2C1F32D87}" dt="2023-09-01T15:44:08.486" v="9" actId="1076"/>
          <ac:picMkLst>
            <pc:docMk/>
            <pc:sldMk cId="4261058653" sldId="271"/>
            <ac:picMk id="18" creationId="{9F2CE31C-4F2C-3B02-9E39-796616BD1BA8}"/>
          </ac:picMkLst>
        </pc:picChg>
        <pc:picChg chg="add del mod">
          <ac:chgData name="Siobhan Farnell" userId="14b661bc-452b-47c9-a734-0f36cbfa2d7f" providerId="ADAL" clId="{10F87F4E-EC5A-4BD5-9AE8-15F2C1F32D87}" dt="2023-09-01T15:43:21.169" v="8" actId="478"/>
          <ac:picMkLst>
            <pc:docMk/>
            <pc:sldMk cId="4261058653" sldId="271"/>
            <ac:picMk id="36" creationId="{2DA086EC-0948-2520-8F96-13DCAE72FA34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A01EDC-EDA0-B4AC-1C22-83CF1F6CE5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B78B0D3-6AD8-BACC-E6C7-AE1A76A1EE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D7AB93-1C0A-C228-726F-BBEDA5F27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83172-66C1-4F7E-9CA2-9CBB53F9B143}" type="datetimeFigureOut">
              <a:rPr lang="en-GB" smtClean="0"/>
              <a:t>19/09/2023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A16E7C-5204-3D72-87F6-BA6653E476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34C2E1-CC17-EE0E-4C64-E575320C12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1DD24-9CAD-4473-8911-24AF39944B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88548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D62144-4D25-A6F4-8F8E-B206155D96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9581E68-D94B-5634-9C78-14A117908D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928995-9F29-DEE7-4D0A-4B59B3C9E8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83172-66C1-4F7E-9CA2-9CBB53F9B143}" type="datetimeFigureOut">
              <a:rPr lang="en-GB" smtClean="0"/>
              <a:t>19/09/2023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ABC69A-30D3-3CB9-16B8-81216A9711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686149-15BD-499D-27D0-1CC22C446A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1DD24-9CAD-4473-8911-24AF39944B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7405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617545D-7EE3-888A-25C7-5BF2A9D1292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7C6F5C1-72C9-9ACB-AF56-AF9D1B7870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72181A-41F0-3C01-5E3D-7AA37E2DA4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83172-66C1-4F7E-9CA2-9CBB53F9B143}" type="datetimeFigureOut">
              <a:rPr lang="en-GB" smtClean="0"/>
              <a:t>19/09/2023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A9E240-8FAB-7033-C36A-3A3EF2D8B8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D36D14-742E-42F5-5E72-BF9D07C40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1DD24-9CAD-4473-8911-24AF39944B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5884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73FD73-CC8C-109C-B994-438FFCCF93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20609A-4FB9-EE90-5A23-D35DBF5EC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1134B3-5A2B-BC37-43F2-E809D24149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83172-66C1-4F7E-9CA2-9CBB53F9B143}" type="datetimeFigureOut">
              <a:rPr lang="en-GB" smtClean="0"/>
              <a:t>19/09/2023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A91773-18E2-969F-5583-5F65B67696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67DDEB-1F23-2AC1-F750-5FD1E1C51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1DD24-9CAD-4473-8911-24AF39944B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183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4C0523-8213-1B0E-6601-1F6D3A407E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F3AE4C-91B2-63C1-8A1A-34949E853C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91B197-E1B1-ED9E-0064-C1244542EB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83172-66C1-4F7E-9CA2-9CBB53F9B143}" type="datetimeFigureOut">
              <a:rPr lang="en-GB" smtClean="0"/>
              <a:t>19/09/2023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5457E4-D8B1-67FE-79B7-2B13204C38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AB27AE-3023-E12C-6507-2E21BC21E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1DD24-9CAD-4473-8911-24AF39944B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0814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D56E87-BEF7-3F13-B282-ED3E11D23E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51C9C7-FF10-AA62-D267-72A6A0F4CD2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E0AE1C3-EABD-32DB-86D7-47A20ACA8B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177DA8-93FD-20C9-5B60-6F5498E36B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83172-66C1-4F7E-9CA2-9CBB53F9B143}" type="datetimeFigureOut">
              <a:rPr lang="en-GB" smtClean="0"/>
              <a:t>19/09/2023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CBC52-A168-C77D-BCAE-77220586D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12B651-6E97-3738-94B8-20F43412B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1DD24-9CAD-4473-8911-24AF39944B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14130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625B06-882A-2EFD-5061-8EEC184991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DBA2-448A-E5C1-E7BD-F86938B6C6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1985EF8-DDB0-087A-C148-EDCAFB386B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A18C9FC-F48D-F761-05B0-D8416BF070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3756E95-43FF-A4B4-3C53-7964E92A38D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D1BF475-C6D4-02A7-348D-E5A3C97230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83172-66C1-4F7E-9CA2-9CBB53F9B143}" type="datetimeFigureOut">
              <a:rPr lang="en-GB" smtClean="0"/>
              <a:t>19/09/2023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ABF3066-C28C-AEB8-5106-C3673FE828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835F87F-5C60-EAA3-FF2C-D0D906604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1DD24-9CAD-4473-8911-24AF39944B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65554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330463-C9FA-59C4-D32D-CCB67EE691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8A351A7-F78F-819F-530D-5CB466B556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83172-66C1-4F7E-9CA2-9CBB53F9B143}" type="datetimeFigureOut">
              <a:rPr lang="en-GB" smtClean="0"/>
              <a:t>19/09/2023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3F40F5-C307-C5AF-2407-B7985113C4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764DA0D-55E0-ECD2-A449-3BE62E68F8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1DD24-9CAD-4473-8911-24AF39944B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8010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1C467BB-54F2-2265-63C5-4B35E73336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83172-66C1-4F7E-9CA2-9CBB53F9B143}" type="datetimeFigureOut">
              <a:rPr lang="en-GB" smtClean="0"/>
              <a:t>19/09/2023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6EEDDEA-B0B8-B543-A05C-9C3E1B47C3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7232BD-03E2-37B0-DE1B-2EF085EDED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1DD24-9CAD-4473-8911-24AF39944B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9001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980077-DC97-80F4-EDA9-AD0C499180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2B6E62-78BA-9DD4-008B-4F3BB661CC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43CD2F-33B6-3AF3-2010-77366D529E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475412-B1B1-D067-746B-4FEECE5237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83172-66C1-4F7E-9CA2-9CBB53F9B143}" type="datetimeFigureOut">
              <a:rPr lang="en-GB" smtClean="0"/>
              <a:t>19/09/2023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443679-AB22-15FA-98EE-38C86E2B7E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11CA0D-FED5-1447-541F-A98FFB7B8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1DD24-9CAD-4473-8911-24AF39944B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83942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D639B9-F5CC-DD7B-281A-F3CDAA434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DACFF9A-F932-E5E6-0862-640EEDB3E91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7698C1-18E4-DBA4-D4CE-A9B263A5B3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01E810-FF30-594E-C58F-FEC4190EB7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83172-66C1-4F7E-9CA2-9CBB53F9B143}" type="datetimeFigureOut">
              <a:rPr lang="en-GB" smtClean="0"/>
              <a:t>19/09/2023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7271B3-F766-2DD7-70BC-7E4AADF55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C656E0-57E6-99C9-C51A-2205093D12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1DD24-9CAD-4473-8911-24AF39944B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1153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916C273-222E-D9CA-970E-54DF4CAC93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EE532C-E581-5E96-7914-8E2F8E8927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27C490-479D-8E20-89CE-3651DEB6C6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583172-66C1-4F7E-9CA2-9CBB53F9B143}" type="datetimeFigureOut">
              <a:rPr lang="en-GB" smtClean="0"/>
              <a:t>19/09/2023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6D9373-B416-46DE-6E1F-6C1B1EA518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4B9854-3C38-39BC-00DE-D6685FB1F8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41DD24-9CAD-4473-8911-24AF39944B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8355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8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A5540861-CBBD-436B-FB71-D7B838AE65E7}"/>
              </a:ext>
            </a:extLst>
          </p:cNvPr>
          <p:cNvSpPr txBox="1"/>
          <p:nvPr/>
        </p:nvSpPr>
        <p:spPr>
          <a:xfrm>
            <a:off x="651042" y="1622066"/>
            <a:ext cx="108899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Century Gothic" panose="020B0502020202020204" pitchFamily="34" charset="0"/>
                <a:cs typeface="Arial" panose="020B0604020202020204" pitchFamily="34" charset="0"/>
              </a:rPr>
              <a:t>Live </a:t>
            </a:r>
            <a:r>
              <a:rPr lang="en-US" sz="2800" b="1" dirty="0">
                <a:solidFill>
                  <a:schemeClr val="accent6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Simply</a:t>
            </a:r>
            <a:r>
              <a:rPr lang="en-US" sz="2800" b="1" dirty="0">
                <a:latin typeface="Century Gothic" panose="020B0502020202020204" pitchFamily="34" charset="0"/>
                <a:cs typeface="Arial" panose="020B0604020202020204" pitchFamily="34" charset="0"/>
              </a:rPr>
              <a:t>                 Live </a:t>
            </a:r>
            <a:r>
              <a:rPr lang="en-US" sz="2800" b="1" dirty="0">
                <a:solidFill>
                  <a:schemeClr val="accent6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Sustainably</a:t>
            </a:r>
            <a:r>
              <a:rPr lang="en-US" sz="2800" b="1" dirty="0">
                <a:latin typeface="Century Gothic" panose="020B0502020202020204" pitchFamily="34" charset="0"/>
                <a:cs typeface="Arial" panose="020B0604020202020204" pitchFamily="34" charset="0"/>
              </a:rPr>
              <a:t> </a:t>
            </a:r>
            <a:r>
              <a:rPr lang="en-GB" sz="2800" b="1" dirty="0">
                <a:latin typeface="Century Gothic" panose="020B0502020202020204" pitchFamily="34" charset="0"/>
                <a:cs typeface="Arial" panose="020B0604020202020204" pitchFamily="34" charset="0"/>
              </a:rPr>
              <a:t>            Live in </a:t>
            </a:r>
            <a:r>
              <a:rPr lang="en-GB" sz="2800" b="1" dirty="0">
                <a:solidFill>
                  <a:schemeClr val="accent6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Solidarity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DE8BB7E-53C0-56EE-B756-DB5DC9A12BA1}"/>
              </a:ext>
            </a:extLst>
          </p:cNvPr>
          <p:cNvSpPr txBox="1"/>
          <p:nvPr/>
        </p:nvSpPr>
        <p:spPr>
          <a:xfrm>
            <a:off x="516836" y="2289976"/>
            <a:ext cx="312486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Century Gothic" panose="020B0502020202020204" pitchFamily="34" charset="0"/>
                <a:cs typeface="Arial" panose="020B0604020202020204" pitchFamily="34" charset="0"/>
              </a:rPr>
              <a:t>Take action towards living a simpler lifestyle.</a:t>
            </a:r>
          </a:p>
          <a:p>
            <a:pPr algn="ctr"/>
            <a:endParaRPr lang="en-US" sz="1600" dirty="0"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1600" dirty="0">
                <a:latin typeface="Century Gothic" panose="020B0502020202020204" pitchFamily="34" charset="0"/>
                <a:cs typeface="Arial" panose="020B0604020202020204" pitchFamily="34" charset="0"/>
              </a:rPr>
              <a:t>Spend more time in prayer &amp; reflection.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1600" dirty="0">
                <a:latin typeface="Century Gothic" panose="020B0502020202020204" pitchFamily="34" charset="0"/>
                <a:cs typeface="Arial" panose="020B0604020202020204" pitchFamily="34" charset="0"/>
              </a:rPr>
              <a:t>Spend time in nature, appreciating God’s creation.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1600" dirty="0">
                <a:latin typeface="Century Gothic" panose="020B0502020202020204" pitchFamily="34" charset="0"/>
                <a:cs typeface="Arial" panose="020B0604020202020204" pitchFamily="34" charset="0"/>
              </a:rPr>
              <a:t>Spend quality time with others.</a:t>
            </a:r>
            <a:endParaRPr lang="en-GB" dirty="0">
              <a:latin typeface="Century Gothic" panose="020B0502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1896FF9-A9FD-E512-DF6B-1FAB08C5A123}"/>
              </a:ext>
            </a:extLst>
          </p:cNvPr>
          <p:cNvSpPr txBox="1"/>
          <p:nvPr/>
        </p:nvSpPr>
        <p:spPr>
          <a:xfrm>
            <a:off x="4282532" y="2294575"/>
            <a:ext cx="3644919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Century Gothic" panose="020B0502020202020204" pitchFamily="34" charset="0"/>
                <a:cs typeface="Arial" panose="020B0604020202020204" pitchFamily="34" charset="0"/>
              </a:rPr>
              <a:t>Take action towards protecting God’s creation.</a:t>
            </a:r>
          </a:p>
          <a:p>
            <a:pPr algn="ctr"/>
            <a:endParaRPr lang="en-US" sz="1600" dirty="0"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1600" dirty="0">
                <a:latin typeface="Century Gothic" panose="020B0502020202020204" pitchFamily="34" charset="0"/>
                <a:cs typeface="Arial" panose="020B0604020202020204" pitchFamily="34" charset="0"/>
              </a:rPr>
              <a:t>refuse, reduce, reuse, repurpose, re-gift, repair, recycle.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1600" dirty="0">
                <a:latin typeface="Century Gothic" panose="020B0502020202020204" pitchFamily="34" charset="0"/>
                <a:cs typeface="Arial" panose="020B0604020202020204" pitchFamily="34" charset="0"/>
              </a:rPr>
              <a:t>support the work of eco clubs, and other eco initiatives.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1600" dirty="0">
                <a:latin typeface="Century Gothic" panose="020B0502020202020204" pitchFamily="34" charset="0"/>
                <a:cs typeface="Arial" panose="020B0604020202020204" pitchFamily="34" charset="0"/>
              </a:rPr>
              <a:t>taking environmentally positive action.</a:t>
            </a:r>
            <a:endParaRPr lang="en-GB" sz="1600" dirty="0"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ADEA09B-9245-D7D0-A9C7-371C1B8D95E3}"/>
              </a:ext>
            </a:extLst>
          </p:cNvPr>
          <p:cNvSpPr txBox="1"/>
          <p:nvPr/>
        </p:nvSpPr>
        <p:spPr>
          <a:xfrm>
            <a:off x="8568285" y="2289976"/>
            <a:ext cx="329506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Century Gothic" panose="020B0502020202020204" pitchFamily="34" charset="0"/>
                <a:cs typeface="Arial" panose="020B0604020202020204" pitchFamily="34" charset="0"/>
              </a:rPr>
              <a:t>Take direct action to support our sisters and brothers. </a:t>
            </a:r>
          </a:p>
          <a:p>
            <a:pPr algn="ctr"/>
            <a:endParaRPr lang="en-US" sz="1600" dirty="0"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1600" dirty="0">
                <a:solidFill>
                  <a:srgbClr val="112643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Campaign action to raise awareness or challenge injustice.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1600" dirty="0">
                <a:solidFill>
                  <a:srgbClr val="112643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Fundraising to help communities in need.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1600" dirty="0">
                <a:solidFill>
                  <a:srgbClr val="112643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Additional direct actions that support others.</a:t>
            </a:r>
            <a:endParaRPr lang="en-GB" sz="1600" dirty="0">
              <a:solidFill>
                <a:srgbClr val="112643"/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11CEA48A-551B-AF62-D45D-C721A546A218}"/>
              </a:ext>
            </a:extLst>
          </p:cNvPr>
          <p:cNvCxnSpPr/>
          <p:nvPr/>
        </p:nvCxnSpPr>
        <p:spPr>
          <a:xfrm>
            <a:off x="6096000" y="1499284"/>
            <a:ext cx="0" cy="90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6CBEBBB-CE21-B9F6-9146-85090B3677ED}"/>
              </a:ext>
            </a:extLst>
          </p:cNvPr>
          <p:cNvCxnSpPr>
            <a:cxnSpLocks/>
          </p:cNvCxnSpPr>
          <p:nvPr/>
        </p:nvCxnSpPr>
        <p:spPr>
          <a:xfrm>
            <a:off x="2468300" y="1524000"/>
            <a:ext cx="8043392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DAECC613-5380-749C-3CCB-8618698BEBFF}"/>
              </a:ext>
            </a:extLst>
          </p:cNvPr>
          <p:cNvCxnSpPr/>
          <p:nvPr/>
        </p:nvCxnSpPr>
        <p:spPr>
          <a:xfrm>
            <a:off x="2468300" y="1507651"/>
            <a:ext cx="0" cy="16103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24D64E4C-741B-7B73-C404-E3D9135A380A}"/>
              </a:ext>
            </a:extLst>
          </p:cNvPr>
          <p:cNvCxnSpPr/>
          <p:nvPr/>
        </p:nvCxnSpPr>
        <p:spPr>
          <a:xfrm>
            <a:off x="10511692" y="1524000"/>
            <a:ext cx="0" cy="14469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DD13A00A-588B-C5DB-3B78-0F26A4DC91AF}"/>
              </a:ext>
            </a:extLst>
          </p:cNvPr>
          <p:cNvCxnSpPr>
            <a:cxnSpLocks/>
            <a:endCxn id="8" idx="0"/>
          </p:cNvCxnSpPr>
          <p:nvPr/>
        </p:nvCxnSpPr>
        <p:spPr>
          <a:xfrm>
            <a:off x="6096000" y="1524000"/>
            <a:ext cx="1" cy="9806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8" name="Connector: Elbow 47">
            <a:extLst>
              <a:ext uri="{FF2B5EF4-FFF2-40B4-BE49-F238E27FC236}">
                <a16:creationId xmlns:a16="http://schemas.microsoft.com/office/drawing/2014/main" id="{AB13448D-9F88-EA78-B521-14049C3A6955}"/>
              </a:ext>
            </a:extLst>
          </p:cNvPr>
          <p:cNvCxnSpPr>
            <a:cxnSpLocks/>
          </p:cNvCxnSpPr>
          <p:nvPr/>
        </p:nvCxnSpPr>
        <p:spPr>
          <a:xfrm flipV="1">
            <a:off x="2266462" y="5235934"/>
            <a:ext cx="690747" cy="555266"/>
          </a:xfrm>
          <a:prstGeom prst="bentConnector3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Connector: Elbow 56">
            <a:extLst>
              <a:ext uri="{FF2B5EF4-FFF2-40B4-BE49-F238E27FC236}">
                <a16:creationId xmlns:a16="http://schemas.microsoft.com/office/drawing/2014/main" id="{00B9AF05-14D8-E132-A07F-CE55F31E6817}"/>
              </a:ext>
            </a:extLst>
          </p:cNvPr>
          <p:cNvCxnSpPr>
            <a:cxnSpLocks/>
          </p:cNvCxnSpPr>
          <p:nvPr/>
        </p:nvCxnSpPr>
        <p:spPr>
          <a:xfrm>
            <a:off x="3966555" y="5478585"/>
            <a:ext cx="761753" cy="537182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7" name="Connector: Elbow 66">
            <a:extLst>
              <a:ext uri="{FF2B5EF4-FFF2-40B4-BE49-F238E27FC236}">
                <a16:creationId xmlns:a16="http://schemas.microsoft.com/office/drawing/2014/main" id="{2DCD4847-B52C-9ADA-0225-0FD57665B838}"/>
              </a:ext>
            </a:extLst>
          </p:cNvPr>
          <p:cNvCxnSpPr>
            <a:cxnSpLocks/>
          </p:cNvCxnSpPr>
          <p:nvPr/>
        </p:nvCxnSpPr>
        <p:spPr>
          <a:xfrm flipV="1">
            <a:off x="5806831" y="5478585"/>
            <a:ext cx="797169" cy="711203"/>
          </a:xfrm>
          <a:prstGeom prst="bentConnector3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9" name="Connector: Elbow 68">
            <a:extLst>
              <a:ext uri="{FF2B5EF4-FFF2-40B4-BE49-F238E27FC236}">
                <a16:creationId xmlns:a16="http://schemas.microsoft.com/office/drawing/2014/main" id="{38C860E9-9AC2-FA68-6C6B-6386BB2F6B12}"/>
              </a:ext>
            </a:extLst>
          </p:cNvPr>
          <p:cNvCxnSpPr>
            <a:cxnSpLocks/>
          </p:cNvCxnSpPr>
          <p:nvPr/>
        </p:nvCxnSpPr>
        <p:spPr>
          <a:xfrm>
            <a:off x="7883695" y="5853173"/>
            <a:ext cx="1417380" cy="610889"/>
          </a:xfrm>
          <a:prstGeom prst="bentConnector3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0" name="Connector: Elbow 79">
            <a:extLst>
              <a:ext uri="{FF2B5EF4-FFF2-40B4-BE49-F238E27FC236}">
                <a16:creationId xmlns:a16="http://schemas.microsoft.com/office/drawing/2014/main" id="{E9772951-5205-3150-ECA9-2DD920472AB8}"/>
              </a:ext>
            </a:extLst>
          </p:cNvPr>
          <p:cNvCxnSpPr>
            <a:cxnSpLocks/>
          </p:cNvCxnSpPr>
          <p:nvPr/>
        </p:nvCxnSpPr>
        <p:spPr>
          <a:xfrm flipV="1">
            <a:off x="9716201" y="5545401"/>
            <a:ext cx="639184" cy="552469"/>
          </a:xfrm>
          <a:prstGeom prst="bentConnector3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9" name="Connector: Elbow 108">
            <a:extLst>
              <a:ext uri="{FF2B5EF4-FFF2-40B4-BE49-F238E27FC236}">
                <a16:creationId xmlns:a16="http://schemas.microsoft.com/office/drawing/2014/main" id="{B1C9F60A-E4E5-2399-42FA-F6E943606BEA}"/>
              </a:ext>
            </a:extLst>
          </p:cNvPr>
          <p:cNvCxnSpPr>
            <a:cxnSpLocks/>
          </p:cNvCxnSpPr>
          <p:nvPr/>
        </p:nvCxnSpPr>
        <p:spPr>
          <a:xfrm>
            <a:off x="726830" y="5664158"/>
            <a:ext cx="505836" cy="37803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" name="Picture 1" descr="A person sitting cross legged with hands together&#10;&#10;Description automatically generated">
            <a:extLst>
              <a:ext uri="{FF2B5EF4-FFF2-40B4-BE49-F238E27FC236}">
                <a16:creationId xmlns:a16="http://schemas.microsoft.com/office/drawing/2014/main" id="{9BF949E8-BF02-349A-FD16-63D75AC02B3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58" t="13170" r="26395" b="16553"/>
          <a:stretch/>
        </p:blipFill>
        <p:spPr>
          <a:xfrm>
            <a:off x="-86529" y="4989211"/>
            <a:ext cx="1032774" cy="1142601"/>
          </a:xfrm>
          <a:prstGeom prst="rect">
            <a:avLst/>
          </a:prstGeom>
        </p:spPr>
      </p:pic>
      <p:pic>
        <p:nvPicPr>
          <p:cNvPr id="3" name="Picture 2" descr="A older person and a younger person drinking tea">
            <a:extLst>
              <a:ext uri="{FF2B5EF4-FFF2-40B4-BE49-F238E27FC236}">
                <a16:creationId xmlns:a16="http://schemas.microsoft.com/office/drawing/2014/main" id="{C0F0BE62-F1CF-7CEB-B39B-A593B539D53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25" t="13325" r="10214" b="10677"/>
          <a:stretch/>
        </p:blipFill>
        <p:spPr>
          <a:xfrm>
            <a:off x="858900" y="5461764"/>
            <a:ext cx="1687509" cy="1340096"/>
          </a:xfrm>
          <a:prstGeom prst="rect">
            <a:avLst/>
          </a:prstGeom>
        </p:spPr>
      </p:pic>
      <p:pic>
        <p:nvPicPr>
          <p:cNvPr id="4" name="Picture 3" descr="A person in a wheelchair watering a plant&#10;&#10;Description automatically generated">
            <a:extLst>
              <a:ext uri="{FF2B5EF4-FFF2-40B4-BE49-F238E27FC236}">
                <a16:creationId xmlns:a16="http://schemas.microsoft.com/office/drawing/2014/main" id="{DD5C204A-1E24-BC62-3025-571A1442CD8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1" r="3963"/>
          <a:stretch/>
        </p:blipFill>
        <p:spPr>
          <a:xfrm>
            <a:off x="2770006" y="4728066"/>
            <a:ext cx="1265726" cy="1148573"/>
          </a:xfrm>
          <a:prstGeom prst="rect">
            <a:avLst/>
          </a:prstGeom>
        </p:spPr>
      </p:pic>
      <p:pic>
        <p:nvPicPr>
          <p:cNvPr id="6" name="Picture 5" descr="A person and person cleaning up the trash&#10;&#10;Description automatically generated">
            <a:extLst>
              <a:ext uri="{FF2B5EF4-FFF2-40B4-BE49-F238E27FC236}">
                <a16:creationId xmlns:a16="http://schemas.microsoft.com/office/drawing/2014/main" id="{1659930A-0CB3-DAC6-BEE5-AA1725910E4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6667" y="5125573"/>
            <a:ext cx="1948061" cy="1619540"/>
          </a:xfrm>
          <a:prstGeom prst="rect">
            <a:avLst/>
          </a:prstGeom>
        </p:spPr>
      </p:pic>
      <p:pic>
        <p:nvPicPr>
          <p:cNvPr id="9" name="Picture 8" descr="A group of kids hugging a globe&#10;&#10;Description automatically generated">
            <a:extLst>
              <a:ext uri="{FF2B5EF4-FFF2-40B4-BE49-F238E27FC236}">
                <a16:creationId xmlns:a16="http://schemas.microsoft.com/office/drawing/2014/main" id="{BCD7B662-F50D-D16F-9060-20DA3E2C6FF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3932" y="4592923"/>
            <a:ext cx="2130632" cy="1771324"/>
          </a:xfrm>
          <a:prstGeom prst="rect">
            <a:avLst/>
          </a:prstGeom>
        </p:spPr>
      </p:pic>
      <p:pic>
        <p:nvPicPr>
          <p:cNvPr id="11" name="Picture 10" descr="A cartoon of a person holding a sign&#10;&#10;Description automatically generated">
            <a:extLst>
              <a:ext uri="{FF2B5EF4-FFF2-40B4-BE49-F238E27FC236}">
                <a16:creationId xmlns:a16="http://schemas.microsoft.com/office/drawing/2014/main" id="{7D0C90CA-C51B-4168-6716-FB25A5AE8FFE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71" t="5641" r="22588" b="8664"/>
          <a:stretch/>
        </p:blipFill>
        <p:spPr>
          <a:xfrm>
            <a:off x="8926274" y="4908725"/>
            <a:ext cx="1164729" cy="1888896"/>
          </a:xfrm>
          <a:prstGeom prst="rect">
            <a:avLst/>
          </a:prstGeom>
        </p:spPr>
      </p:pic>
      <p:pic>
        <p:nvPicPr>
          <p:cNvPr id="14" name="Picture 13" descr="A group of people holding a heart&#10;&#10;Description automatically generated">
            <a:extLst>
              <a:ext uri="{FF2B5EF4-FFF2-40B4-BE49-F238E27FC236}">
                <a16:creationId xmlns:a16="http://schemas.microsoft.com/office/drawing/2014/main" id="{E1B515B8-47F1-ECDF-1C10-62E2849E68E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5005" y="4382211"/>
            <a:ext cx="2842210" cy="2362902"/>
          </a:xfrm>
          <a:prstGeom prst="rect">
            <a:avLst/>
          </a:prstGeom>
        </p:spPr>
      </p:pic>
      <p:pic>
        <p:nvPicPr>
          <p:cNvPr id="18" name="Picture 17" descr="A black and blue logo&#10;&#10;Description automatically generated">
            <a:extLst>
              <a:ext uri="{FF2B5EF4-FFF2-40B4-BE49-F238E27FC236}">
                <a16:creationId xmlns:a16="http://schemas.microsoft.com/office/drawing/2014/main" id="{951D2753-EBCD-20B1-0C3E-6A29A6E889A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3392" y="-55069"/>
            <a:ext cx="5363197" cy="1446562"/>
          </a:xfrm>
          <a:prstGeom prst="rect">
            <a:avLst/>
          </a:prstGeom>
        </p:spPr>
      </p:pic>
      <p:pic>
        <p:nvPicPr>
          <p:cNvPr id="21" name="Picture 20" descr="A logo with a green cross&#10;&#10;Description automatically generated">
            <a:extLst>
              <a:ext uri="{FF2B5EF4-FFF2-40B4-BE49-F238E27FC236}">
                <a16:creationId xmlns:a16="http://schemas.microsoft.com/office/drawing/2014/main" id="{AAC6DB43-A361-56EA-097B-978D424B2EF9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16" t="14770" r="10571" b="11029"/>
          <a:stretch/>
        </p:blipFill>
        <p:spPr>
          <a:xfrm>
            <a:off x="138032" y="106444"/>
            <a:ext cx="2000870" cy="883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53622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font, logo, graphics&#10;&#10;Description automatically generated">
            <a:extLst>
              <a:ext uri="{FF2B5EF4-FFF2-40B4-BE49-F238E27FC236}">
                <a16:creationId xmlns:a16="http://schemas.microsoft.com/office/drawing/2014/main" id="{4548EC7E-7816-656B-DCB2-282E9E5798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8372" y="336797"/>
            <a:ext cx="2275257" cy="93730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206AA85-59B7-602E-5106-41E3830494A4}"/>
              </a:ext>
            </a:extLst>
          </p:cNvPr>
          <p:cNvSpPr txBox="1"/>
          <p:nvPr/>
        </p:nvSpPr>
        <p:spPr>
          <a:xfrm>
            <a:off x="3141267" y="2485543"/>
            <a:ext cx="590946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latin typeface="Century Gothic" panose="020B0502020202020204" pitchFamily="34" charset="0"/>
                <a:cs typeface="Arial" panose="020B0604020202020204" pitchFamily="34" charset="0"/>
              </a:rPr>
              <a:t>We are taking actions </a:t>
            </a:r>
          </a:p>
          <a:p>
            <a:pPr algn="ctr"/>
            <a:r>
              <a:rPr lang="en-US" sz="3600" dirty="0">
                <a:latin typeface="Century Gothic" panose="020B0502020202020204" pitchFamily="34" charset="0"/>
                <a:cs typeface="Arial" panose="020B0604020202020204" pitchFamily="34" charset="0"/>
              </a:rPr>
              <a:t>to </a:t>
            </a:r>
            <a:r>
              <a:rPr lang="en-US" sz="3600" b="1" dirty="0">
                <a:latin typeface="Century Gothic" panose="020B0502020202020204" pitchFamily="34" charset="0"/>
                <a:cs typeface="Arial" panose="020B0604020202020204" pitchFamily="34" charset="0"/>
              </a:rPr>
              <a:t>live simply </a:t>
            </a:r>
            <a:endParaRPr lang="en-GB" sz="3600" b="1" dirty="0">
              <a:latin typeface="Century Gothic" panose="020B0502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F59D25E-5868-518C-04F8-74C99FC7C887}"/>
              </a:ext>
            </a:extLst>
          </p:cNvPr>
          <p:cNvSpPr txBox="1"/>
          <p:nvPr/>
        </p:nvSpPr>
        <p:spPr>
          <a:xfrm>
            <a:off x="1678022" y="3915838"/>
            <a:ext cx="883595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Pray, spend time in nature, spend time with others.</a:t>
            </a:r>
            <a:endParaRPr lang="en-GB" sz="2800" b="1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Connector: Elbow 5">
            <a:extLst>
              <a:ext uri="{FF2B5EF4-FFF2-40B4-BE49-F238E27FC236}">
                <a16:creationId xmlns:a16="http://schemas.microsoft.com/office/drawing/2014/main" id="{EF5AE0BF-FB08-93FF-91FB-054D81DAEE04}"/>
              </a:ext>
            </a:extLst>
          </p:cNvPr>
          <p:cNvCxnSpPr>
            <a:cxnSpLocks/>
          </p:cNvCxnSpPr>
          <p:nvPr/>
        </p:nvCxnSpPr>
        <p:spPr>
          <a:xfrm>
            <a:off x="1440126" y="5349110"/>
            <a:ext cx="1607216" cy="839962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or: Elbow 33">
            <a:extLst>
              <a:ext uri="{FF2B5EF4-FFF2-40B4-BE49-F238E27FC236}">
                <a16:creationId xmlns:a16="http://schemas.microsoft.com/office/drawing/2014/main" id="{F05F1070-2B51-F0D3-1F71-9A405281164D}"/>
              </a:ext>
            </a:extLst>
          </p:cNvPr>
          <p:cNvCxnSpPr>
            <a:cxnSpLocks/>
          </p:cNvCxnSpPr>
          <p:nvPr/>
        </p:nvCxnSpPr>
        <p:spPr>
          <a:xfrm>
            <a:off x="8220931" y="4897311"/>
            <a:ext cx="1401682" cy="1217347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A black and blue logo&#10;&#10;Description automatically generated">
            <a:extLst>
              <a:ext uri="{FF2B5EF4-FFF2-40B4-BE49-F238E27FC236}">
                <a16:creationId xmlns:a16="http://schemas.microsoft.com/office/drawing/2014/main" id="{C6BACE59-6B51-13B8-96C5-22938DC0EB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3228" y="1088908"/>
            <a:ext cx="5565544" cy="1501140"/>
          </a:xfrm>
          <a:prstGeom prst="rect">
            <a:avLst/>
          </a:prstGeom>
        </p:spPr>
      </p:pic>
      <p:pic>
        <p:nvPicPr>
          <p:cNvPr id="11" name="Picture 10" descr="A person sitting cross legged with hands together&#10;&#10;Description automatically generated">
            <a:extLst>
              <a:ext uri="{FF2B5EF4-FFF2-40B4-BE49-F238E27FC236}">
                <a16:creationId xmlns:a16="http://schemas.microsoft.com/office/drawing/2014/main" id="{F4E6378B-DB8E-5DAA-8594-B84BF36EBF4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58" t="13170" r="26395" b="16553"/>
          <a:stretch/>
        </p:blipFill>
        <p:spPr>
          <a:xfrm>
            <a:off x="235538" y="4600069"/>
            <a:ext cx="1742853" cy="1928191"/>
          </a:xfrm>
          <a:prstGeom prst="rect">
            <a:avLst/>
          </a:prstGeom>
        </p:spPr>
      </p:pic>
      <p:pic>
        <p:nvPicPr>
          <p:cNvPr id="13" name="Picture 12" descr="A older person and a younger person drinking tea">
            <a:extLst>
              <a:ext uri="{FF2B5EF4-FFF2-40B4-BE49-F238E27FC236}">
                <a16:creationId xmlns:a16="http://schemas.microsoft.com/office/drawing/2014/main" id="{73486426-2B78-893A-A0E4-318893F033A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25" t="13325" r="10214" b="10677"/>
          <a:stretch/>
        </p:blipFill>
        <p:spPr>
          <a:xfrm>
            <a:off x="9242717" y="4759548"/>
            <a:ext cx="2542524" cy="2019087"/>
          </a:xfrm>
          <a:prstGeom prst="rect">
            <a:avLst/>
          </a:prstGeom>
        </p:spPr>
      </p:pic>
      <p:pic>
        <p:nvPicPr>
          <p:cNvPr id="15" name="Picture 14" descr="A group of people watering a plant&#10;&#10;Description automatically generated">
            <a:extLst>
              <a:ext uri="{FF2B5EF4-FFF2-40B4-BE49-F238E27FC236}">
                <a16:creationId xmlns:a16="http://schemas.microsoft.com/office/drawing/2014/main" id="{0DD62E1B-E9B0-FF30-26E6-27669795013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1606" y="4749239"/>
            <a:ext cx="1838407" cy="2141945"/>
          </a:xfrm>
          <a:prstGeom prst="rect">
            <a:avLst/>
          </a:prstGeom>
        </p:spPr>
      </p:pic>
      <p:pic>
        <p:nvPicPr>
          <p:cNvPr id="18" name="Picture 17" descr="A person holding a dog and a child&#10;&#10;Description automatically generated">
            <a:extLst>
              <a:ext uri="{FF2B5EF4-FFF2-40B4-BE49-F238E27FC236}">
                <a16:creationId xmlns:a16="http://schemas.microsoft.com/office/drawing/2014/main" id="{8D9FE407-942E-BA17-63BF-6ED3C8A5DC7A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73" t="8696" r="33804" b="9855"/>
          <a:stretch/>
        </p:blipFill>
        <p:spPr>
          <a:xfrm>
            <a:off x="7330472" y="4648028"/>
            <a:ext cx="1318218" cy="1934304"/>
          </a:xfrm>
          <a:prstGeom prst="rect">
            <a:avLst/>
          </a:prstGeom>
        </p:spPr>
      </p:pic>
      <p:cxnSp>
        <p:nvCxnSpPr>
          <p:cNvPr id="20" name="Connector: Elbow 19">
            <a:extLst>
              <a:ext uri="{FF2B5EF4-FFF2-40B4-BE49-F238E27FC236}">
                <a16:creationId xmlns:a16="http://schemas.microsoft.com/office/drawing/2014/main" id="{5ABEA603-EE10-BFEB-C424-51A21BB01530}"/>
              </a:ext>
            </a:extLst>
          </p:cNvPr>
          <p:cNvCxnSpPr>
            <a:cxnSpLocks/>
          </p:cNvCxnSpPr>
          <p:nvPr/>
        </p:nvCxnSpPr>
        <p:spPr>
          <a:xfrm flipV="1">
            <a:off x="4385100" y="5769091"/>
            <a:ext cx="964292" cy="327194"/>
          </a:xfrm>
          <a:prstGeom prst="bentConnector3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9" name="Picture 28" descr="A cartoon of a child flying a kite&#10;&#10;Description automatically generated">
            <a:extLst>
              <a:ext uri="{FF2B5EF4-FFF2-40B4-BE49-F238E27FC236}">
                <a16:creationId xmlns:a16="http://schemas.microsoft.com/office/drawing/2014/main" id="{CB365AF5-C247-99F8-47E3-3654CD7846B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1665" y="4439058"/>
            <a:ext cx="1374869" cy="2418942"/>
          </a:xfrm>
          <a:prstGeom prst="rect">
            <a:avLst/>
          </a:prstGeom>
        </p:spPr>
      </p:pic>
      <p:cxnSp>
        <p:nvCxnSpPr>
          <p:cNvPr id="35" name="Connector: Elbow 34">
            <a:extLst>
              <a:ext uri="{FF2B5EF4-FFF2-40B4-BE49-F238E27FC236}">
                <a16:creationId xmlns:a16="http://schemas.microsoft.com/office/drawing/2014/main" id="{B19BD407-2F2A-772E-BC4B-8D4475859BFB}"/>
              </a:ext>
            </a:extLst>
          </p:cNvPr>
          <p:cNvCxnSpPr>
            <a:cxnSpLocks/>
          </p:cNvCxnSpPr>
          <p:nvPr/>
        </p:nvCxnSpPr>
        <p:spPr>
          <a:xfrm flipV="1">
            <a:off x="6259398" y="5755920"/>
            <a:ext cx="1232155" cy="635453"/>
          </a:xfrm>
          <a:prstGeom prst="bentConnector3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05467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font, logo, graphics&#10;&#10;Description automatically generated">
            <a:extLst>
              <a:ext uri="{FF2B5EF4-FFF2-40B4-BE49-F238E27FC236}">
                <a16:creationId xmlns:a16="http://schemas.microsoft.com/office/drawing/2014/main" id="{4548EC7E-7816-656B-DCB2-282E9E5798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8372" y="336798"/>
            <a:ext cx="2275257" cy="93730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206AA85-59B7-602E-5106-41E3830494A4}"/>
              </a:ext>
            </a:extLst>
          </p:cNvPr>
          <p:cNvSpPr txBox="1"/>
          <p:nvPr/>
        </p:nvSpPr>
        <p:spPr>
          <a:xfrm>
            <a:off x="3472092" y="2553899"/>
            <a:ext cx="524781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cs typeface="Arial" panose="020B0604020202020204" pitchFamily="34" charset="0"/>
              </a:rPr>
              <a:t>We are taking actions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cs typeface="Arial" panose="020B0604020202020204" pitchFamily="34" charset="0"/>
              </a:rPr>
              <a:t>to 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cs typeface="Arial" panose="020B0604020202020204" pitchFamily="34" charset="0"/>
              </a:rPr>
              <a:t>live sustainably </a:t>
            </a:r>
            <a:endParaRPr kumimoji="0" lang="en-GB" sz="3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AA7A8AF-C7DE-7ED7-6A29-C4F7201AA5F7}"/>
              </a:ext>
            </a:extLst>
          </p:cNvPr>
          <p:cNvSpPr txBox="1"/>
          <p:nvPr/>
        </p:nvSpPr>
        <p:spPr>
          <a:xfrm>
            <a:off x="2257121" y="4021465"/>
            <a:ext cx="806065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accent6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Nurturing and protecting God’s creation.</a:t>
            </a:r>
          </a:p>
          <a:p>
            <a:endParaRPr lang="en-GB" dirty="0"/>
          </a:p>
        </p:txBody>
      </p:sp>
      <p:cxnSp>
        <p:nvCxnSpPr>
          <p:cNvPr id="8" name="Connector: Elbow 7">
            <a:extLst>
              <a:ext uri="{FF2B5EF4-FFF2-40B4-BE49-F238E27FC236}">
                <a16:creationId xmlns:a16="http://schemas.microsoft.com/office/drawing/2014/main" id="{6CDC18ED-585A-9B67-60A7-0E9431729A7B}"/>
              </a:ext>
            </a:extLst>
          </p:cNvPr>
          <p:cNvCxnSpPr/>
          <p:nvPr/>
        </p:nvCxnSpPr>
        <p:spPr>
          <a:xfrm>
            <a:off x="2158512" y="5218235"/>
            <a:ext cx="844061" cy="447380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or: Elbow 11">
            <a:extLst>
              <a:ext uri="{FF2B5EF4-FFF2-40B4-BE49-F238E27FC236}">
                <a16:creationId xmlns:a16="http://schemas.microsoft.com/office/drawing/2014/main" id="{4CC4B36E-36B0-A447-3B5E-71FEA6BB910E}"/>
              </a:ext>
            </a:extLst>
          </p:cNvPr>
          <p:cNvCxnSpPr>
            <a:cxnSpLocks/>
          </p:cNvCxnSpPr>
          <p:nvPr/>
        </p:nvCxnSpPr>
        <p:spPr>
          <a:xfrm flipV="1">
            <a:off x="4176074" y="5174273"/>
            <a:ext cx="1868638" cy="642065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or: Elbow 15">
            <a:extLst>
              <a:ext uri="{FF2B5EF4-FFF2-40B4-BE49-F238E27FC236}">
                <a16:creationId xmlns:a16="http://schemas.microsoft.com/office/drawing/2014/main" id="{120A5B12-18BD-166D-577F-6830DED1DF0C}"/>
              </a:ext>
            </a:extLst>
          </p:cNvPr>
          <p:cNvCxnSpPr>
            <a:cxnSpLocks/>
          </p:cNvCxnSpPr>
          <p:nvPr/>
        </p:nvCxnSpPr>
        <p:spPr>
          <a:xfrm flipV="1">
            <a:off x="7310562" y="5559231"/>
            <a:ext cx="1116691" cy="978430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or: Elbow 19">
            <a:extLst>
              <a:ext uri="{FF2B5EF4-FFF2-40B4-BE49-F238E27FC236}">
                <a16:creationId xmlns:a16="http://schemas.microsoft.com/office/drawing/2014/main" id="{E9CAD4EE-C8FF-BDD5-CAA3-9D148A30C35D}"/>
              </a:ext>
            </a:extLst>
          </p:cNvPr>
          <p:cNvCxnSpPr>
            <a:cxnSpLocks/>
          </p:cNvCxnSpPr>
          <p:nvPr/>
        </p:nvCxnSpPr>
        <p:spPr>
          <a:xfrm flipV="1">
            <a:off x="9183565" y="5463055"/>
            <a:ext cx="1153283" cy="656391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black and blue logo&#10;&#10;Description automatically generated">
            <a:extLst>
              <a:ext uri="{FF2B5EF4-FFF2-40B4-BE49-F238E27FC236}">
                <a16:creationId xmlns:a16="http://schemas.microsoft.com/office/drawing/2014/main" id="{7A7AAA73-E7A0-8F93-9BE7-1F30717CEC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0572" y="968663"/>
            <a:ext cx="6208279" cy="1674498"/>
          </a:xfrm>
          <a:prstGeom prst="rect">
            <a:avLst/>
          </a:prstGeom>
        </p:spPr>
      </p:pic>
      <p:pic>
        <p:nvPicPr>
          <p:cNvPr id="9" name="Picture 8" descr="A group of kids hugging a globe&#10;&#10;Description automatically generated">
            <a:extLst>
              <a:ext uri="{FF2B5EF4-FFF2-40B4-BE49-F238E27FC236}">
                <a16:creationId xmlns:a16="http://schemas.microsoft.com/office/drawing/2014/main" id="{E1AC1530-B00B-9972-8BBF-DBFC85476F9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645" y="4282525"/>
            <a:ext cx="2766374" cy="2299855"/>
          </a:xfrm>
          <a:prstGeom prst="rect">
            <a:avLst/>
          </a:prstGeom>
        </p:spPr>
      </p:pic>
      <p:pic>
        <p:nvPicPr>
          <p:cNvPr id="14" name="Picture 13" descr="A person and person cleaning up the trash&#10;&#10;Description automatically generated">
            <a:extLst>
              <a:ext uri="{FF2B5EF4-FFF2-40B4-BE49-F238E27FC236}">
                <a16:creationId xmlns:a16="http://schemas.microsoft.com/office/drawing/2014/main" id="{C9E83664-0932-396A-3CB0-876727F08A5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7046" y="4421574"/>
            <a:ext cx="2852488" cy="2371446"/>
          </a:xfrm>
          <a:prstGeom prst="rect">
            <a:avLst/>
          </a:prstGeom>
        </p:spPr>
      </p:pic>
      <p:pic>
        <p:nvPicPr>
          <p:cNvPr id="17" name="Picture 16" descr="A person running with a watering can and a plant&#10;&#10;Description automatically generated">
            <a:extLst>
              <a:ext uri="{FF2B5EF4-FFF2-40B4-BE49-F238E27FC236}">
                <a16:creationId xmlns:a16="http://schemas.microsoft.com/office/drawing/2014/main" id="{9C8AE61A-6378-CC0B-2E3D-54A634A06AD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3613" y="4726959"/>
            <a:ext cx="2080265" cy="1877312"/>
          </a:xfrm>
          <a:prstGeom prst="rect">
            <a:avLst/>
          </a:prstGeom>
        </p:spPr>
      </p:pic>
      <p:pic>
        <p:nvPicPr>
          <p:cNvPr id="19" name="Picture 18" descr="A person holding a shovel&#10;&#10;Description automatically generated">
            <a:extLst>
              <a:ext uri="{FF2B5EF4-FFF2-40B4-BE49-F238E27FC236}">
                <a16:creationId xmlns:a16="http://schemas.microsoft.com/office/drawing/2014/main" id="{0409D2E2-9857-D321-D5CF-85BD750A681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3988" y="4879650"/>
            <a:ext cx="1829725" cy="1913370"/>
          </a:xfrm>
          <a:prstGeom prst="rect">
            <a:avLst/>
          </a:prstGeom>
        </p:spPr>
      </p:pic>
      <p:pic>
        <p:nvPicPr>
          <p:cNvPr id="21" name="Picture 20" descr="A person in a wheelchair watering a plant&#10;&#10;Description automatically generated">
            <a:extLst>
              <a:ext uri="{FF2B5EF4-FFF2-40B4-BE49-F238E27FC236}">
                <a16:creationId xmlns:a16="http://schemas.microsoft.com/office/drawing/2014/main" id="{DAA069F6-4BAE-0BD0-1BF1-74EB77CC948E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1" r="3963"/>
          <a:stretch/>
        </p:blipFill>
        <p:spPr>
          <a:xfrm>
            <a:off x="2569446" y="4914442"/>
            <a:ext cx="2207855" cy="2003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8364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font, logo, graphics&#10;&#10;Description automatically generated">
            <a:extLst>
              <a:ext uri="{FF2B5EF4-FFF2-40B4-BE49-F238E27FC236}">
                <a16:creationId xmlns:a16="http://schemas.microsoft.com/office/drawing/2014/main" id="{4548EC7E-7816-656B-DCB2-282E9E5798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8372" y="336798"/>
            <a:ext cx="2275257" cy="93730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206AA85-59B7-602E-5106-41E3830494A4}"/>
              </a:ext>
            </a:extLst>
          </p:cNvPr>
          <p:cNvSpPr txBox="1"/>
          <p:nvPr/>
        </p:nvSpPr>
        <p:spPr>
          <a:xfrm>
            <a:off x="3555192" y="2553899"/>
            <a:ext cx="508161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latin typeface="Century Gothic" panose="020B0502020202020204" pitchFamily="34" charset="0"/>
                <a:cs typeface="Arial" panose="020B0604020202020204" pitchFamily="34" charset="0"/>
              </a:rPr>
              <a:t>We are taking actions </a:t>
            </a:r>
          </a:p>
          <a:p>
            <a:pPr algn="ctr"/>
            <a:r>
              <a:rPr lang="en-US" sz="3600" dirty="0">
                <a:latin typeface="Century Gothic" panose="020B0502020202020204" pitchFamily="34" charset="0"/>
                <a:cs typeface="Arial" panose="020B0604020202020204" pitchFamily="34" charset="0"/>
              </a:rPr>
              <a:t>to </a:t>
            </a:r>
            <a:r>
              <a:rPr lang="en-US" sz="3600" b="1" dirty="0">
                <a:latin typeface="Century Gothic" panose="020B0502020202020204" pitchFamily="34" charset="0"/>
                <a:cs typeface="Arial" panose="020B0604020202020204" pitchFamily="34" charset="0"/>
              </a:rPr>
              <a:t>live in solidarity </a:t>
            </a:r>
            <a:endParaRPr lang="en-GB" sz="3600" b="1" dirty="0">
              <a:latin typeface="Century Gothic" panose="020B0502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F59D25E-5868-518C-04F8-74C99FC7C887}"/>
              </a:ext>
            </a:extLst>
          </p:cNvPr>
          <p:cNvSpPr txBox="1"/>
          <p:nvPr/>
        </p:nvSpPr>
        <p:spPr>
          <a:xfrm>
            <a:off x="1720646" y="3915837"/>
            <a:ext cx="875070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Direct action, campaigning, fundraising, Fairtrade.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cxnSp>
        <p:nvCxnSpPr>
          <p:cNvPr id="6" name="Connector: Elbow 5">
            <a:extLst>
              <a:ext uri="{FF2B5EF4-FFF2-40B4-BE49-F238E27FC236}">
                <a16:creationId xmlns:a16="http://schemas.microsoft.com/office/drawing/2014/main" id="{92384BC7-263A-A693-93E2-E7F87CE69A6C}"/>
              </a:ext>
            </a:extLst>
          </p:cNvPr>
          <p:cNvCxnSpPr>
            <a:cxnSpLocks/>
          </p:cNvCxnSpPr>
          <p:nvPr/>
        </p:nvCxnSpPr>
        <p:spPr>
          <a:xfrm flipV="1">
            <a:off x="2239505" y="5364480"/>
            <a:ext cx="1585735" cy="740071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or: Elbow 21">
            <a:extLst>
              <a:ext uri="{FF2B5EF4-FFF2-40B4-BE49-F238E27FC236}">
                <a16:creationId xmlns:a16="http://schemas.microsoft.com/office/drawing/2014/main" id="{536BEE99-8595-548B-AA17-2291F67E26BA}"/>
              </a:ext>
            </a:extLst>
          </p:cNvPr>
          <p:cNvCxnSpPr>
            <a:cxnSpLocks/>
          </p:cNvCxnSpPr>
          <p:nvPr/>
        </p:nvCxnSpPr>
        <p:spPr>
          <a:xfrm>
            <a:off x="4407856" y="5729597"/>
            <a:ext cx="1363039" cy="582713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or: Elbow 25">
            <a:extLst>
              <a:ext uri="{FF2B5EF4-FFF2-40B4-BE49-F238E27FC236}">
                <a16:creationId xmlns:a16="http://schemas.microsoft.com/office/drawing/2014/main" id="{F5124F65-C1C8-6108-939E-DB1A3A194790}"/>
              </a:ext>
            </a:extLst>
          </p:cNvPr>
          <p:cNvCxnSpPr>
            <a:cxnSpLocks/>
          </p:cNvCxnSpPr>
          <p:nvPr/>
        </p:nvCxnSpPr>
        <p:spPr>
          <a:xfrm flipV="1">
            <a:off x="7227806" y="5364480"/>
            <a:ext cx="1065898" cy="740071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A black and blue logo&#10;&#10;Description automatically generated">
            <a:extLst>
              <a:ext uri="{FF2B5EF4-FFF2-40B4-BE49-F238E27FC236}">
                <a16:creationId xmlns:a16="http://schemas.microsoft.com/office/drawing/2014/main" id="{7D1551FC-0F31-7D8E-1869-7F324B0FC5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1860" y="950799"/>
            <a:ext cx="6208279" cy="1674498"/>
          </a:xfrm>
          <a:prstGeom prst="rect">
            <a:avLst/>
          </a:prstGeom>
        </p:spPr>
      </p:pic>
      <p:pic>
        <p:nvPicPr>
          <p:cNvPr id="8" name="Picture 7" descr="A cartoon of a person holding a sign&#10;&#10;Description automatically generated">
            <a:extLst>
              <a:ext uri="{FF2B5EF4-FFF2-40B4-BE49-F238E27FC236}">
                <a16:creationId xmlns:a16="http://schemas.microsoft.com/office/drawing/2014/main" id="{B89E4453-0B69-ADC0-7F5E-3760AA88524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71" t="5641" r="22588" b="8664"/>
          <a:stretch/>
        </p:blipFill>
        <p:spPr>
          <a:xfrm>
            <a:off x="3509436" y="4410218"/>
            <a:ext cx="1414896" cy="2294603"/>
          </a:xfrm>
          <a:prstGeom prst="rect">
            <a:avLst/>
          </a:prstGeom>
        </p:spPr>
      </p:pic>
      <p:pic>
        <p:nvPicPr>
          <p:cNvPr id="9" name="Picture 8" descr="A group of people holding a heart&#10;&#10;Description automatically generated">
            <a:extLst>
              <a:ext uri="{FF2B5EF4-FFF2-40B4-BE49-F238E27FC236}">
                <a16:creationId xmlns:a16="http://schemas.microsoft.com/office/drawing/2014/main" id="{0A58B0CF-2047-EFEC-DEEA-ECAB6BE8485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3361" y="4365455"/>
            <a:ext cx="3116358" cy="2590818"/>
          </a:xfrm>
          <a:prstGeom prst="rect">
            <a:avLst/>
          </a:prstGeom>
        </p:spPr>
      </p:pic>
      <p:pic>
        <p:nvPicPr>
          <p:cNvPr id="14" name="Picture 13" descr="A person with a green head wrap standing next to a water pump&#10;&#10;Description automatically generated">
            <a:extLst>
              <a:ext uri="{FF2B5EF4-FFF2-40B4-BE49-F238E27FC236}">
                <a16:creationId xmlns:a16="http://schemas.microsoft.com/office/drawing/2014/main" id="{DA1EF176-CE0A-5887-8156-7B31742CC6A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9796" y="4715350"/>
            <a:ext cx="1706152" cy="1803646"/>
          </a:xfrm>
          <a:prstGeom prst="rect">
            <a:avLst/>
          </a:prstGeom>
        </p:spPr>
      </p:pic>
      <p:pic>
        <p:nvPicPr>
          <p:cNvPr id="18" name="Picture 17" descr="A person pushing a shopping cart&#10;&#10;Description automatically generated">
            <a:extLst>
              <a:ext uri="{FF2B5EF4-FFF2-40B4-BE49-F238E27FC236}">
                <a16:creationId xmlns:a16="http://schemas.microsoft.com/office/drawing/2014/main" id="{9F2CE31C-4F2C-3B02-9E39-796616BD1BA8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32" t="11613" r="27177" b="10108"/>
          <a:stretch/>
        </p:blipFill>
        <p:spPr>
          <a:xfrm>
            <a:off x="5466575" y="5003077"/>
            <a:ext cx="1900978" cy="1808248"/>
          </a:xfrm>
          <a:prstGeom prst="rect">
            <a:avLst/>
          </a:prstGeom>
        </p:spPr>
      </p:pic>
      <p:cxnSp>
        <p:nvCxnSpPr>
          <p:cNvPr id="29" name="Connector: Elbow 28">
            <a:extLst>
              <a:ext uri="{FF2B5EF4-FFF2-40B4-BE49-F238E27FC236}">
                <a16:creationId xmlns:a16="http://schemas.microsoft.com/office/drawing/2014/main" id="{C2D9C877-6528-14C7-9730-43BC9A6B934B}"/>
              </a:ext>
            </a:extLst>
          </p:cNvPr>
          <p:cNvCxnSpPr>
            <a:cxnSpLocks/>
          </p:cNvCxnSpPr>
          <p:nvPr/>
        </p:nvCxnSpPr>
        <p:spPr>
          <a:xfrm flipV="1">
            <a:off x="9238727" y="5734515"/>
            <a:ext cx="772539" cy="638188"/>
          </a:xfrm>
          <a:prstGeom prst="bentConnector3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32" name="Picture 31" descr="A colorful houses with a black background&#10;&#10;Description automatically generated">
            <a:extLst>
              <a:ext uri="{FF2B5EF4-FFF2-40B4-BE49-F238E27FC236}">
                <a16:creationId xmlns:a16="http://schemas.microsoft.com/office/drawing/2014/main" id="{B76CBDF1-212F-3D25-C170-B3CF82076AE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4833" y="4715350"/>
            <a:ext cx="2700092" cy="1427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10586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734</TotalTime>
  <Words>158</Words>
  <Application>Microsoft Office PowerPoint</Application>
  <PresentationFormat>Widescreen</PresentationFormat>
  <Paragraphs>25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Century Gothic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Siobhan Farnell</dc:creator>
  <cp:lastModifiedBy>Siobhan Farnell</cp:lastModifiedBy>
  <cp:revision>2</cp:revision>
  <dcterms:created xsi:type="dcterms:W3CDTF">2023-06-30T14:37:41Z</dcterms:created>
  <dcterms:modified xsi:type="dcterms:W3CDTF">2023-09-19T10:58:18Z</dcterms:modified>
</cp:coreProperties>
</file>