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5"/>
    <p:sldMasterId id="2147483714" r:id="rId6"/>
    <p:sldMasterId id="2147483726" r:id="rId7"/>
    <p:sldMasterId id="2147483755" r:id="rId8"/>
  </p:sldMasterIdLst>
  <p:notesMasterIdLst>
    <p:notesMasterId r:id="rId17"/>
  </p:notesMasterIdLst>
  <p:sldIdLst>
    <p:sldId id="308" r:id="rId9"/>
    <p:sldId id="310" r:id="rId10"/>
    <p:sldId id="311" r:id="rId11"/>
    <p:sldId id="306" r:id="rId12"/>
    <p:sldId id="312" r:id="rId13"/>
    <p:sldId id="313" r:id="rId14"/>
    <p:sldId id="309" r:id="rId15"/>
    <p:sldId id="31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C400"/>
    <a:srgbClr val="409F4C"/>
    <a:srgbClr val="112643"/>
    <a:srgbClr val="34A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577793-EA33-487C-858E-0994A1B98E87}" v="2" dt="2024-07-18T14:16:55.775"/>
  </p1510:revLst>
</p1510:revInfo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81407" autoAdjust="0"/>
  </p:normalViewPr>
  <p:slideViewPr>
    <p:cSldViewPr snapToGrid="0">
      <p:cViewPr varScale="1">
        <p:scale>
          <a:sx n="64" d="100"/>
          <a:sy n="64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obhan Farnell" userId="14b661bc-452b-47c9-a734-0f36cbfa2d7f" providerId="ADAL" clId="{08577793-EA33-487C-858E-0994A1B98E87}"/>
    <pc:docChg chg="addSld modSld sldOrd">
      <pc:chgData name="Siobhan Farnell" userId="14b661bc-452b-47c9-a734-0f36cbfa2d7f" providerId="ADAL" clId="{08577793-EA33-487C-858E-0994A1B98E87}" dt="2024-07-18T14:17:08.439" v="9" actId="1076"/>
      <pc:docMkLst>
        <pc:docMk/>
      </pc:docMkLst>
      <pc:sldChg chg="addSp modSp new mod ord">
        <pc:chgData name="Siobhan Farnell" userId="14b661bc-452b-47c9-a734-0f36cbfa2d7f" providerId="ADAL" clId="{08577793-EA33-487C-858E-0994A1B98E87}" dt="2024-07-18T14:17:08.439" v="9" actId="1076"/>
        <pc:sldMkLst>
          <pc:docMk/>
          <pc:sldMk cId="2517139551" sldId="314"/>
        </pc:sldMkLst>
        <pc:picChg chg="add mod">
          <ac:chgData name="Siobhan Farnell" userId="14b661bc-452b-47c9-a734-0f36cbfa2d7f" providerId="ADAL" clId="{08577793-EA33-487C-858E-0994A1B98E87}" dt="2024-07-18T14:14:28.502" v="3"/>
          <ac:picMkLst>
            <pc:docMk/>
            <pc:sldMk cId="2517139551" sldId="314"/>
            <ac:picMk id="2" creationId="{C3B29D38-EC28-7208-2780-A9DE9A58BE7F}"/>
          </ac:picMkLst>
        </pc:picChg>
        <pc:picChg chg="add mod">
          <ac:chgData name="Siobhan Farnell" userId="14b661bc-452b-47c9-a734-0f36cbfa2d7f" providerId="ADAL" clId="{08577793-EA33-487C-858E-0994A1B98E87}" dt="2024-07-18T14:17:08.439" v="9" actId="1076"/>
          <ac:picMkLst>
            <pc:docMk/>
            <pc:sldMk cId="2517139551" sldId="314"/>
            <ac:picMk id="4" creationId="{FF616629-6AF7-6A2E-644B-6EF8A8B5BD19}"/>
          </ac:picMkLst>
        </pc:picChg>
      </pc:sldChg>
    </pc:docChg>
  </pc:docChgLst>
  <pc:docChgLst>
    <pc:chgData name="Siobhan Farnell" userId="14b661bc-452b-47c9-a734-0f36cbfa2d7f" providerId="ADAL" clId="{9FA95372-AB4B-4643-AEF7-CAB296F2284E}"/>
    <pc:docChg chg="undo custSel addSld delSld modSld sldOrd delMainMaster">
      <pc:chgData name="Siobhan Farnell" userId="14b661bc-452b-47c9-a734-0f36cbfa2d7f" providerId="ADAL" clId="{9FA95372-AB4B-4643-AEF7-CAB296F2284E}" dt="2023-09-21T11:11:08.179" v="4688" actId="14100"/>
      <pc:docMkLst>
        <pc:docMk/>
      </pc:docMkLst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786995184" sldId="268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113957735" sldId="281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4233584995" sldId="291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658747174" sldId="293"/>
        </pc:sldMkLst>
      </pc:sldChg>
      <pc:sldChg chg="del">
        <pc:chgData name="Siobhan Farnell" userId="14b661bc-452b-47c9-a734-0f36cbfa2d7f" providerId="ADAL" clId="{9FA95372-AB4B-4643-AEF7-CAB296F2284E}" dt="2023-08-24T16:51:11.636" v="13" actId="2696"/>
        <pc:sldMkLst>
          <pc:docMk/>
          <pc:sldMk cId="4178371636" sldId="295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774235285" sldId="296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3209837714" sldId="297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3618151787" sldId="298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424733333" sldId="300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255150133" sldId="303"/>
        </pc:sldMkLst>
      </pc:sldChg>
      <pc:sldChg chg="addSp delSp modSp del mod ord modNotesTx">
        <pc:chgData name="Siobhan Farnell" userId="14b661bc-452b-47c9-a734-0f36cbfa2d7f" providerId="ADAL" clId="{9FA95372-AB4B-4643-AEF7-CAB296F2284E}" dt="2023-09-01T13:50:40.926" v="4089" actId="2696"/>
        <pc:sldMkLst>
          <pc:docMk/>
          <pc:sldMk cId="1868232187" sldId="305"/>
        </pc:sldMkLst>
        <pc:spChg chg="del">
          <ac:chgData name="Siobhan Farnell" userId="14b661bc-452b-47c9-a734-0f36cbfa2d7f" providerId="ADAL" clId="{9FA95372-AB4B-4643-AEF7-CAB296F2284E}" dt="2023-08-24T16:50:43.694" v="7" actId="478"/>
          <ac:spMkLst>
            <pc:docMk/>
            <pc:sldMk cId="1868232187" sldId="305"/>
            <ac:spMk id="2" creationId="{D165ECB5-0866-4324-8C85-441792A82234}"/>
          </ac:spMkLst>
        </pc:spChg>
        <pc:spChg chg="del">
          <ac:chgData name="Siobhan Farnell" userId="14b661bc-452b-47c9-a734-0f36cbfa2d7f" providerId="ADAL" clId="{9FA95372-AB4B-4643-AEF7-CAB296F2284E}" dt="2023-08-24T16:50:31.185" v="0" actId="478"/>
          <ac:spMkLst>
            <pc:docMk/>
            <pc:sldMk cId="1868232187" sldId="305"/>
            <ac:spMk id="4" creationId="{00000000-0000-0000-0000-000000000000}"/>
          </ac:spMkLst>
        </pc:spChg>
        <pc:spChg chg="del mod">
          <ac:chgData name="Siobhan Farnell" userId="14b661bc-452b-47c9-a734-0f36cbfa2d7f" providerId="ADAL" clId="{9FA95372-AB4B-4643-AEF7-CAB296F2284E}" dt="2023-08-24T16:50:39.566" v="5"/>
          <ac:spMkLst>
            <pc:docMk/>
            <pc:sldMk cId="1868232187" sldId="305"/>
            <ac:spMk id="5" creationId="{00000000-0000-0000-0000-000000000000}"/>
          </ac:spMkLst>
        </pc:spChg>
        <pc:picChg chg="add del mod">
          <ac:chgData name="Siobhan Farnell" userId="14b661bc-452b-47c9-a734-0f36cbfa2d7f" providerId="ADAL" clId="{9FA95372-AB4B-4643-AEF7-CAB296F2284E}" dt="2023-09-01T13:50:35.017" v="4087" actId="478"/>
          <ac:picMkLst>
            <pc:docMk/>
            <pc:sldMk cId="1868232187" sldId="305"/>
            <ac:picMk id="2" creationId="{ACAC46CF-D667-A938-3757-3C48D27D39F4}"/>
          </ac:picMkLst>
        </pc:picChg>
        <pc:picChg chg="add del mod">
          <ac:chgData name="Siobhan Farnell" userId="14b661bc-452b-47c9-a734-0f36cbfa2d7f" providerId="ADAL" clId="{9FA95372-AB4B-4643-AEF7-CAB296F2284E}" dt="2023-09-01T13:02:51.979" v="2692" actId="478"/>
          <ac:picMkLst>
            <pc:docMk/>
            <pc:sldMk cId="1868232187" sldId="305"/>
            <ac:picMk id="4" creationId="{D919DD1F-590C-3794-1B76-DD4A12BBDCAD}"/>
          </ac:picMkLst>
        </pc:picChg>
        <pc:picChg chg="add del mod">
          <ac:chgData name="Siobhan Farnell" userId="14b661bc-452b-47c9-a734-0f36cbfa2d7f" providerId="ADAL" clId="{9FA95372-AB4B-4643-AEF7-CAB296F2284E}" dt="2023-09-01T13:50:36.756" v="4088" actId="478"/>
          <ac:picMkLst>
            <pc:docMk/>
            <pc:sldMk cId="1868232187" sldId="305"/>
            <ac:picMk id="5" creationId="{E53C39BF-9837-DC40-333B-13AF6EB45A3D}"/>
          </ac:picMkLst>
        </pc:picChg>
        <pc:picChg chg="add del mod">
          <ac:chgData name="Siobhan Farnell" userId="14b661bc-452b-47c9-a734-0f36cbfa2d7f" providerId="ADAL" clId="{9FA95372-AB4B-4643-AEF7-CAB296F2284E}" dt="2023-09-01T13:49:57.200" v="4082" actId="478"/>
          <ac:picMkLst>
            <pc:docMk/>
            <pc:sldMk cId="1868232187" sldId="305"/>
            <ac:picMk id="6" creationId="{ED4F7733-3826-6BB1-26EF-944054C5D7CA}"/>
          </ac:picMkLst>
        </pc:picChg>
        <pc:picChg chg="add del mod">
          <ac:chgData name="Siobhan Farnell" userId="14b661bc-452b-47c9-a734-0f36cbfa2d7f" providerId="ADAL" clId="{9FA95372-AB4B-4643-AEF7-CAB296F2284E}" dt="2023-09-01T11:51:15.072" v="496" actId="478"/>
          <ac:picMkLst>
            <pc:docMk/>
            <pc:sldMk cId="1868232187" sldId="305"/>
            <ac:picMk id="7" creationId="{D7952856-87AA-940D-8C93-F94CE1DF125A}"/>
          </ac:picMkLst>
        </pc:picChg>
        <pc:picChg chg="add del mod">
          <ac:chgData name="Siobhan Farnell" userId="14b661bc-452b-47c9-a734-0f36cbfa2d7f" providerId="ADAL" clId="{9FA95372-AB4B-4643-AEF7-CAB296F2284E}" dt="2023-09-01T13:06:16.520" v="3075" actId="478"/>
          <ac:picMkLst>
            <pc:docMk/>
            <pc:sldMk cId="1868232187" sldId="305"/>
            <ac:picMk id="9" creationId="{20975AC6-1007-7E1B-4F7B-3F15E2B4B8F0}"/>
          </ac:picMkLst>
        </pc:picChg>
        <pc:picChg chg="add del mod modCrop">
          <ac:chgData name="Siobhan Farnell" userId="14b661bc-452b-47c9-a734-0f36cbfa2d7f" providerId="ADAL" clId="{9FA95372-AB4B-4643-AEF7-CAB296F2284E}" dt="2023-09-01T11:52:06.664" v="501" actId="478"/>
          <ac:picMkLst>
            <pc:docMk/>
            <pc:sldMk cId="1868232187" sldId="305"/>
            <ac:picMk id="10" creationId="{E5B2E305-6CA4-90FA-03D5-AFB79821FD86}"/>
          </ac:picMkLst>
        </pc:picChg>
        <pc:picChg chg="del">
          <ac:chgData name="Siobhan Farnell" userId="14b661bc-452b-47c9-a734-0f36cbfa2d7f" providerId="ADAL" clId="{9FA95372-AB4B-4643-AEF7-CAB296F2284E}" dt="2023-08-24T16:50:39.566" v="3" actId="478"/>
          <ac:picMkLst>
            <pc:docMk/>
            <pc:sldMk cId="1868232187" sldId="305"/>
            <ac:picMk id="11" creationId="{46CE0360-3D22-4AFF-AC34-B213E55D4A0D}"/>
          </ac:picMkLst>
        </pc:picChg>
        <pc:picChg chg="add del mod">
          <ac:chgData name="Siobhan Farnell" userId="14b661bc-452b-47c9-a734-0f36cbfa2d7f" providerId="ADAL" clId="{9FA95372-AB4B-4643-AEF7-CAB296F2284E}" dt="2023-09-01T13:04:38.770" v="2850" actId="478"/>
          <ac:picMkLst>
            <pc:docMk/>
            <pc:sldMk cId="1868232187" sldId="305"/>
            <ac:picMk id="11" creationId="{89A614B0-FA89-76F5-561E-77D8B4AA373A}"/>
          </ac:picMkLst>
        </pc:picChg>
        <pc:picChg chg="add del mod">
          <ac:chgData name="Siobhan Farnell" userId="14b661bc-452b-47c9-a734-0f36cbfa2d7f" providerId="ADAL" clId="{9FA95372-AB4B-4643-AEF7-CAB296F2284E}" dt="2023-09-01T11:50:12.234" v="486" actId="478"/>
          <ac:picMkLst>
            <pc:docMk/>
            <pc:sldMk cId="1868232187" sldId="305"/>
            <ac:picMk id="13" creationId="{8A726475-10C5-F897-6F9F-3B0DF3C481BE}"/>
          </ac:picMkLst>
        </pc:picChg>
        <pc:picChg chg="add del mod modCrop">
          <ac:chgData name="Siobhan Farnell" userId="14b661bc-452b-47c9-a734-0f36cbfa2d7f" providerId="ADAL" clId="{9FA95372-AB4B-4643-AEF7-CAB296F2284E}" dt="2023-09-01T11:49:59.220" v="485" actId="478"/>
          <ac:picMkLst>
            <pc:docMk/>
            <pc:sldMk cId="1868232187" sldId="305"/>
            <ac:picMk id="15" creationId="{129A056F-6208-D4FA-ADEA-1B5C653A343D}"/>
          </ac:picMkLst>
        </pc:picChg>
        <pc:picChg chg="add del mod modCrop">
          <ac:chgData name="Siobhan Farnell" userId="14b661bc-452b-47c9-a734-0f36cbfa2d7f" providerId="ADAL" clId="{9FA95372-AB4B-4643-AEF7-CAB296F2284E}" dt="2023-09-01T13:06:28.405" v="3076" actId="478"/>
          <ac:picMkLst>
            <pc:docMk/>
            <pc:sldMk cId="1868232187" sldId="305"/>
            <ac:picMk id="17" creationId="{8F9A3603-89A2-F607-A9F3-96F8523547CD}"/>
          </ac:picMkLst>
        </pc:picChg>
        <pc:picChg chg="add del mod modCrop">
          <ac:chgData name="Siobhan Farnell" userId="14b661bc-452b-47c9-a734-0f36cbfa2d7f" providerId="ADAL" clId="{9FA95372-AB4B-4643-AEF7-CAB296F2284E}" dt="2023-09-01T11:53:20.038" v="530" actId="478"/>
          <ac:picMkLst>
            <pc:docMk/>
            <pc:sldMk cId="1868232187" sldId="305"/>
            <ac:picMk id="19" creationId="{FC4C21F7-43ED-815E-2035-CFD07E1B16F7}"/>
          </ac:picMkLst>
        </pc:picChg>
        <pc:picChg chg="add del mod modCrop">
          <ac:chgData name="Siobhan Farnell" userId="14b661bc-452b-47c9-a734-0f36cbfa2d7f" providerId="ADAL" clId="{9FA95372-AB4B-4643-AEF7-CAB296F2284E}" dt="2023-09-01T11:53:31.896" v="531" actId="478"/>
          <ac:picMkLst>
            <pc:docMk/>
            <pc:sldMk cId="1868232187" sldId="305"/>
            <ac:picMk id="21" creationId="{37A56E52-468F-1E6C-1EDE-359419901F4E}"/>
          </ac:picMkLst>
        </pc:picChg>
        <pc:picChg chg="add del mod modCrop">
          <ac:chgData name="Siobhan Farnell" userId="14b661bc-452b-47c9-a734-0f36cbfa2d7f" providerId="ADAL" clId="{9FA95372-AB4B-4643-AEF7-CAB296F2284E}" dt="2023-09-01T11:53:46.884" v="534" actId="478"/>
          <ac:picMkLst>
            <pc:docMk/>
            <pc:sldMk cId="1868232187" sldId="305"/>
            <ac:picMk id="23" creationId="{931F6FC3-E52C-4CF2-51EA-D11E2D60A08E}"/>
          </ac:picMkLst>
        </pc:picChg>
        <pc:picChg chg="add del mod modCrop">
          <ac:chgData name="Siobhan Farnell" userId="14b661bc-452b-47c9-a734-0f36cbfa2d7f" providerId="ADAL" clId="{9FA95372-AB4B-4643-AEF7-CAB296F2284E}" dt="2023-09-01T11:54:04.957" v="537" actId="478"/>
          <ac:picMkLst>
            <pc:docMk/>
            <pc:sldMk cId="1868232187" sldId="305"/>
            <ac:picMk id="25" creationId="{8CB8CE4E-A934-5A73-AD40-E114FCBC9D7B}"/>
          </ac:picMkLst>
        </pc:picChg>
        <pc:picChg chg="del">
          <ac:chgData name="Siobhan Farnell" userId="14b661bc-452b-47c9-a734-0f36cbfa2d7f" providerId="ADAL" clId="{9FA95372-AB4B-4643-AEF7-CAB296F2284E}" dt="2023-08-24T16:50:41.851" v="6" actId="478"/>
          <ac:picMkLst>
            <pc:docMk/>
            <pc:sldMk cId="1868232187" sldId="305"/>
            <ac:picMk id="1026" creationId="{91143825-B5A7-4842-B80C-CE68ACC3F219}"/>
          </ac:picMkLst>
        </pc:picChg>
      </pc:sldChg>
      <pc:sldChg chg="addSp delSp modSp new mod ord modClrScheme chgLayout modNotesTx">
        <pc:chgData name="Siobhan Farnell" userId="14b661bc-452b-47c9-a734-0f36cbfa2d7f" providerId="ADAL" clId="{9FA95372-AB4B-4643-AEF7-CAB296F2284E}" dt="2023-09-01T13:29:29.591" v="3705" actId="20577"/>
        <pc:sldMkLst>
          <pc:docMk/>
          <pc:sldMk cId="3622929766" sldId="306"/>
        </pc:sldMkLst>
        <pc:spChg chg="del">
          <ac:chgData name="Siobhan Farnell" userId="14b661bc-452b-47c9-a734-0f36cbfa2d7f" providerId="ADAL" clId="{9FA95372-AB4B-4643-AEF7-CAB296F2284E}" dt="2023-08-24T17:02:25.645" v="78" actId="700"/>
          <ac:spMkLst>
            <pc:docMk/>
            <pc:sldMk cId="3622929766" sldId="306"/>
            <ac:spMk id="2" creationId="{3BF50093-61F9-83C2-C5C6-77465546357A}"/>
          </ac:spMkLst>
        </pc:spChg>
        <pc:spChg chg="del">
          <ac:chgData name="Siobhan Farnell" userId="14b661bc-452b-47c9-a734-0f36cbfa2d7f" providerId="ADAL" clId="{9FA95372-AB4B-4643-AEF7-CAB296F2284E}" dt="2023-08-24T17:02:25.645" v="78" actId="700"/>
          <ac:spMkLst>
            <pc:docMk/>
            <pc:sldMk cId="3622929766" sldId="306"/>
            <ac:spMk id="3" creationId="{CEB549C1-7BCA-E9A3-CA64-532D47E6D6BE}"/>
          </ac:spMkLst>
        </pc:spChg>
        <pc:picChg chg="add del mod modCrop">
          <ac:chgData name="Siobhan Farnell" userId="14b661bc-452b-47c9-a734-0f36cbfa2d7f" providerId="ADAL" clId="{9FA95372-AB4B-4643-AEF7-CAB296F2284E}" dt="2023-09-01T11:55:40.574" v="551" actId="478"/>
          <ac:picMkLst>
            <pc:docMk/>
            <pc:sldMk cId="3622929766" sldId="306"/>
            <ac:picMk id="3" creationId="{AFB2B72E-5592-1B34-8AB0-BB6EB7FB208E}"/>
          </ac:picMkLst>
        </pc:picChg>
        <pc:picChg chg="add mod">
          <ac:chgData name="Siobhan Farnell" userId="14b661bc-452b-47c9-a734-0f36cbfa2d7f" providerId="ADAL" clId="{9FA95372-AB4B-4643-AEF7-CAB296F2284E}" dt="2023-08-24T17:02:45.333" v="79"/>
          <ac:picMkLst>
            <pc:docMk/>
            <pc:sldMk cId="3622929766" sldId="306"/>
            <ac:picMk id="4" creationId="{84815B1D-90B7-5BBE-64D8-E41E1F45D0FC}"/>
          </ac:picMkLst>
        </pc:picChg>
        <pc:picChg chg="add del mod">
          <ac:chgData name="Siobhan Farnell" userId="14b661bc-452b-47c9-a734-0f36cbfa2d7f" providerId="ADAL" clId="{9FA95372-AB4B-4643-AEF7-CAB296F2284E}" dt="2023-09-01T12:01:35.204" v="632" actId="478"/>
          <ac:picMkLst>
            <pc:docMk/>
            <pc:sldMk cId="3622929766" sldId="306"/>
            <ac:picMk id="5" creationId="{FA42BCE2-3833-AD16-ADAE-8C40757C45A0}"/>
          </ac:picMkLst>
        </pc:picChg>
        <pc:picChg chg="add del mod modCrop">
          <ac:chgData name="Siobhan Farnell" userId="14b661bc-452b-47c9-a734-0f36cbfa2d7f" providerId="ADAL" clId="{9FA95372-AB4B-4643-AEF7-CAB296F2284E}" dt="2023-09-01T11:54:25.680" v="539" actId="478"/>
          <ac:picMkLst>
            <pc:docMk/>
            <pc:sldMk cId="3622929766" sldId="306"/>
            <ac:picMk id="6" creationId="{84ED812A-D98E-4AA8-C9B9-EBBD0CCA5E28}"/>
          </ac:picMkLst>
        </pc:picChg>
        <pc:picChg chg="add mod">
          <ac:chgData name="Siobhan Farnell" userId="14b661bc-452b-47c9-a734-0f36cbfa2d7f" providerId="ADAL" clId="{9FA95372-AB4B-4643-AEF7-CAB296F2284E}" dt="2023-09-01T13:22:51.765" v="3354" actId="1076"/>
          <ac:picMkLst>
            <pc:docMk/>
            <pc:sldMk cId="3622929766" sldId="306"/>
            <ac:picMk id="7" creationId="{A236E3D4-AC32-8768-D9D8-26648E511599}"/>
          </ac:picMkLst>
        </pc:picChg>
        <pc:picChg chg="add del mod modCrop">
          <ac:chgData name="Siobhan Farnell" userId="14b661bc-452b-47c9-a734-0f36cbfa2d7f" providerId="ADAL" clId="{9FA95372-AB4B-4643-AEF7-CAB296F2284E}" dt="2023-09-01T11:54:45.973" v="542" actId="478"/>
          <ac:picMkLst>
            <pc:docMk/>
            <pc:sldMk cId="3622929766" sldId="306"/>
            <ac:picMk id="8" creationId="{609961B8-9797-0FDD-400B-9AA81550DE31}"/>
          </ac:picMkLst>
        </pc:picChg>
        <pc:picChg chg="add mod">
          <ac:chgData name="Siobhan Farnell" userId="14b661bc-452b-47c9-a734-0f36cbfa2d7f" providerId="ADAL" clId="{9FA95372-AB4B-4643-AEF7-CAB296F2284E}" dt="2023-09-01T12:01:49.530" v="635" actId="1076"/>
          <ac:picMkLst>
            <pc:docMk/>
            <pc:sldMk cId="3622929766" sldId="306"/>
            <ac:picMk id="9" creationId="{88981745-B753-1C60-306F-26E36B89BC00}"/>
          </ac:picMkLst>
        </pc:picChg>
        <pc:picChg chg="add del mod modCrop">
          <ac:chgData name="Siobhan Farnell" userId="14b661bc-452b-47c9-a734-0f36cbfa2d7f" providerId="ADAL" clId="{9FA95372-AB4B-4643-AEF7-CAB296F2284E}" dt="2023-09-01T11:55:01.307" v="545" actId="478"/>
          <ac:picMkLst>
            <pc:docMk/>
            <pc:sldMk cId="3622929766" sldId="306"/>
            <ac:picMk id="10" creationId="{75286F54-9406-61C7-CC09-006CA9C0AA06}"/>
          </ac:picMkLst>
        </pc:picChg>
        <pc:picChg chg="add mod">
          <ac:chgData name="Siobhan Farnell" userId="14b661bc-452b-47c9-a734-0f36cbfa2d7f" providerId="ADAL" clId="{9FA95372-AB4B-4643-AEF7-CAB296F2284E}" dt="2023-09-01T13:22:48.402" v="3353" actId="1076"/>
          <ac:picMkLst>
            <pc:docMk/>
            <pc:sldMk cId="3622929766" sldId="306"/>
            <ac:picMk id="11" creationId="{54001450-F6F2-6996-03CB-770A90430E0E}"/>
          </ac:picMkLst>
        </pc:picChg>
        <pc:picChg chg="add del mod modCrop">
          <ac:chgData name="Siobhan Farnell" userId="14b661bc-452b-47c9-a734-0f36cbfa2d7f" providerId="ADAL" clId="{9FA95372-AB4B-4643-AEF7-CAB296F2284E}" dt="2023-09-01T11:55:03.857" v="546" actId="478"/>
          <ac:picMkLst>
            <pc:docMk/>
            <pc:sldMk cId="3622929766" sldId="306"/>
            <ac:picMk id="12" creationId="{8417C607-6AAF-476D-E61D-4D716473557A}"/>
          </ac:picMkLst>
        </pc:picChg>
        <pc:picChg chg="add mod">
          <ac:chgData name="Siobhan Farnell" userId="14b661bc-452b-47c9-a734-0f36cbfa2d7f" providerId="ADAL" clId="{9FA95372-AB4B-4643-AEF7-CAB296F2284E}" dt="2023-09-01T13:22:46.196" v="3352" actId="1076"/>
          <ac:picMkLst>
            <pc:docMk/>
            <pc:sldMk cId="3622929766" sldId="306"/>
            <ac:picMk id="13" creationId="{40E0F16F-071C-72C4-73C9-57C7DC38F4A0}"/>
          </ac:picMkLst>
        </pc:picChg>
        <pc:picChg chg="add del mod modCrop">
          <ac:chgData name="Siobhan Farnell" userId="14b661bc-452b-47c9-a734-0f36cbfa2d7f" providerId="ADAL" clId="{9FA95372-AB4B-4643-AEF7-CAB296F2284E}" dt="2023-09-01T11:55:56.371" v="554" actId="478"/>
          <ac:picMkLst>
            <pc:docMk/>
            <pc:sldMk cId="3622929766" sldId="306"/>
            <ac:picMk id="14" creationId="{DFC5B748-5039-22B5-36C4-232EDF9D6AAC}"/>
          </ac:picMkLst>
        </pc:picChg>
        <pc:picChg chg="add mod">
          <ac:chgData name="Siobhan Farnell" userId="14b661bc-452b-47c9-a734-0f36cbfa2d7f" providerId="ADAL" clId="{9FA95372-AB4B-4643-AEF7-CAB296F2284E}" dt="2023-09-01T13:22:44.673" v="3351" actId="1076"/>
          <ac:picMkLst>
            <pc:docMk/>
            <pc:sldMk cId="3622929766" sldId="306"/>
            <ac:picMk id="15" creationId="{2B0BB79B-7177-AB9B-0C53-418544F566BD}"/>
          </ac:picMkLst>
        </pc:picChg>
        <pc:picChg chg="add del mod modCrop">
          <ac:chgData name="Siobhan Farnell" userId="14b661bc-452b-47c9-a734-0f36cbfa2d7f" providerId="ADAL" clId="{9FA95372-AB4B-4643-AEF7-CAB296F2284E}" dt="2023-09-01T11:56:10.211" v="557" actId="478"/>
          <ac:picMkLst>
            <pc:docMk/>
            <pc:sldMk cId="3622929766" sldId="306"/>
            <ac:picMk id="16" creationId="{CF01AE39-9550-84EC-BB83-03CF7A1CAD97}"/>
          </ac:picMkLst>
        </pc:picChg>
        <pc:picChg chg="add mod">
          <ac:chgData name="Siobhan Farnell" userId="14b661bc-452b-47c9-a734-0f36cbfa2d7f" providerId="ADAL" clId="{9FA95372-AB4B-4643-AEF7-CAB296F2284E}" dt="2023-09-01T13:22:02.029" v="3349" actId="1076"/>
          <ac:picMkLst>
            <pc:docMk/>
            <pc:sldMk cId="3622929766" sldId="306"/>
            <ac:picMk id="17" creationId="{2A9E22CE-4D8B-8995-C1DA-464FA1F7FEA0}"/>
          </ac:picMkLst>
        </pc:picChg>
        <pc:picChg chg="add del mod">
          <ac:chgData name="Siobhan Farnell" userId="14b661bc-452b-47c9-a734-0f36cbfa2d7f" providerId="ADAL" clId="{9FA95372-AB4B-4643-AEF7-CAB296F2284E}" dt="2023-09-01T11:56:38.872" v="576" actId="478"/>
          <ac:picMkLst>
            <pc:docMk/>
            <pc:sldMk cId="3622929766" sldId="306"/>
            <ac:picMk id="18" creationId="{4E1AF3F5-77BA-643F-1C07-8C347CB889E8}"/>
          </ac:picMkLst>
        </pc:picChg>
        <pc:picChg chg="add mod">
          <ac:chgData name="Siobhan Farnell" userId="14b661bc-452b-47c9-a734-0f36cbfa2d7f" providerId="ADAL" clId="{9FA95372-AB4B-4643-AEF7-CAB296F2284E}" dt="2023-09-01T13:22:41.800" v="3350" actId="1076"/>
          <ac:picMkLst>
            <pc:docMk/>
            <pc:sldMk cId="3622929766" sldId="306"/>
            <ac:picMk id="19" creationId="{233F8E01-B49D-582A-B5DF-8FC6135453E0}"/>
          </ac:picMkLst>
        </pc:picChg>
        <pc:picChg chg="add del mod modCrop">
          <ac:chgData name="Siobhan Farnell" userId="14b661bc-452b-47c9-a734-0f36cbfa2d7f" providerId="ADAL" clId="{9FA95372-AB4B-4643-AEF7-CAB296F2284E}" dt="2023-09-01T11:56:55.301" v="579" actId="478"/>
          <ac:picMkLst>
            <pc:docMk/>
            <pc:sldMk cId="3622929766" sldId="306"/>
            <ac:picMk id="20" creationId="{A4FF0A38-7EA7-C308-EA0C-135440A5B6B9}"/>
          </ac:picMkLst>
        </pc:picChg>
        <pc:picChg chg="add mod">
          <ac:chgData name="Siobhan Farnell" userId="14b661bc-452b-47c9-a734-0f36cbfa2d7f" providerId="ADAL" clId="{9FA95372-AB4B-4643-AEF7-CAB296F2284E}" dt="2023-09-01T13:22:00.108" v="3348" actId="1076"/>
          <ac:picMkLst>
            <pc:docMk/>
            <pc:sldMk cId="3622929766" sldId="306"/>
            <ac:picMk id="21" creationId="{CCDF484B-4EFD-8DA7-AD9E-2A1445594001}"/>
          </ac:picMkLst>
        </pc:picChg>
        <pc:picChg chg="add del mod modCrop">
          <ac:chgData name="Siobhan Farnell" userId="14b661bc-452b-47c9-a734-0f36cbfa2d7f" providerId="ADAL" clId="{9FA95372-AB4B-4643-AEF7-CAB296F2284E}" dt="2023-09-01T11:57:32.061" v="597" actId="478"/>
          <ac:picMkLst>
            <pc:docMk/>
            <pc:sldMk cId="3622929766" sldId="306"/>
            <ac:picMk id="22" creationId="{3E221653-0653-1154-50F8-39559AFB4CF8}"/>
          </ac:picMkLst>
        </pc:picChg>
      </pc:sldChg>
      <pc:sldChg chg="addSp delSp modSp new del mod ord">
        <pc:chgData name="Siobhan Farnell" userId="14b661bc-452b-47c9-a734-0f36cbfa2d7f" providerId="ADAL" clId="{9FA95372-AB4B-4643-AEF7-CAB296F2284E}" dt="2023-09-01T13:34:36.756" v="3962" actId="2696"/>
        <pc:sldMkLst>
          <pc:docMk/>
          <pc:sldMk cId="3533243657" sldId="307"/>
        </pc:sldMkLst>
        <pc:picChg chg="add del mod modCrop">
          <ac:chgData name="Siobhan Farnell" userId="14b661bc-452b-47c9-a734-0f36cbfa2d7f" providerId="ADAL" clId="{9FA95372-AB4B-4643-AEF7-CAB296F2284E}" dt="2023-09-01T11:59:09.889" v="609" actId="478"/>
          <ac:picMkLst>
            <pc:docMk/>
            <pc:sldMk cId="3533243657" sldId="307"/>
            <ac:picMk id="3" creationId="{240271A4-F761-5296-EF61-EFF74F7A5776}"/>
          </ac:picMkLst>
        </pc:picChg>
        <pc:picChg chg="add mod">
          <ac:chgData name="Siobhan Farnell" userId="14b661bc-452b-47c9-a734-0f36cbfa2d7f" providerId="ADAL" clId="{9FA95372-AB4B-4643-AEF7-CAB296F2284E}" dt="2023-08-24T17:12:21.187" v="149"/>
          <ac:picMkLst>
            <pc:docMk/>
            <pc:sldMk cId="3533243657" sldId="307"/>
            <ac:picMk id="4" creationId="{C196A003-CD85-A57A-1FA8-5B3F68379A58}"/>
          </ac:picMkLst>
        </pc:picChg>
        <pc:picChg chg="add del mod modCrop">
          <ac:chgData name="Siobhan Farnell" userId="14b661bc-452b-47c9-a734-0f36cbfa2d7f" providerId="ADAL" clId="{9FA95372-AB4B-4643-AEF7-CAB296F2284E}" dt="2023-09-01T11:59:08.270" v="608" actId="478"/>
          <ac:picMkLst>
            <pc:docMk/>
            <pc:sldMk cId="3533243657" sldId="307"/>
            <ac:picMk id="6" creationId="{07481FAE-1DBC-D48A-B088-070355820192}"/>
          </ac:picMkLst>
        </pc:picChg>
        <pc:picChg chg="add del mod">
          <ac:chgData name="Siobhan Farnell" userId="14b661bc-452b-47c9-a734-0f36cbfa2d7f" providerId="ADAL" clId="{9FA95372-AB4B-4643-AEF7-CAB296F2284E}" dt="2023-09-01T12:00:05.726" v="617" actId="478"/>
          <ac:picMkLst>
            <pc:docMk/>
            <pc:sldMk cId="3533243657" sldId="307"/>
            <ac:picMk id="8" creationId="{569E402F-59B4-680D-6D50-DB8C20D6D28E}"/>
          </ac:picMkLst>
        </pc:picChg>
        <pc:picChg chg="add del mod">
          <ac:chgData name="Siobhan Farnell" userId="14b661bc-452b-47c9-a734-0f36cbfa2d7f" providerId="ADAL" clId="{9FA95372-AB4B-4643-AEF7-CAB296F2284E}" dt="2023-09-01T11:59:39.645" v="614" actId="478"/>
          <ac:picMkLst>
            <pc:docMk/>
            <pc:sldMk cId="3533243657" sldId="307"/>
            <ac:picMk id="10" creationId="{17FA41C1-AFCB-546A-0738-0C60E83A1BEA}"/>
          </ac:picMkLst>
        </pc:picChg>
        <pc:picChg chg="add del mod">
          <ac:chgData name="Siobhan Farnell" userId="14b661bc-452b-47c9-a734-0f36cbfa2d7f" providerId="ADAL" clId="{9FA95372-AB4B-4643-AEF7-CAB296F2284E}" dt="2023-09-01T12:00:37.872" v="622" actId="478"/>
          <ac:picMkLst>
            <pc:docMk/>
            <pc:sldMk cId="3533243657" sldId="307"/>
            <ac:picMk id="12" creationId="{042E8E2F-19D6-8095-F997-74EFF6358D80}"/>
          </ac:picMkLst>
        </pc:picChg>
        <pc:picChg chg="add del mod">
          <ac:chgData name="Siobhan Farnell" userId="14b661bc-452b-47c9-a734-0f36cbfa2d7f" providerId="ADAL" clId="{9FA95372-AB4B-4643-AEF7-CAB296F2284E}" dt="2023-09-01T12:05:32.538" v="1063" actId="478"/>
          <ac:picMkLst>
            <pc:docMk/>
            <pc:sldMk cId="3533243657" sldId="307"/>
            <ac:picMk id="14" creationId="{409B6D6F-AD1F-2188-E65E-458E3E282E16}"/>
          </ac:picMkLst>
        </pc:picChg>
        <pc:picChg chg="add del mod">
          <ac:chgData name="Siobhan Farnell" userId="14b661bc-452b-47c9-a734-0f36cbfa2d7f" providerId="ADAL" clId="{9FA95372-AB4B-4643-AEF7-CAB296F2284E}" dt="2023-08-24T17:16:05.803" v="182" actId="478"/>
          <ac:picMkLst>
            <pc:docMk/>
            <pc:sldMk cId="3533243657" sldId="307"/>
            <ac:picMk id="16" creationId="{825BFD35-343E-3AEC-4CE5-252D0932F056}"/>
          </ac:picMkLst>
        </pc:picChg>
        <pc:picChg chg="add del mod">
          <ac:chgData name="Siobhan Farnell" userId="14b661bc-452b-47c9-a734-0f36cbfa2d7f" providerId="ADAL" clId="{9FA95372-AB4B-4643-AEF7-CAB296F2284E}" dt="2023-08-24T18:04:11.048" v="443" actId="478"/>
          <ac:picMkLst>
            <pc:docMk/>
            <pc:sldMk cId="3533243657" sldId="307"/>
            <ac:picMk id="18" creationId="{C8B2DC9D-10CA-805A-69CB-B1A8166D7BE5}"/>
          </ac:picMkLst>
        </pc:picChg>
        <pc:picChg chg="add del mod modCrop">
          <ac:chgData name="Siobhan Farnell" userId="14b661bc-452b-47c9-a734-0f36cbfa2d7f" providerId="ADAL" clId="{9FA95372-AB4B-4643-AEF7-CAB296F2284E}" dt="2023-09-01T11:48:53.345" v="474" actId="478"/>
          <ac:picMkLst>
            <pc:docMk/>
            <pc:sldMk cId="3533243657" sldId="307"/>
            <ac:picMk id="20" creationId="{3BC00D8A-99B3-5F0B-1DE1-49DDF7FA850A}"/>
          </ac:picMkLst>
        </pc:picChg>
        <pc:picChg chg="add del mod modCrop">
          <ac:chgData name="Siobhan Farnell" userId="14b661bc-452b-47c9-a734-0f36cbfa2d7f" providerId="ADAL" clId="{9FA95372-AB4B-4643-AEF7-CAB296F2284E}" dt="2023-08-24T17:18:28.717" v="212"/>
          <ac:picMkLst>
            <pc:docMk/>
            <pc:sldMk cId="3533243657" sldId="307"/>
            <ac:picMk id="22" creationId="{1BBDC8E1-8935-4809-71E0-A1EDEE0FCAC2}"/>
          </ac:picMkLst>
        </pc:picChg>
        <pc:picChg chg="add del mod modCrop">
          <ac:chgData name="Siobhan Farnell" userId="14b661bc-452b-47c9-a734-0f36cbfa2d7f" providerId="ADAL" clId="{9FA95372-AB4B-4643-AEF7-CAB296F2284E}" dt="2023-09-01T12:11:08.806" v="1365" actId="478"/>
          <ac:picMkLst>
            <pc:docMk/>
            <pc:sldMk cId="3533243657" sldId="307"/>
            <ac:picMk id="24" creationId="{36A6F79B-CF88-2C8D-25A8-46B1A5092590}"/>
          </ac:picMkLst>
        </pc:picChg>
        <pc:picChg chg="add del mod modCrop">
          <ac:chgData name="Siobhan Farnell" userId="14b661bc-452b-47c9-a734-0f36cbfa2d7f" providerId="ADAL" clId="{9FA95372-AB4B-4643-AEF7-CAB296F2284E}" dt="2023-09-01T12:11:10.542" v="1366" actId="478"/>
          <ac:picMkLst>
            <pc:docMk/>
            <pc:sldMk cId="3533243657" sldId="307"/>
            <ac:picMk id="26" creationId="{F3660F01-04FF-EC51-9BCD-BC846E044763}"/>
          </ac:picMkLst>
        </pc:picChg>
        <pc:picChg chg="add del mod modCrop">
          <ac:chgData name="Siobhan Farnell" userId="14b661bc-452b-47c9-a734-0f36cbfa2d7f" providerId="ADAL" clId="{9FA95372-AB4B-4643-AEF7-CAB296F2284E}" dt="2023-09-01T12:05:50.969" v="1066" actId="478"/>
          <ac:picMkLst>
            <pc:docMk/>
            <pc:sldMk cId="3533243657" sldId="307"/>
            <ac:picMk id="28" creationId="{038F59BF-3C5E-7DB0-5178-D741E490111D}"/>
          </ac:picMkLst>
        </pc:picChg>
      </pc:sldChg>
      <pc:sldChg chg="addSp delSp modSp new mod ord">
        <pc:chgData name="Siobhan Farnell" userId="14b661bc-452b-47c9-a734-0f36cbfa2d7f" providerId="ADAL" clId="{9FA95372-AB4B-4643-AEF7-CAB296F2284E}" dt="2023-09-13T11:00:49.186" v="4674" actId="20577"/>
        <pc:sldMkLst>
          <pc:docMk/>
          <pc:sldMk cId="3387244202" sldId="308"/>
        </pc:sldMkLst>
        <pc:spChg chg="add mod">
          <ac:chgData name="Siobhan Farnell" userId="14b661bc-452b-47c9-a734-0f36cbfa2d7f" providerId="ADAL" clId="{9FA95372-AB4B-4643-AEF7-CAB296F2284E}" dt="2023-09-13T10:54:29.840" v="4650" actId="12788"/>
          <ac:spMkLst>
            <pc:docMk/>
            <pc:sldMk cId="3387244202" sldId="308"/>
            <ac:spMk id="3" creationId="{BA4A2207-D4C5-7A54-68A4-C5A6C3BCB97D}"/>
          </ac:spMkLst>
        </pc:spChg>
        <pc:spChg chg="add del mod">
          <ac:chgData name="Siobhan Farnell" userId="14b661bc-452b-47c9-a734-0f36cbfa2d7f" providerId="ADAL" clId="{9FA95372-AB4B-4643-AEF7-CAB296F2284E}" dt="2023-09-01T12:56:34.417" v="2434" actId="478"/>
          <ac:spMkLst>
            <pc:docMk/>
            <pc:sldMk cId="3387244202" sldId="308"/>
            <ac:spMk id="5" creationId="{DE8B08CD-6E0B-8B34-78B7-4C230CC6C0C4}"/>
          </ac:spMkLst>
        </pc:spChg>
        <pc:graphicFrameChg chg="add mod modGraphic">
          <ac:chgData name="Siobhan Farnell" userId="14b661bc-452b-47c9-a734-0f36cbfa2d7f" providerId="ADAL" clId="{9FA95372-AB4B-4643-AEF7-CAB296F2284E}" dt="2023-09-13T11:00:49.186" v="4674" actId="20577"/>
          <ac:graphicFrameMkLst>
            <pc:docMk/>
            <pc:sldMk cId="3387244202" sldId="308"/>
            <ac:graphicFrameMk id="7" creationId="{DDFBC41D-890A-7600-73A3-A6F1F6E754B3}"/>
          </ac:graphicFrameMkLst>
        </pc:graphicFrameChg>
        <pc:picChg chg="add mod">
          <ac:chgData name="Siobhan Farnell" userId="14b661bc-452b-47c9-a734-0f36cbfa2d7f" providerId="ADAL" clId="{9FA95372-AB4B-4643-AEF7-CAB296F2284E}" dt="2023-08-24T17:20:49.914" v="232"/>
          <ac:picMkLst>
            <pc:docMk/>
            <pc:sldMk cId="3387244202" sldId="308"/>
            <ac:picMk id="2" creationId="{4B6EF953-644E-9BD8-5928-A8A0B049480F}"/>
          </ac:picMkLst>
        </pc:picChg>
        <pc:picChg chg="add del mod modCrop">
          <ac:chgData name="Siobhan Farnell" userId="14b661bc-452b-47c9-a734-0f36cbfa2d7f" providerId="ADAL" clId="{9FA95372-AB4B-4643-AEF7-CAB296F2284E}" dt="2023-09-01T12:11:29.435" v="1371" actId="478"/>
          <ac:picMkLst>
            <pc:docMk/>
            <pc:sldMk cId="3387244202" sldId="308"/>
            <ac:picMk id="4" creationId="{1FB4EEF2-1A30-889C-DFBF-4B2237E571A7}"/>
          </ac:picMkLst>
        </pc:picChg>
        <pc:picChg chg="add del mod modCrop">
          <ac:chgData name="Siobhan Farnell" userId="14b661bc-452b-47c9-a734-0f36cbfa2d7f" providerId="ADAL" clId="{9FA95372-AB4B-4643-AEF7-CAB296F2284E}" dt="2023-09-01T12:11:43.431" v="1374" actId="478"/>
          <ac:picMkLst>
            <pc:docMk/>
            <pc:sldMk cId="3387244202" sldId="308"/>
            <ac:picMk id="6" creationId="{31F2B5FB-3601-5B35-EF99-CC9B8AAC7932}"/>
          </ac:picMkLst>
        </pc:picChg>
        <pc:picChg chg="add del mod modCrop">
          <ac:chgData name="Siobhan Farnell" userId="14b661bc-452b-47c9-a734-0f36cbfa2d7f" providerId="ADAL" clId="{9FA95372-AB4B-4643-AEF7-CAB296F2284E}" dt="2023-09-01T12:12:14.105" v="1379" actId="478"/>
          <ac:picMkLst>
            <pc:docMk/>
            <pc:sldMk cId="3387244202" sldId="308"/>
            <ac:picMk id="8" creationId="{C9EFD014-AA3B-2A28-CEC7-6B6AFE551970}"/>
          </ac:picMkLst>
        </pc:picChg>
        <pc:picChg chg="add del mod">
          <ac:chgData name="Siobhan Farnell" userId="14b661bc-452b-47c9-a734-0f36cbfa2d7f" providerId="ADAL" clId="{9FA95372-AB4B-4643-AEF7-CAB296F2284E}" dt="2023-09-01T12:12:34.538" v="1383" actId="478"/>
          <ac:picMkLst>
            <pc:docMk/>
            <pc:sldMk cId="3387244202" sldId="308"/>
            <ac:picMk id="10" creationId="{88DDBC12-C14D-496A-E502-50E9755ED7E8}"/>
          </ac:picMkLst>
        </pc:picChg>
        <pc:picChg chg="add del mod modCrop">
          <ac:chgData name="Siobhan Farnell" userId="14b661bc-452b-47c9-a734-0f36cbfa2d7f" providerId="ADAL" clId="{9FA95372-AB4B-4643-AEF7-CAB296F2284E}" dt="2023-09-01T12:14:29.754" v="1408" actId="478"/>
          <ac:picMkLst>
            <pc:docMk/>
            <pc:sldMk cId="3387244202" sldId="308"/>
            <ac:picMk id="12" creationId="{EF66B57F-644D-0278-B276-E151359A6083}"/>
          </ac:picMkLst>
        </pc:picChg>
        <pc:picChg chg="add del mod modCrop">
          <ac:chgData name="Siobhan Farnell" userId="14b661bc-452b-47c9-a734-0f36cbfa2d7f" providerId="ADAL" clId="{9FA95372-AB4B-4643-AEF7-CAB296F2284E}" dt="2023-09-01T12:13:14.429" v="1389" actId="478"/>
          <ac:picMkLst>
            <pc:docMk/>
            <pc:sldMk cId="3387244202" sldId="308"/>
            <ac:picMk id="14" creationId="{97DE4604-5030-57B2-F449-67FF61D1B0DE}"/>
          </ac:picMkLst>
        </pc:picChg>
        <pc:picChg chg="add del mod modCrop">
          <ac:chgData name="Siobhan Farnell" userId="14b661bc-452b-47c9-a734-0f36cbfa2d7f" providerId="ADAL" clId="{9FA95372-AB4B-4643-AEF7-CAB296F2284E}" dt="2023-09-01T12:13:35.098" v="1393" actId="478"/>
          <ac:picMkLst>
            <pc:docMk/>
            <pc:sldMk cId="3387244202" sldId="308"/>
            <ac:picMk id="16" creationId="{FE3AF55D-3103-3B3F-7F97-2A60759E2816}"/>
          </ac:picMkLst>
        </pc:picChg>
        <pc:picChg chg="add del mod">
          <ac:chgData name="Siobhan Farnell" userId="14b661bc-452b-47c9-a734-0f36cbfa2d7f" providerId="ADAL" clId="{9FA95372-AB4B-4643-AEF7-CAB296F2284E}" dt="2023-09-01T12:12:53.253" v="1386" actId="478"/>
          <ac:picMkLst>
            <pc:docMk/>
            <pc:sldMk cId="3387244202" sldId="308"/>
            <ac:picMk id="18" creationId="{1A3BE3BD-D02E-50A7-B430-24C725AC1425}"/>
          </ac:picMkLst>
        </pc:picChg>
        <pc:picChg chg="add del mod">
          <ac:chgData name="Siobhan Farnell" userId="14b661bc-452b-47c9-a734-0f36cbfa2d7f" providerId="ADAL" clId="{9FA95372-AB4B-4643-AEF7-CAB296F2284E}" dt="2023-08-24T18:03:21.088" v="438" actId="478"/>
          <ac:picMkLst>
            <pc:docMk/>
            <pc:sldMk cId="3387244202" sldId="308"/>
            <ac:picMk id="19" creationId="{8E813CC4-58EB-E2DA-9868-DC70C0BF75FB}"/>
          </ac:picMkLst>
        </pc:picChg>
        <pc:picChg chg="add del mod">
          <ac:chgData name="Siobhan Farnell" userId="14b661bc-452b-47c9-a734-0f36cbfa2d7f" providerId="ADAL" clId="{9FA95372-AB4B-4643-AEF7-CAB296F2284E}" dt="2023-09-01T12:14:51.502" v="1410" actId="478"/>
          <ac:picMkLst>
            <pc:docMk/>
            <pc:sldMk cId="3387244202" sldId="308"/>
            <ac:picMk id="20" creationId="{9B360408-9449-AE6F-1AF3-2FF0A6650FCE}"/>
          </ac:picMkLst>
        </pc:picChg>
      </pc:sldChg>
      <pc:sldChg chg="addSp delSp modSp new mod ord">
        <pc:chgData name="Siobhan Farnell" userId="14b661bc-452b-47c9-a734-0f36cbfa2d7f" providerId="ADAL" clId="{9FA95372-AB4B-4643-AEF7-CAB296F2284E}" dt="2023-09-13T11:00:17.690" v="4666" actId="478"/>
        <pc:sldMkLst>
          <pc:docMk/>
          <pc:sldMk cId="1294359257" sldId="309"/>
        </pc:sldMkLst>
        <pc:picChg chg="add del mod">
          <ac:chgData name="Siobhan Farnell" userId="14b661bc-452b-47c9-a734-0f36cbfa2d7f" providerId="ADAL" clId="{9FA95372-AB4B-4643-AEF7-CAB296F2284E}" dt="2023-09-13T11:00:17.690" v="4666" actId="478"/>
          <ac:picMkLst>
            <pc:docMk/>
            <pc:sldMk cId="1294359257" sldId="309"/>
            <ac:picMk id="2" creationId="{1EDF52C3-C90C-735B-41F6-CE46E46416E8}"/>
          </ac:picMkLst>
        </pc:picChg>
        <pc:picChg chg="add del mod">
          <ac:chgData name="Siobhan Farnell" userId="14b661bc-452b-47c9-a734-0f36cbfa2d7f" providerId="ADAL" clId="{9FA95372-AB4B-4643-AEF7-CAB296F2284E}" dt="2023-09-01T14:49:37.781" v="4338" actId="478"/>
          <ac:picMkLst>
            <pc:docMk/>
            <pc:sldMk cId="1294359257" sldId="309"/>
            <ac:picMk id="3" creationId="{8672EFE9-7EDA-3F82-C3BC-AD3035F73671}"/>
          </ac:picMkLst>
        </pc:picChg>
        <pc:picChg chg="add del mod modCrop">
          <ac:chgData name="Siobhan Farnell" userId="14b661bc-452b-47c9-a734-0f36cbfa2d7f" providerId="ADAL" clId="{9FA95372-AB4B-4643-AEF7-CAB296F2284E}" dt="2023-08-24T17:37:16.088" v="383" actId="478"/>
          <ac:picMkLst>
            <pc:docMk/>
            <pc:sldMk cId="1294359257" sldId="309"/>
            <ac:picMk id="3" creationId="{DAD34319-6725-A66B-CE2F-A83E0C96F395}"/>
          </ac:picMkLst>
        </pc:picChg>
        <pc:picChg chg="add mod">
          <ac:chgData name="Siobhan Farnell" userId="14b661bc-452b-47c9-a734-0f36cbfa2d7f" providerId="ADAL" clId="{9FA95372-AB4B-4643-AEF7-CAB296F2284E}" dt="2023-09-01T14:49:51.923" v="4343" actId="1076"/>
          <ac:picMkLst>
            <pc:docMk/>
            <pc:sldMk cId="1294359257" sldId="309"/>
            <ac:picMk id="4" creationId="{7C22A762-5D64-7EED-673F-DB284D6DB315}"/>
          </ac:picMkLst>
        </pc:picChg>
        <pc:picChg chg="add mod modCrop">
          <ac:chgData name="Siobhan Farnell" userId="14b661bc-452b-47c9-a734-0f36cbfa2d7f" providerId="ADAL" clId="{9FA95372-AB4B-4643-AEF7-CAB296F2284E}" dt="2023-09-01T14:48:44.826" v="4323" actId="1076"/>
          <ac:picMkLst>
            <pc:docMk/>
            <pc:sldMk cId="1294359257" sldId="309"/>
            <ac:picMk id="5" creationId="{FBA77AE4-A3A2-FDB4-F5C2-EB0AE681929F}"/>
          </ac:picMkLst>
        </pc:picChg>
        <pc:picChg chg="add del mod modCrop">
          <ac:chgData name="Siobhan Farnell" userId="14b661bc-452b-47c9-a734-0f36cbfa2d7f" providerId="ADAL" clId="{9FA95372-AB4B-4643-AEF7-CAB296F2284E}" dt="2023-09-01T13:49:34.826" v="4078" actId="478"/>
          <ac:picMkLst>
            <pc:docMk/>
            <pc:sldMk cId="1294359257" sldId="309"/>
            <ac:picMk id="7" creationId="{AC7B2FE6-1B4D-1CC3-D74D-6040548BA016}"/>
          </ac:picMkLst>
        </pc:picChg>
        <pc:picChg chg="add mod">
          <ac:chgData name="Siobhan Farnell" userId="14b661bc-452b-47c9-a734-0f36cbfa2d7f" providerId="ADAL" clId="{9FA95372-AB4B-4643-AEF7-CAB296F2284E}" dt="2023-09-01T14:49:12.664" v="4333" actId="1076"/>
          <ac:picMkLst>
            <pc:docMk/>
            <pc:sldMk cId="1294359257" sldId="309"/>
            <ac:picMk id="8" creationId="{E99B70CD-5FD5-9618-8F2C-665D705C9343}"/>
          </ac:picMkLst>
        </pc:picChg>
        <pc:picChg chg="add del mod modCrop">
          <ac:chgData name="Siobhan Farnell" userId="14b661bc-452b-47c9-a734-0f36cbfa2d7f" providerId="ADAL" clId="{9FA95372-AB4B-4643-AEF7-CAB296F2284E}" dt="2023-09-01T13:42:07.919" v="4077" actId="478"/>
          <ac:picMkLst>
            <pc:docMk/>
            <pc:sldMk cId="1294359257" sldId="309"/>
            <ac:picMk id="9" creationId="{9F9923AD-1FF6-2078-E611-62B76972F564}"/>
          </ac:picMkLst>
        </pc:picChg>
        <pc:picChg chg="add mod modCrop">
          <ac:chgData name="Siobhan Farnell" userId="14b661bc-452b-47c9-a734-0f36cbfa2d7f" providerId="ADAL" clId="{9FA95372-AB4B-4643-AEF7-CAB296F2284E}" dt="2023-09-01T14:48:34.185" v="4319" actId="14100"/>
          <ac:picMkLst>
            <pc:docMk/>
            <pc:sldMk cId="1294359257" sldId="309"/>
            <ac:picMk id="11" creationId="{19594D15-4AE0-83A5-8F56-FB9C2A17F03A}"/>
          </ac:picMkLst>
        </pc:picChg>
        <pc:picChg chg="add del mod">
          <ac:chgData name="Siobhan Farnell" userId="14b661bc-452b-47c9-a734-0f36cbfa2d7f" providerId="ADAL" clId="{9FA95372-AB4B-4643-AEF7-CAB296F2284E}" dt="2023-09-01T14:48:50.536" v="4326" actId="478"/>
          <ac:picMkLst>
            <pc:docMk/>
            <pc:sldMk cId="1294359257" sldId="309"/>
            <ac:picMk id="12" creationId="{4E292160-644A-F3A6-45EE-D60516014B39}"/>
          </ac:picMkLst>
        </pc:picChg>
        <pc:picChg chg="add mod modCrop">
          <ac:chgData name="Siobhan Farnell" userId="14b661bc-452b-47c9-a734-0f36cbfa2d7f" providerId="ADAL" clId="{9FA95372-AB4B-4643-AEF7-CAB296F2284E}" dt="2023-09-01T14:48:37.409" v="4320" actId="14100"/>
          <ac:picMkLst>
            <pc:docMk/>
            <pc:sldMk cId="1294359257" sldId="309"/>
            <ac:picMk id="13" creationId="{7A8E0666-121E-62C1-0619-C77383D9EEE3}"/>
          </ac:picMkLst>
        </pc:picChg>
        <pc:picChg chg="add mod modCrop">
          <ac:chgData name="Siobhan Farnell" userId="14b661bc-452b-47c9-a734-0f36cbfa2d7f" providerId="ADAL" clId="{9FA95372-AB4B-4643-AEF7-CAB296F2284E}" dt="2023-09-01T14:48:46.828" v="4324" actId="1076"/>
          <ac:picMkLst>
            <pc:docMk/>
            <pc:sldMk cId="1294359257" sldId="309"/>
            <ac:picMk id="15" creationId="{7581140E-C250-6077-E01B-BC0EFEF1DEDE}"/>
          </ac:picMkLst>
        </pc:picChg>
        <pc:picChg chg="add mod modCrop">
          <ac:chgData name="Siobhan Farnell" userId="14b661bc-452b-47c9-a734-0f36cbfa2d7f" providerId="ADAL" clId="{9FA95372-AB4B-4643-AEF7-CAB296F2284E}" dt="2023-09-01T14:48:31.048" v="4318" actId="14100"/>
          <ac:picMkLst>
            <pc:docMk/>
            <pc:sldMk cId="1294359257" sldId="309"/>
            <ac:picMk id="17" creationId="{0CFA9DB0-812D-5F23-1448-080103A574A1}"/>
          </ac:picMkLst>
        </pc:picChg>
        <pc:picChg chg="add del mod modCrop">
          <ac:chgData name="Siobhan Farnell" userId="14b661bc-452b-47c9-a734-0f36cbfa2d7f" providerId="ADAL" clId="{9FA95372-AB4B-4643-AEF7-CAB296F2284E}" dt="2023-08-24T17:35:54.648" v="361" actId="478"/>
          <ac:picMkLst>
            <pc:docMk/>
            <pc:sldMk cId="1294359257" sldId="309"/>
            <ac:picMk id="19" creationId="{C10682EE-019F-33C5-7E71-39708683CD10}"/>
          </ac:picMkLst>
        </pc:picChg>
        <pc:picChg chg="add mod modCrop">
          <ac:chgData name="Siobhan Farnell" userId="14b661bc-452b-47c9-a734-0f36cbfa2d7f" providerId="ADAL" clId="{9FA95372-AB4B-4643-AEF7-CAB296F2284E}" dt="2023-09-01T14:48:56.679" v="4329" actId="1076"/>
          <ac:picMkLst>
            <pc:docMk/>
            <pc:sldMk cId="1294359257" sldId="309"/>
            <ac:picMk id="21" creationId="{0C85A44B-DA8A-9613-3A3B-F7032F4F7745}"/>
          </ac:picMkLst>
        </pc:picChg>
        <pc:picChg chg="add del mod modCrop">
          <ac:chgData name="Siobhan Farnell" userId="14b661bc-452b-47c9-a734-0f36cbfa2d7f" providerId="ADAL" clId="{9FA95372-AB4B-4643-AEF7-CAB296F2284E}" dt="2023-08-24T18:00:44.416" v="419" actId="478"/>
          <ac:picMkLst>
            <pc:docMk/>
            <pc:sldMk cId="1294359257" sldId="309"/>
            <ac:picMk id="23" creationId="{9F167B61-D6FA-4DD7-416F-409E97246162}"/>
          </ac:picMkLst>
        </pc:picChg>
        <pc:picChg chg="add mod">
          <ac:chgData name="Siobhan Farnell" userId="14b661bc-452b-47c9-a734-0f36cbfa2d7f" providerId="ADAL" clId="{9FA95372-AB4B-4643-AEF7-CAB296F2284E}" dt="2023-09-01T14:48:42.881" v="4322" actId="1076"/>
          <ac:picMkLst>
            <pc:docMk/>
            <pc:sldMk cId="1294359257" sldId="309"/>
            <ac:picMk id="25" creationId="{A2CA19E6-F128-CDF4-A2A3-41F549A7EE68}"/>
          </ac:picMkLst>
        </pc:picChg>
        <pc:picChg chg="add mod">
          <ac:chgData name="Siobhan Farnell" userId="14b661bc-452b-47c9-a734-0f36cbfa2d7f" providerId="ADAL" clId="{9FA95372-AB4B-4643-AEF7-CAB296F2284E}" dt="2023-08-24T17:59:02.019" v="401"/>
          <ac:picMkLst>
            <pc:docMk/>
            <pc:sldMk cId="1294359257" sldId="309"/>
            <ac:picMk id="26" creationId="{25DE8766-0282-FFC4-237E-861BF91B48D9}"/>
          </ac:picMkLst>
        </pc:picChg>
        <pc:picChg chg="add mod">
          <ac:chgData name="Siobhan Farnell" userId="14b661bc-452b-47c9-a734-0f36cbfa2d7f" providerId="ADAL" clId="{9FA95372-AB4B-4643-AEF7-CAB296F2284E}" dt="2023-09-01T14:48:39.934" v="4321" actId="1076"/>
          <ac:picMkLst>
            <pc:docMk/>
            <pc:sldMk cId="1294359257" sldId="309"/>
            <ac:picMk id="28" creationId="{82B85AD5-A44E-C512-BAA7-584AA1F9E897}"/>
          </ac:picMkLst>
        </pc:picChg>
      </pc:sldChg>
      <pc:sldChg chg="addSp delSp modSp new mod ord">
        <pc:chgData name="Siobhan Farnell" userId="14b661bc-452b-47c9-a734-0f36cbfa2d7f" providerId="ADAL" clId="{9FA95372-AB4B-4643-AEF7-CAB296F2284E}" dt="2023-09-21T11:11:08.179" v="4688" actId="14100"/>
        <pc:sldMkLst>
          <pc:docMk/>
          <pc:sldMk cId="1424744506" sldId="310"/>
        </pc:sldMkLst>
        <pc:picChg chg="add mod">
          <ac:chgData name="Siobhan Farnell" userId="14b661bc-452b-47c9-a734-0f36cbfa2d7f" providerId="ADAL" clId="{9FA95372-AB4B-4643-AEF7-CAB296F2284E}" dt="2023-08-24T17:59:05.292" v="402"/>
          <ac:picMkLst>
            <pc:docMk/>
            <pc:sldMk cId="1424744506" sldId="310"/>
            <ac:picMk id="2" creationId="{E067BF85-8D7C-9C6D-EA45-BF97C87126DE}"/>
          </ac:picMkLst>
        </pc:picChg>
        <pc:picChg chg="add del mod">
          <ac:chgData name="Siobhan Farnell" userId="14b661bc-452b-47c9-a734-0f36cbfa2d7f" providerId="ADAL" clId="{9FA95372-AB4B-4643-AEF7-CAB296F2284E}" dt="2023-08-24T17:59:12.218" v="404"/>
          <ac:picMkLst>
            <pc:docMk/>
            <pc:sldMk cId="1424744506" sldId="310"/>
            <ac:picMk id="3" creationId="{073432A2-E0BF-30D3-CF9A-9446E270C848}"/>
          </ac:picMkLst>
        </pc:picChg>
        <pc:picChg chg="add del mod modCrop">
          <ac:chgData name="Siobhan Farnell" userId="14b661bc-452b-47c9-a734-0f36cbfa2d7f" providerId="ADAL" clId="{9FA95372-AB4B-4643-AEF7-CAB296F2284E}" dt="2023-09-01T13:36:25.893" v="4076" actId="478"/>
          <ac:picMkLst>
            <pc:docMk/>
            <pc:sldMk cId="1424744506" sldId="310"/>
            <ac:picMk id="5" creationId="{CE1B37A1-3EE2-F6B6-4045-75C9EAF4BEDD}"/>
          </ac:picMkLst>
        </pc:picChg>
        <pc:picChg chg="add del mod">
          <ac:chgData name="Siobhan Farnell" userId="14b661bc-452b-47c9-a734-0f36cbfa2d7f" providerId="ADAL" clId="{9FA95372-AB4B-4643-AEF7-CAB296F2284E}" dt="2023-09-01T13:35:34.462" v="3973" actId="478"/>
          <ac:picMkLst>
            <pc:docMk/>
            <pc:sldMk cId="1424744506" sldId="310"/>
            <ac:picMk id="6" creationId="{CEB824D1-B892-3282-6FB7-90446B3AD397}"/>
          </ac:picMkLst>
        </pc:picChg>
        <pc:picChg chg="add del mod">
          <ac:chgData name="Siobhan Farnell" userId="14b661bc-452b-47c9-a734-0f36cbfa2d7f" providerId="ADAL" clId="{9FA95372-AB4B-4643-AEF7-CAB296F2284E}" dt="2023-09-01T14:10:19.070" v="4193" actId="478"/>
          <ac:picMkLst>
            <pc:docMk/>
            <pc:sldMk cId="1424744506" sldId="310"/>
            <ac:picMk id="7" creationId="{E1ED0B8A-A0EE-964C-8A03-7624DFC53DFE}"/>
          </ac:picMkLst>
        </pc:picChg>
        <pc:picChg chg="add mod">
          <ac:chgData name="Siobhan Farnell" userId="14b661bc-452b-47c9-a734-0f36cbfa2d7f" providerId="ADAL" clId="{9FA95372-AB4B-4643-AEF7-CAB296F2284E}" dt="2023-09-01T15:06:35.445" v="4411" actId="12788"/>
          <ac:picMkLst>
            <pc:docMk/>
            <pc:sldMk cId="1424744506" sldId="310"/>
            <ac:picMk id="9" creationId="{E8DA042D-5EDE-633B-0717-E27E7885661F}"/>
          </ac:picMkLst>
        </pc:picChg>
        <pc:picChg chg="add del mod modCrop">
          <ac:chgData name="Siobhan Farnell" userId="14b661bc-452b-47c9-a734-0f36cbfa2d7f" providerId="ADAL" clId="{9FA95372-AB4B-4643-AEF7-CAB296F2284E}" dt="2023-09-21T11:10:09.435" v="4675" actId="478"/>
          <ac:picMkLst>
            <pc:docMk/>
            <pc:sldMk cId="1424744506" sldId="310"/>
            <ac:picMk id="11" creationId="{B098594F-D416-38DC-40C8-D6EB3670095A}"/>
          </ac:picMkLst>
        </pc:picChg>
        <pc:picChg chg="add mod">
          <ac:chgData name="Siobhan Farnell" userId="14b661bc-452b-47c9-a734-0f36cbfa2d7f" providerId="ADAL" clId="{9FA95372-AB4B-4643-AEF7-CAB296F2284E}" dt="2023-09-21T11:10:59.841" v="4687" actId="1076"/>
          <ac:picMkLst>
            <pc:docMk/>
            <pc:sldMk cId="1424744506" sldId="310"/>
            <ac:picMk id="1026" creationId="{21EAAC85-3122-2E27-5C36-55557981F8FC}"/>
          </ac:picMkLst>
        </pc:picChg>
        <pc:picChg chg="add mod">
          <ac:chgData name="Siobhan Farnell" userId="14b661bc-452b-47c9-a734-0f36cbfa2d7f" providerId="ADAL" clId="{9FA95372-AB4B-4643-AEF7-CAB296F2284E}" dt="2023-09-21T11:11:08.179" v="4688" actId="14100"/>
          <ac:picMkLst>
            <pc:docMk/>
            <pc:sldMk cId="1424744506" sldId="310"/>
            <ac:picMk id="1028" creationId="{AC76334B-E384-8422-9EC4-5A57A928D0E9}"/>
          </ac:picMkLst>
        </pc:picChg>
      </pc:sldChg>
      <pc:sldChg chg="addSp delSp modSp new mod ord modNotesTx">
        <pc:chgData name="Siobhan Farnell" userId="14b661bc-452b-47c9-a734-0f36cbfa2d7f" providerId="ADAL" clId="{9FA95372-AB4B-4643-AEF7-CAB296F2284E}" dt="2023-09-13T10:59:20.634" v="4664" actId="1076"/>
        <pc:sldMkLst>
          <pc:docMk/>
          <pc:sldMk cId="2517257426" sldId="311"/>
        </pc:sldMkLst>
        <pc:picChg chg="add mod">
          <ac:chgData name="Siobhan Farnell" userId="14b661bc-452b-47c9-a734-0f36cbfa2d7f" providerId="ADAL" clId="{9FA95372-AB4B-4643-AEF7-CAB296F2284E}" dt="2023-09-01T11:47:53.627" v="470"/>
          <ac:picMkLst>
            <pc:docMk/>
            <pc:sldMk cId="2517257426" sldId="311"/>
            <ac:picMk id="2" creationId="{8CF09CBA-9260-EFC8-1EDB-34F612F311BB}"/>
          </ac:picMkLst>
        </pc:picChg>
        <pc:picChg chg="add mod">
          <ac:chgData name="Siobhan Farnell" userId="14b661bc-452b-47c9-a734-0f36cbfa2d7f" providerId="ADAL" clId="{9FA95372-AB4B-4643-AEF7-CAB296F2284E}" dt="2023-09-01T14:35:37.503" v="4282" actId="1076"/>
          <ac:picMkLst>
            <pc:docMk/>
            <pc:sldMk cId="2517257426" sldId="311"/>
            <ac:picMk id="3" creationId="{A8E7BFDC-EE24-D3E2-8B26-16CDB4358FB0}"/>
          </ac:picMkLst>
        </pc:picChg>
        <pc:picChg chg="add mod modCrop">
          <ac:chgData name="Siobhan Farnell" userId="14b661bc-452b-47c9-a734-0f36cbfa2d7f" providerId="ADAL" clId="{9FA95372-AB4B-4643-AEF7-CAB296F2284E}" dt="2023-09-01T12:10:25.109" v="1360" actId="1076"/>
          <ac:picMkLst>
            <pc:docMk/>
            <pc:sldMk cId="2517257426" sldId="311"/>
            <ac:picMk id="4" creationId="{FCBC37B8-8886-1B33-E3F0-FF85DFB2FF3C}"/>
          </ac:picMkLst>
        </pc:picChg>
        <pc:picChg chg="add del mod">
          <ac:chgData name="Siobhan Farnell" userId="14b661bc-452b-47c9-a734-0f36cbfa2d7f" providerId="ADAL" clId="{9FA95372-AB4B-4643-AEF7-CAB296F2284E}" dt="2023-09-01T11:49:35.927" v="482" actId="478"/>
          <ac:picMkLst>
            <pc:docMk/>
            <pc:sldMk cId="2517257426" sldId="311"/>
            <ac:picMk id="5" creationId="{D972A103-DF54-1E50-C27C-E304837CF0B2}"/>
          </ac:picMkLst>
        </pc:picChg>
        <pc:picChg chg="add mod">
          <ac:chgData name="Siobhan Farnell" userId="14b661bc-452b-47c9-a734-0f36cbfa2d7f" providerId="ADAL" clId="{9FA95372-AB4B-4643-AEF7-CAB296F2284E}" dt="2023-09-01T12:10:30.258" v="1361" actId="1076"/>
          <ac:picMkLst>
            <pc:docMk/>
            <pc:sldMk cId="2517257426" sldId="311"/>
            <ac:picMk id="6" creationId="{447BA4E6-56CD-64B8-9360-4E4F2138D12D}"/>
          </ac:picMkLst>
        </pc:picChg>
        <pc:picChg chg="add del mod">
          <ac:chgData name="Siobhan Farnell" userId="14b661bc-452b-47c9-a734-0f36cbfa2d7f" providerId="ADAL" clId="{9FA95372-AB4B-4643-AEF7-CAB296F2284E}" dt="2023-09-01T12:09:11.482" v="1313" actId="478"/>
          <ac:picMkLst>
            <pc:docMk/>
            <pc:sldMk cId="2517257426" sldId="311"/>
            <ac:picMk id="7" creationId="{54ACDA3E-A1F4-6758-CE1D-FCF7F9BB475C}"/>
          </ac:picMkLst>
        </pc:picChg>
        <pc:picChg chg="add mod">
          <ac:chgData name="Siobhan Farnell" userId="14b661bc-452b-47c9-a734-0f36cbfa2d7f" providerId="ADAL" clId="{9FA95372-AB4B-4643-AEF7-CAB296F2284E}" dt="2023-09-13T10:59:15.010" v="4662" actId="1076"/>
          <ac:picMkLst>
            <pc:docMk/>
            <pc:sldMk cId="2517257426" sldId="311"/>
            <ac:picMk id="8" creationId="{59C1A991-7764-5BB9-7FD7-C6B695EF3CAF}"/>
          </ac:picMkLst>
        </pc:picChg>
        <pc:picChg chg="add del mod">
          <ac:chgData name="Siobhan Farnell" userId="14b661bc-452b-47c9-a734-0f36cbfa2d7f" providerId="ADAL" clId="{9FA95372-AB4B-4643-AEF7-CAB296F2284E}" dt="2023-09-01T12:08:40.971" v="1312" actId="478"/>
          <ac:picMkLst>
            <pc:docMk/>
            <pc:sldMk cId="2517257426" sldId="311"/>
            <ac:picMk id="9" creationId="{21C25760-88BF-31A5-AF40-F2D396AC88C4}"/>
          </ac:picMkLst>
        </pc:picChg>
        <pc:picChg chg="add mod">
          <ac:chgData name="Siobhan Farnell" userId="14b661bc-452b-47c9-a734-0f36cbfa2d7f" providerId="ADAL" clId="{9FA95372-AB4B-4643-AEF7-CAB296F2284E}" dt="2023-09-01T12:10:34.586" v="1362" actId="1076"/>
          <ac:picMkLst>
            <pc:docMk/>
            <pc:sldMk cId="2517257426" sldId="311"/>
            <ac:picMk id="10" creationId="{A6F30A0E-E5C5-1C2A-FF45-C15709F0040C}"/>
          </ac:picMkLst>
        </pc:picChg>
        <pc:picChg chg="add del mod">
          <ac:chgData name="Siobhan Farnell" userId="14b661bc-452b-47c9-a734-0f36cbfa2d7f" providerId="ADAL" clId="{9FA95372-AB4B-4643-AEF7-CAB296F2284E}" dt="2023-09-01T11:58:30.422" v="605" actId="478"/>
          <ac:picMkLst>
            <pc:docMk/>
            <pc:sldMk cId="2517257426" sldId="311"/>
            <ac:picMk id="11" creationId="{A71A0C11-0CA4-B980-C66A-2D4F6D9533DB}"/>
          </ac:picMkLst>
        </pc:picChg>
        <pc:picChg chg="add del mod">
          <ac:chgData name="Siobhan Farnell" userId="14b661bc-452b-47c9-a734-0f36cbfa2d7f" providerId="ADAL" clId="{9FA95372-AB4B-4643-AEF7-CAB296F2284E}" dt="2023-09-13T10:59:11.295" v="4661" actId="478"/>
          <ac:picMkLst>
            <pc:docMk/>
            <pc:sldMk cId="2517257426" sldId="311"/>
            <ac:picMk id="12" creationId="{1A3451FD-8A17-A079-F517-FE64D001BD1D}"/>
          </ac:picMkLst>
        </pc:picChg>
        <pc:picChg chg="add del mod">
          <ac:chgData name="Siobhan Farnell" userId="14b661bc-452b-47c9-a734-0f36cbfa2d7f" providerId="ADAL" clId="{9FA95372-AB4B-4643-AEF7-CAB296F2284E}" dt="2023-09-01T12:06:30.367" v="1081" actId="478"/>
          <ac:picMkLst>
            <pc:docMk/>
            <pc:sldMk cId="2517257426" sldId="311"/>
            <ac:picMk id="13" creationId="{5BC2158C-0E46-9918-2FEA-6A0DC5CC569B}"/>
          </ac:picMkLst>
        </pc:picChg>
        <pc:picChg chg="add mod">
          <ac:chgData name="Siobhan Farnell" userId="14b661bc-452b-47c9-a734-0f36cbfa2d7f" providerId="ADAL" clId="{9FA95372-AB4B-4643-AEF7-CAB296F2284E}" dt="2023-09-13T10:59:17.161" v="4663" actId="1076"/>
          <ac:picMkLst>
            <pc:docMk/>
            <pc:sldMk cId="2517257426" sldId="311"/>
            <ac:picMk id="14" creationId="{AF8A27FC-F7A4-A0C9-3739-872A2B134FDB}"/>
          </ac:picMkLst>
        </pc:picChg>
        <pc:picChg chg="add mod">
          <ac:chgData name="Siobhan Farnell" userId="14b661bc-452b-47c9-a734-0f36cbfa2d7f" providerId="ADAL" clId="{9FA95372-AB4B-4643-AEF7-CAB296F2284E}" dt="2023-09-01T12:12:48.598" v="1385" actId="1076"/>
          <ac:picMkLst>
            <pc:docMk/>
            <pc:sldMk cId="2517257426" sldId="311"/>
            <ac:picMk id="15" creationId="{D34B0EC3-DA19-18FF-CC5A-60A4AFE01A1B}"/>
          </ac:picMkLst>
        </pc:picChg>
        <pc:picChg chg="add mod">
          <ac:chgData name="Siobhan Farnell" userId="14b661bc-452b-47c9-a734-0f36cbfa2d7f" providerId="ADAL" clId="{9FA95372-AB4B-4643-AEF7-CAB296F2284E}" dt="2023-09-13T10:59:20.634" v="4664" actId="1076"/>
          <ac:picMkLst>
            <pc:docMk/>
            <pc:sldMk cId="2517257426" sldId="311"/>
            <ac:picMk id="16" creationId="{10A49492-89D0-B087-ADF6-2730FEC63783}"/>
          </ac:picMkLst>
        </pc:picChg>
        <pc:picChg chg="add mod">
          <ac:chgData name="Siobhan Farnell" userId="14b661bc-452b-47c9-a734-0f36cbfa2d7f" providerId="ADAL" clId="{9FA95372-AB4B-4643-AEF7-CAB296F2284E}" dt="2023-09-01T12:13:30.443" v="1392" actId="1076"/>
          <ac:picMkLst>
            <pc:docMk/>
            <pc:sldMk cId="2517257426" sldId="311"/>
            <ac:picMk id="17" creationId="{711CACB6-B917-311D-53D2-62315563D168}"/>
          </ac:picMkLst>
        </pc:picChg>
        <pc:picChg chg="add mod">
          <ac:chgData name="Siobhan Farnell" userId="14b661bc-452b-47c9-a734-0f36cbfa2d7f" providerId="ADAL" clId="{9FA95372-AB4B-4643-AEF7-CAB296F2284E}" dt="2023-09-01T14:35:39.264" v="4283" actId="1076"/>
          <ac:picMkLst>
            <pc:docMk/>
            <pc:sldMk cId="2517257426" sldId="311"/>
            <ac:picMk id="19" creationId="{32A03897-9641-7E61-AD08-8739F06103D1}"/>
          </ac:picMkLst>
        </pc:picChg>
      </pc:sldChg>
      <pc:sldChg chg="addSp delSp modSp new mod modClrScheme chgLayout modNotesTx">
        <pc:chgData name="Siobhan Farnell" userId="14b661bc-452b-47c9-a734-0f36cbfa2d7f" providerId="ADAL" clId="{9FA95372-AB4B-4643-AEF7-CAB296F2284E}" dt="2023-09-01T14:57:05.568" v="4410" actId="1076"/>
        <pc:sldMkLst>
          <pc:docMk/>
          <pc:sldMk cId="4063177414" sldId="312"/>
        </pc:sldMkLst>
        <pc:spChg chg="del">
          <ac:chgData name="Siobhan Farnell" userId="14b661bc-452b-47c9-a734-0f36cbfa2d7f" providerId="ADAL" clId="{9FA95372-AB4B-4643-AEF7-CAB296F2284E}" dt="2023-09-01T11:50:41.180" v="490" actId="700"/>
          <ac:spMkLst>
            <pc:docMk/>
            <pc:sldMk cId="4063177414" sldId="312"/>
            <ac:spMk id="2" creationId="{C1E2D713-2516-3390-EC72-376B0F552C0B}"/>
          </ac:spMkLst>
        </pc:spChg>
        <pc:spChg chg="del">
          <ac:chgData name="Siobhan Farnell" userId="14b661bc-452b-47c9-a734-0f36cbfa2d7f" providerId="ADAL" clId="{9FA95372-AB4B-4643-AEF7-CAB296F2284E}" dt="2023-09-01T11:50:41.180" v="490" actId="700"/>
          <ac:spMkLst>
            <pc:docMk/>
            <pc:sldMk cId="4063177414" sldId="312"/>
            <ac:spMk id="3" creationId="{D0031424-4582-36D8-A009-F9370CE71CD2}"/>
          </ac:spMkLst>
        </pc:spChg>
        <pc:picChg chg="add mod">
          <ac:chgData name="Siobhan Farnell" userId="14b661bc-452b-47c9-a734-0f36cbfa2d7f" providerId="ADAL" clId="{9FA95372-AB4B-4643-AEF7-CAB296F2284E}" dt="2023-09-01T11:50:34.926" v="489"/>
          <ac:picMkLst>
            <pc:docMk/>
            <pc:sldMk cId="4063177414" sldId="312"/>
            <ac:picMk id="4" creationId="{41E39E31-3DDE-DD9B-05D6-2656C479CBDF}"/>
          </ac:picMkLst>
        </pc:picChg>
        <pc:picChg chg="add del mod">
          <ac:chgData name="Siobhan Farnell" userId="14b661bc-452b-47c9-a734-0f36cbfa2d7f" providerId="ADAL" clId="{9FA95372-AB4B-4643-AEF7-CAB296F2284E}" dt="2023-09-01T12:02:24.946" v="643" actId="478"/>
          <ac:picMkLst>
            <pc:docMk/>
            <pc:sldMk cId="4063177414" sldId="312"/>
            <ac:picMk id="5" creationId="{C36CD76B-46BE-5F6C-0DA8-188F55BF0211}"/>
          </ac:picMkLst>
        </pc:picChg>
        <pc:picChg chg="add mod">
          <ac:chgData name="Siobhan Farnell" userId="14b661bc-452b-47c9-a734-0f36cbfa2d7f" providerId="ADAL" clId="{9FA95372-AB4B-4643-AEF7-CAB296F2284E}" dt="2023-09-01T14:55:46.028" v="4384" actId="1076"/>
          <ac:picMkLst>
            <pc:docMk/>
            <pc:sldMk cId="4063177414" sldId="312"/>
            <ac:picMk id="6" creationId="{305DBF1A-ECDC-5908-09F5-869D5D7BEBF9}"/>
          </ac:picMkLst>
        </pc:picChg>
        <pc:picChg chg="add mod">
          <ac:chgData name="Siobhan Farnell" userId="14b661bc-452b-47c9-a734-0f36cbfa2d7f" providerId="ADAL" clId="{9FA95372-AB4B-4643-AEF7-CAB296F2284E}" dt="2023-09-01T14:55:47.436" v="4385" actId="1076"/>
          <ac:picMkLst>
            <pc:docMk/>
            <pc:sldMk cId="4063177414" sldId="312"/>
            <ac:picMk id="7" creationId="{423D5F34-03D2-45E5-DB12-E150810141E8}"/>
          </ac:picMkLst>
        </pc:picChg>
        <pc:picChg chg="add del mod">
          <ac:chgData name="Siobhan Farnell" userId="14b661bc-452b-47c9-a734-0f36cbfa2d7f" providerId="ADAL" clId="{9FA95372-AB4B-4643-AEF7-CAB296F2284E}" dt="2023-09-01T12:01:53.456" v="636" actId="478"/>
          <ac:picMkLst>
            <pc:docMk/>
            <pc:sldMk cId="4063177414" sldId="312"/>
            <ac:picMk id="8" creationId="{E30DFAE5-8927-4C21-D441-80BF02EAB8A9}"/>
          </ac:picMkLst>
        </pc:picChg>
        <pc:picChg chg="add del mod">
          <ac:chgData name="Siobhan Farnell" userId="14b661bc-452b-47c9-a734-0f36cbfa2d7f" providerId="ADAL" clId="{9FA95372-AB4B-4643-AEF7-CAB296F2284E}" dt="2023-09-01T12:01:55.176" v="637" actId="478"/>
          <ac:picMkLst>
            <pc:docMk/>
            <pc:sldMk cId="4063177414" sldId="312"/>
            <ac:picMk id="9" creationId="{691BC32D-73BF-2A1A-FDA5-2D12D2B413E6}"/>
          </ac:picMkLst>
        </pc:picChg>
        <pc:picChg chg="add mod">
          <ac:chgData name="Siobhan Farnell" userId="14b661bc-452b-47c9-a734-0f36cbfa2d7f" providerId="ADAL" clId="{9FA95372-AB4B-4643-AEF7-CAB296F2284E}" dt="2023-09-01T14:56:22.075" v="4398" actId="1076"/>
          <ac:picMkLst>
            <pc:docMk/>
            <pc:sldMk cId="4063177414" sldId="312"/>
            <ac:picMk id="10" creationId="{0E605DF1-5592-9B09-A0D1-142153CF6C96}"/>
          </ac:picMkLst>
        </pc:picChg>
        <pc:picChg chg="add del mod">
          <ac:chgData name="Siobhan Farnell" userId="14b661bc-452b-47c9-a734-0f36cbfa2d7f" providerId="ADAL" clId="{9FA95372-AB4B-4643-AEF7-CAB296F2284E}" dt="2023-09-01T12:02:47.490" v="646" actId="478"/>
          <ac:picMkLst>
            <pc:docMk/>
            <pc:sldMk cId="4063177414" sldId="312"/>
            <ac:picMk id="11" creationId="{FB5CB765-F367-4C6C-565E-01B6346A0EB9}"/>
          </ac:picMkLst>
        </pc:picChg>
        <pc:picChg chg="add del mod">
          <ac:chgData name="Siobhan Farnell" userId="14b661bc-452b-47c9-a734-0f36cbfa2d7f" providerId="ADAL" clId="{9FA95372-AB4B-4643-AEF7-CAB296F2284E}" dt="2023-09-01T12:02:20.158" v="642" actId="478"/>
          <ac:picMkLst>
            <pc:docMk/>
            <pc:sldMk cId="4063177414" sldId="312"/>
            <ac:picMk id="12" creationId="{AF846725-054F-C90E-A438-59D7B1B6F8A3}"/>
          </ac:picMkLst>
        </pc:picChg>
        <pc:picChg chg="add mod">
          <ac:chgData name="Siobhan Farnell" userId="14b661bc-452b-47c9-a734-0f36cbfa2d7f" providerId="ADAL" clId="{9FA95372-AB4B-4643-AEF7-CAB296F2284E}" dt="2023-09-01T14:56:56.556" v="4408" actId="1076"/>
          <ac:picMkLst>
            <pc:docMk/>
            <pc:sldMk cId="4063177414" sldId="312"/>
            <ac:picMk id="13" creationId="{E82A50DB-E470-132F-D2DE-0F00CE873A8F}"/>
          </ac:picMkLst>
        </pc:picChg>
        <pc:picChg chg="add mod">
          <ac:chgData name="Siobhan Farnell" userId="14b661bc-452b-47c9-a734-0f36cbfa2d7f" providerId="ADAL" clId="{9FA95372-AB4B-4643-AEF7-CAB296F2284E}" dt="2023-09-01T14:56:54.999" v="4407" actId="1076"/>
          <ac:picMkLst>
            <pc:docMk/>
            <pc:sldMk cId="4063177414" sldId="312"/>
            <ac:picMk id="14" creationId="{058A46DE-EF4B-C7C3-1184-70E7651EDE9E}"/>
          </ac:picMkLst>
        </pc:picChg>
        <pc:picChg chg="add mod">
          <ac:chgData name="Siobhan Farnell" userId="14b661bc-452b-47c9-a734-0f36cbfa2d7f" providerId="ADAL" clId="{9FA95372-AB4B-4643-AEF7-CAB296F2284E}" dt="2023-09-01T14:56:49.360" v="4405" actId="1076"/>
          <ac:picMkLst>
            <pc:docMk/>
            <pc:sldMk cId="4063177414" sldId="312"/>
            <ac:picMk id="15" creationId="{C4AA2C72-4CD6-7036-A1DC-6F119C8087A5}"/>
          </ac:picMkLst>
        </pc:picChg>
        <pc:picChg chg="add mod">
          <ac:chgData name="Siobhan Farnell" userId="14b661bc-452b-47c9-a734-0f36cbfa2d7f" providerId="ADAL" clId="{9FA95372-AB4B-4643-AEF7-CAB296F2284E}" dt="2023-09-01T14:56:53.049" v="4406" actId="1076"/>
          <ac:picMkLst>
            <pc:docMk/>
            <pc:sldMk cId="4063177414" sldId="312"/>
            <ac:picMk id="16" creationId="{825EC02F-444C-10F3-CA16-C032439280FD}"/>
          </ac:picMkLst>
        </pc:picChg>
        <pc:picChg chg="add mod">
          <ac:chgData name="Siobhan Farnell" userId="14b661bc-452b-47c9-a734-0f36cbfa2d7f" providerId="ADAL" clId="{9FA95372-AB4B-4643-AEF7-CAB296F2284E}" dt="2023-09-01T14:57:05.568" v="4410" actId="1076"/>
          <ac:picMkLst>
            <pc:docMk/>
            <pc:sldMk cId="4063177414" sldId="312"/>
            <ac:picMk id="17" creationId="{A8E08A2C-C91B-A88B-4F90-35A328774299}"/>
          </ac:picMkLst>
        </pc:picChg>
        <pc:picChg chg="add mod">
          <ac:chgData name="Siobhan Farnell" userId="14b661bc-452b-47c9-a734-0f36cbfa2d7f" providerId="ADAL" clId="{9FA95372-AB4B-4643-AEF7-CAB296F2284E}" dt="2023-09-01T14:56:14.602" v="4395" actId="1076"/>
          <ac:picMkLst>
            <pc:docMk/>
            <pc:sldMk cId="4063177414" sldId="312"/>
            <ac:picMk id="18" creationId="{27D6DE98-CE91-EAFF-23EB-78E7BF93D21D}"/>
          </ac:picMkLst>
        </pc:picChg>
        <pc:picChg chg="add mod">
          <ac:chgData name="Siobhan Farnell" userId="14b661bc-452b-47c9-a734-0f36cbfa2d7f" providerId="ADAL" clId="{9FA95372-AB4B-4643-AEF7-CAB296F2284E}" dt="2023-09-01T14:57:01.250" v="4409" actId="1076"/>
          <ac:picMkLst>
            <pc:docMk/>
            <pc:sldMk cId="4063177414" sldId="312"/>
            <ac:picMk id="19" creationId="{9762A89D-60EB-4200-783B-6EA22C4768A3}"/>
          </ac:picMkLst>
        </pc:picChg>
        <pc:picChg chg="add mod">
          <ac:chgData name="Siobhan Farnell" userId="14b661bc-452b-47c9-a734-0f36cbfa2d7f" providerId="ADAL" clId="{9FA95372-AB4B-4643-AEF7-CAB296F2284E}" dt="2023-09-01T14:56:25.297" v="4399" actId="1076"/>
          <ac:picMkLst>
            <pc:docMk/>
            <pc:sldMk cId="4063177414" sldId="312"/>
            <ac:picMk id="21" creationId="{C26CD251-9B10-53A8-ECF6-DC4A4C6BFA22}"/>
          </ac:picMkLst>
        </pc:picChg>
      </pc:sldChg>
      <pc:sldChg chg="addSp delSp modSp new mod modClrScheme chgLayout modNotesTx">
        <pc:chgData name="Siobhan Farnell" userId="14b661bc-452b-47c9-a734-0f36cbfa2d7f" providerId="ADAL" clId="{9FA95372-AB4B-4643-AEF7-CAB296F2284E}" dt="2023-09-01T15:07:50.099" v="4442" actId="20577"/>
        <pc:sldMkLst>
          <pc:docMk/>
          <pc:sldMk cId="509193034" sldId="313"/>
        </pc:sldMkLst>
        <pc:spChg chg="del">
          <ac:chgData name="Siobhan Farnell" userId="14b661bc-452b-47c9-a734-0f36cbfa2d7f" providerId="ADAL" clId="{9FA95372-AB4B-4643-AEF7-CAB296F2284E}" dt="2023-09-01T11:50:56.803" v="492" actId="700"/>
          <ac:spMkLst>
            <pc:docMk/>
            <pc:sldMk cId="509193034" sldId="313"/>
            <ac:spMk id="2" creationId="{7A56DD0E-776B-86D4-D347-331FD8CE89B0}"/>
          </ac:spMkLst>
        </pc:spChg>
        <pc:spChg chg="del">
          <ac:chgData name="Siobhan Farnell" userId="14b661bc-452b-47c9-a734-0f36cbfa2d7f" providerId="ADAL" clId="{9FA95372-AB4B-4643-AEF7-CAB296F2284E}" dt="2023-09-01T11:50:56.803" v="492" actId="700"/>
          <ac:spMkLst>
            <pc:docMk/>
            <pc:sldMk cId="509193034" sldId="313"/>
            <ac:spMk id="3" creationId="{16EC18B9-2010-34D8-14BE-21CC681C98D6}"/>
          </ac:spMkLst>
        </pc:spChg>
        <pc:picChg chg="add mod">
          <ac:chgData name="Siobhan Farnell" userId="14b661bc-452b-47c9-a734-0f36cbfa2d7f" providerId="ADAL" clId="{9FA95372-AB4B-4643-AEF7-CAB296F2284E}" dt="2023-09-01T11:50:50.664" v="491"/>
          <ac:picMkLst>
            <pc:docMk/>
            <pc:sldMk cId="509193034" sldId="313"/>
            <ac:picMk id="4" creationId="{0FAC1653-8E0D-6C28-CE61-24FE206465E2}"/>
          </ac:picMkLst>
        </pc:picChg>
        <pc:picChg chg="add mod">
          <ac:chgData name="Siobhan Farnell" userId="14b661bc-452b-47c9-a734-0f36cbfa2d7f" providerId="ADAL" clId="{9FA95372-AB4B-4643-AEF7-CAB296F2284E}" dt="2023-09-01T14:46:11.913" v="4291" actId="1076"/>
          <ac:picMkLst>
            <pc:docMk/>
            <pc:sldMk cId="509193034" sldId="313"/>
            <ac:picMk id="5" creationId="{E1E01514-C452-A70A-11BE-79989A6F41E5}"/>
          </ac:picMkLst>
        </pc:picChg>
        <pc:picChg chg="add del mod">
          <ac:chgData name="Siobhan Farnell" userId="14b661bc-452b-47c9-a734-0f36cbfa2d7f" providerId="ADAL" clId="{9FA95372-AB4B-4643-AEF7-CAB296F2284E}" dt="2023-09-01T11:55:24.792" v="548" actId="478"/>
          <ac:picMkLst>
            <pc:docMk/>
            <pc:sldMk cId="509193034" sldId="313"/>
            <ac:picMk id="6" creationId="{49F5E6E1-944A-DDBD-999C-5CF17AA5B050}"/>
          </ac:picMkLst>
        </pc:picChg>
        <pc:picChg chg="add mod">
          <ac:chgData name="Siobhan Farnell" userId="14b661bc-452b-47c9-a734-0f36cbfa2d7f" providerId="ADAL" clId="{9FA95372-AB4B-4643-AEF7-CAB296F2284E}" dt="2023-09-01T14:45:54.502" v="4285" actId="1076"/>
          <ac:picMkLst>
            <pc:docMk/>
            <pc:sldMk cId="509193034" sldId="313"/>
            <ac:picMk id="7" creationId="{6F7A1A9A-2332-1B84-5458-4046A7C24F49}"/>
          </ac:picMkLst>
        </pc:picChg>
        <pc:picChg chg="add mod">
          <ac:chgData name="Siobhan Farnell" userId="14b661bc-452b-47c9-a734-0f36cbfa2d7f" providerId="ADAL" clId="{9FA95372-AB4B-4643-AEF7-CAB296F2284E}" dt="2023-09-01T14:46:19.534" v="4293" actId="1076"/>
          <ac:picMkLst>
            <pc:docMk/>
            <pc:sldMk cId="509193034" sldId="313"/>
            <ac:picMk id="8" creationId="{70D130DF-0F23-0C33-356D-1A1A69DFE368}"/>
          </ac:picMkLst>
        </pc:picChg>
        <pc:picChg chg="add mod">
          <ac:chgData name="Siobhan Farnell" userId="14b661bc-452b-47c9-a734-0f36cbfa2d7f" providerId="ADAL" clId="{9FA95372-AB4B-4643-AEF7-CAB296F2284E}" dt="2023-09-01T14:45:49.687" v="4284" actId="1076"/>
          <ac:picMkLst>
            <pc:docMk/>
            <pc:sldMk cId="509193034" sldId="313"/>
            <ac:picMk id="9" creationId="{436F522A-C127-0700-6926-E8D53E79A31E}"/>
          </ac:picMkLst>
        </pc:picChg>
        <pc:picChg chg="add mod">
          <ac:chgData name="Siobhan Farnell" userId="14b661bc-452b-47c9-a734-0f36cbfa2d7f" providerId="ADAL" clId="{9FA95372-AB4B-4643-AEF7-CAB296F2284E}" dt="2023-09-01T14:46:15.800" v="4292" actId="1076"/>
          <ac:picMkLst>
            <pc:docMk/>
            <pc:sldMk cId="509193034" sldId="313"/>
            <ac:picMk id="10" creationId="{095AA3C9-3627-F9BD-D2B7-745412603896}"/>
          </ac:picMkLst>
        </pc:picChg>
        <pc:picChg chg="add mod">
          <ac:chgData name="Siobhan Farnell" userId="14b661bc-452b-47c9-a734-0f36cbfa2d7f" providerId="ADAL" clId="{9FA95372-AB4B-4643-AEF7-CAB296F2284E}" dt="2023-09-01T13:01:52.307" v="2687" actId="1076"/>
          <ac:picMkLst>
            <pc:docMk/>
            <pc:sldMk cId="509193034" sldId="313"/>
            <ac:picMk id="11" creationId="{54208A40-60B0-F16E-A36C-05B3D263628A}"/>
          </ac:picMkLst>
        </pc:picChg>
        <pc:picChg chg="add mod">
          <ac:chgData name="Siobhan Farnell" userId="14b661bc-452b-47c9-a734-0f36cbfa2d7f" providerId="ADAL" clId="{9FA95372-AB4B-4643-AEF7-CAB296F2284E}" dt="2023-09-01T13:02:11.217" v="2689" actId="1076"/>
          <ac:picMkLst>
            <pc:docMk/>
            <pc:sldMk cId="509193034" sldId="313"/>
            <ac:picMk id="12" creationId="{7375C06B-DD5D-44D0-F8A7-2914D5F3337D}"/>
          </ac:picMkLst>
        </pc:picChg>
        <pc:picChg chg="add mod">
          <ac:chgData name="Siobhan Farnell" userId="14b661bc-452b-47c9-a734-0f36cbfa2d7f" providerId="ADAL" clId="{9FA95372-AB4B-4643-AEF7-CAB296F2284E}" dt="2023-09-01T13:02:24.916" v="2691" actId="1076"/>
          <ac:picMkLst>
            <pc:docMk/>
            <pc:sldMk cId="509193034" sldId="313"/>
            <ac:picMk id="13" creationId="{D5C6EB6E-BA21-AB8A-72D1-3AE4A4F94124}"/>
          </ac:picMkLst>
        </pc:picChg>
        <pc:picChg chg="add mod">
          <ac:chgData name="Siobhan Farnell" userId="14b661bc-452b-47c9-a734-0f36cbfa2d7f" providerId="ADAL" clId="{9FA95372-AB4B-4643-AEF7-CAB296F2284E}" dt="2023-09-01T13:03:12.842" v="2694" actId="1076"/>
          <ac:picMkLst>
            <pc:docMk/>
            <pc:sldMk cId="509193034" sldId="313"/>
            <ac:picMk id="14" creationId="{955CEE71-8D29-C54B-1848-069C19803CF5}"/>
          </ac:picMkLst>
        </pc:picChg>
        <pc:picChg chg="add mod">
          <ac:chgData name="Siobhan Farnell" userId="14b661bc-452b-47c9-a734-0f36cbfa2d7f" providerId="ADAL" clId="{9FA95372-AB4B-4643-AEF7-CAB296F2284E}" dt="2023-09-01T13:04:52.593" v="2852" actId="1076"/>
          <ac:picMkLst>
            <pc:docMk/>
            <pc:sldMk cId="509193034" sldId="313"/>
            <ac:picMk id="15" creationId="{2CDF743A-7825-C7CD-F2EA-323A33D143B6}"/>
          </ac:picMkLst>
        </pc:picChg>
        <pc:picChg chg="add mod">
          <ac:chgData name="Siobhan Farnell" userId="14b661bc-452b-47c9-a734-0f36cbfa2d7f" providerId="ADAL" clId="{9FA95372-AB4B-4643-AEF7-CAB296F2284E}" dt="2023-09-01T14:46:35.235" v="4296" actId="1076"/>
          <ac:picMkLst>
            <pc:docMk/>
            <pc:sldMk cId="509193034" sldId="313"/>
            <ac:picMk id="17" creationId="{F00884F1-96DC-B539-9C71-34760F82F8BD}"/>
          </ac:picMkLst>
        </pc:picChg>
      </pc:sldChg>
      <pc:sldChg chg="add del">
        <pc:chgData name="Siobhan Farnell" userId="14b661bc-452b-47c9-a734-0f36cbfa2d7f" providerId="ADAL" clId="{9FA95372-AB4B-4643-AEF7-CAB296F2284E}" dt="2023-09-01T12:01:23.386" v="630"/>
        <pc:sldMkLst>
          <pc:docMk/>
          <pc:sldMk cId="2079953149" sldId="314"/>
        </pc:sldMkLst>
      </pc:sldChg>
      <pc:sldChg chg="add del">
        <pc:chgData name="Siobhan Farnell" userId="14b661bc-452b-47c9-a734-0f36cbfa2d7f" providerId="ADAL" clId="{9FA95372-AB4B-4643-AEF7-CAB296F2284E}" dt="2023-09-01T15:45:33.037" v="4444" actId="47"/>
        <pc:sldMkLst>
          <pc:docMk/>
          <pc:sldMk cId="2830017541" sldId="314"/>
        </pc:sldMkLst>
      </pc:sldChg>
      <pc:sldChg chg="del">
        <pc:chgData name="Siobhan Farnell" userId="14b661bc-452b-47c9-a734-0f36cbfa2d7f" providerId="ADAL" clId="{9FA95372-AB4B-4643-AEF7-CAB296F2284E}" dt="2023-08-24T16:51:11.636" v="13" actId="2696"/>
        <pc:sldMkLst>
          <pc:docMk/>
          <pc:sldMk cId="456811355" sldId="598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466079177" sldId="599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121449665" sldId="614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843842278" sldId="749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726910709" sldId="999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871622466" sldId="1000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072873165" sldId="1006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120340449" sldId="1017"/>
        </pc:sldMkLst>
      </pc:sldChg>
      <pc:sldChg chg="del">
        <pc:chgData name="Siobhan Farnell" userId="14b661bc-452b-47c9-a734-0f36cbfa2d7f" providerId="ADAL" clId="{9FA95372-AB4B-4643-AEF7-CAB296F2284E}" dt="2023-08-24T16:51:11.636" v="13" actId="2696"/>
        <pc:sldMkLst>
          <pc:docMk/>
          <pc:sldMk cId="3850697648" sldId="1092"/>
        </pc:sldMkLst>
      </pc:sldChg>
      <pc:sldChg chg="del">
        <pc:chgData name="Siobhan Farnell" userId="14b661bc-452b-47c9-a734-0f36cbfa2d7f" providerId="ADAL" clId="{9FA95372-AB4B-4643-AEF7-CAB296F2284E}" dt="2023-08-24T16:51:18.342" v="14" actId="2696"/>
        <pc:sldMkLst>
          <pc:docMk/>
          <pc:sldMk cId="1849728551" sldId="1093"/>
        </pc:sldMkLst>
      </pc:sldChg>
      <pc:sldChg chg="del">
        <pc:chgData name="Siobhan Farnell" userId="14b661bc-452b-47c9-a734-0f36cbfa2d7f" providerId="ADAL" clId="{9FA95372-AB4B-4643-AEF7-CAB296F2284E}" dt="2023-08-24T16:51:11.636" v="13" actId="2696"/>
        <pc:sldMkLst>
          <pc:docMk/>
          <pc:sldMk cId="425786426" sldId="1096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897195447" sldId="1097"/>
        </pc:sldMkLst>
      </pc:sldChg>
      <pc:sldChg chg="del">
        <pc:chgData name="Siobhan Farnell" userId="14b661bc-452b-47c9-a734-0f36cbfa2d7f" providerId="ADAL" clId="{9FA95372-AB4B-4643-AEF7-CAB296F2284E}" dt="2023-08-24T16:51:36.956" v="16" actId="2696"/>
        <pc:sldMkLst>
          <pc:docMk/>
          <pc:sldMk cId="2973787831" sldId="1098"/>
        </pc:sldMkLst>
      </pc:sldChg>
      <pc:sldChg chg="del">
        <pc:chgData name="Siobhan Farnell" userId="14b661bc-452b-47c9-a734-0f36cbfa2d7f" providerId="ADAL" clId="{9FA95372-AB4B-4643-AEF7-CAB296F2284E}" dt="2023-08-24T16:51:28.372" v="15" actId="2696"/>
        <pc:sldMkLst>
          <pc:docMk/>
          <pc:sldMk cId="1933777850" sldId="1099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3328516116" sldId="1100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3680512706" sldId="1101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216033486" sldId="1102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824871290" sldId="1103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748366804" sldId="1104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656412318" sldId="1105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599189348" sldId="1106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15534352" sldId="1107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877685651" sldId="1108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7231160" sldId="1109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3675680690" sldId="1110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3200440068" sldId="1111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514216981" sldId="1112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521896772" sldId="1113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364486318" sldId="1114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845568110" sldId="1115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561150449" sldId="1116"/>
        </pc:sldMkLst>
      </pc:sldChg>
      <pc:sldChg chg="del">
        <pc:chgData name="Siobhan Farnell" userId="14b661bc-452b-47c9-a734-0f36cbfa2d7f" providerId="ADAL" clId="{9FA95372-AB4B-4643-AEF7-CAB296F2284E}" dt="2023-08-24T16:51:56.524" v="17" actId="2696"/>
        <pc:sldMkLst>
          <pc:docMk/>
          <pc:sldMk cId="2799475060" sldId="1117"/>
        </pc:sldMkLst>
      </pc:sldChg>
      <pc:sldMasterChg chg="delSldLayout">
        <pc:chgData name="Siobhan Farnell" userId="14b661bc-452b-47c9-a734-0f36cbfa2d7f" providerId="ADAL" clId="{9FA95372-AB4B-4643-AEF7-CAB296F2284E}" dt="2023-09-01T13:50:40.926" v="4089" actId="2696"/>
        <pc:sldMasterMkLst>
          <pc:docMk/>
          <pc:sldMasterMk cId="3038208323" sldId="2147483755"/>
        </pc:sldMasterMkLst>
        <pc:sldLayoutChg chg="del">
          <pc:chgData name="Siobhan Farnell" userId="14b661bc-452b-47c9-a734-0f36cbfa2d7f" providerId="ADAL" clId="{9FA95372-AB4B-4643-AEF7-CAB296F2284E}" dt="2023-09-01T13:50:40.926" v="4089" actId="2696"/>
          <pc:sldLayoutMkLst>
            <pc:docMk/>
            <pc:sldMasterMk cId="3038208323" sldId="2147483755"/>
            <pc:sldLayoutMk cId="4082017360" sldId="2147483767"/>
          </pc:sldLayoutMkLst>
        </pc:sldLayoutChg>
      </pc:sldMasterChg>
      <pc:sldMasterChg chg="del delSldLayout">
        <pc:chgData name="Siobhan Farnell" userId="14b661bc-452b-47c9-a734-0f36cbfa2d7f" providerId="ADAL" clId="{9FA95372-AB4B-4643-AEF7-CAB296F2284E}" dt="2023-08-24T16:51:56.524" v="17" actId="2696"/>
        <pc:sldMasterMkLst>
          <pc:docMk/>
          <pc:sldMasterMk cId="4032408591" sldId="2147483768"/>
        </pc:sldMasterMkLst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1331097434" sldId="2147483664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581269272" sldId="2147483669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403091288" sldId="2147483670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397971013" sldId="2147483671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1226374801" sldId="2147483672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392962276" sldId="2147483674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508978839" sldId="2147483676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424642727" sldId="2147483678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158118925" sldId="2147483708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1552369078" sldId="2147483769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3977377833" sldId="2147483770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3931005476" sldId="2147483771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2753740447" sldId="2147483772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418679079" sldId="2147483773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3715792340" sldId="2147483774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480598221" sldId="2147483775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3722327079" sldId="2147483776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1148447417" sldId="2147483777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2076423316" sldId="2147483778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277423626" sldId="2147483779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686363619" sldId="2147483780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1438704851" sldId="2147483781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4056884335" sldId="2147483782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4032408591" sldId="2147483768"/>
            <pc:sldLayoutMk cId="2226380409" sldId="2147483783"/>
          </pc:sldLayoutMkLst>
        </pc:sldLayoutChg>
      </pc:sldMasterChg>
      <pc:sldMasterChg chg="del delSldLayout">
        <pc:chgData name="Siobhan Farnell" userId="14b661bc-452b-47c9-a734-0f36cbfa2d7f" providerId="ADAL" clId="{9FA95372-AB4B-4643-AEF7-CAB296F2284E}" dt="2023-08-24T16:51:11.636" v="13" actId="2696"/>
        <pc:sldMasterMkLst>
          <pc:docMk/>
          <pc:sldMasterMk cId="2833789967" sldId="2147483784"/>
        </pc:sldMasterMkLst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3383735292" sldId="2147483733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3758044325" sldId="2147483734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2472758636" sldId="2147483735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2183805273" sldId="2147483736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4248136060" sldId="2147483737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3353831389" sldId="2147483739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866483562" sldId="2147483740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3270773552" sldId="2147483741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1699080243" sldId="2147483742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541166867" sldId="2147483743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3119730691" sldId="2147483744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4191323749" sldId="2147483745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2495095297" sldId="2147483746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1494981353" sldId="2147483747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1090333857" sldId="2147483748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1713118375" sldId="2147483749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2442862727" sldId="2147483750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867959100" sldId="2147483751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4097383312" sldId="2147483785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2265975055" sldId="2147483786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3982552386" sldId="2147483787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4021279643" sldId="2147483788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469807950" sldId="2147483789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589958022" sldId="2147483790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3051734945" sldId="2147483791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91260870" sldId="2147483792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227426372" sldId="2147483793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398205388" sldId="2147483794"/>
          </pc:sldLayoutMkLst>
        </pc:sldLayoutChg>
        <pc:sldLayoutChg chg="del">
          <pc:chgData name="Siobhan Farnell" userId="14b661bc-452b-47c9-a734-0f36cbfa2d7f" providerId="ADAL" clId="{9FA95372-AB4B-4643-AEF7-CAB296F2284E}" dt="2023-08-24T16:51:11.636" v="13" actId="2696"/>
          <pc:sldLayoutMkLst>
            <pc:docMk/>
            <pc:sldMasterMk cId="2833789967" sldId="2147483784"/>
            <pc:sldLayoutMk cId="1228814710" sldId="2147483795"/>
          </pc:sldLayoutMkLst>
        </pc:sldLayoutChg>
      </pc:sldMasterChg>
      <pc:sldMasterChg chg="del delSldLayout">
        <pc:chgData name="Siobhan Farnell" userId="14b661bc-452b-47c9-a734-0f36cbfa2d7f" providerId="ADAL" clId="{9FA95372-AB4B-4643-AEF7-CAB296F2284E}" dt="2023-08-24T16:51:56.524" v="17" actId="2696"/>
        <pc:sldMasterMkLst>
          <pc:docMk/>
          <pc:sldMasterMk cId="3393141245" sldId="2147483796"/>
        </pc:sldMasterMkLst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561860105" sldId="2147483797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1213082556" sldId="2147483798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3508351028" sldId="2147483799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2044647318" sldId="2147483800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1647401065" sldId="2147483801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2646620083" sldId="2147483802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3766445429" sldId="2147483803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1699475115" sldId="2147483804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605815593" sldId="2147483805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330886705" sldId="2147483806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1273290288" sldId="2147483807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523275528" sldId="2147483808"/>
          </pc:sldLayoutMkLst>
        </pc:sldLayoutChg>
        <pc:sldLayoutChg chg="del">
          <pc:chgData name="Siobhan Farnell" userId="14b661bc-452b-47c9-a734-0f36cbfa2d7f" providerId="ADAL" clId="{9FA95372-AB4B-4643-AEF7-CAB296F2284E}" dt="2023-08-24T16:51:56.524" v="17" actId="2696"/>
          <pc:sldLayoutMkLst>
            <pc:docMk/>
            <pc:sldMasterMk cId="3393141245" sldId="2147483796"/>
            <pc:sldLayoutMk cId="123143481" sldId="214748380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F5031-E1FD-4377-B1E0-4F6F8249720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76E7C-A6AE-4FD1-AFE5-00287C0352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700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6E7C-A6AE-4FD1-AFE5-00287C0352B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632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6E7C-A6AE-4FD1-AFE5-00287C0352B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298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dirty="0">
                <a:latin typeface="Century Gothic" panose="020B0502020202020204" pitchFamily="34" charset="0"/>
                <a:cs typeface="Arial" panose="020B0604020202020204" pitchFamily="34" charset="0"/>
              </a:rPr>
              <a:t>Take action towards living a simpler lifestyle (an opportunity to slow down, put the electronic gadgets away)</a:t>
            </a:r>
            <a:endParaRPr lang="en-US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Spend more time in prayer &amp; reflection.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Spend time in nature, appreciating God’s creation.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Spend quality time with others</a:t>
            </a:r>
            <a:endParaRPr lang="en-GB" dirty="0">
              <a:latin typeface="Century Gothic" panose="020B0502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6E7C-A6AE-4FD1-AFE5-00287C0352B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843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actions can be a combination of living simply and living sustainably – for example growing plants and vegetables can be a living simply action by enabling us to be outside and appreciate God’s creation, it can also be a living sustainably action if we are growing vegetables to eat – reducing the carbon footprint of the food on our plate.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6E7C-A6AE-4FD1-AFE5-00287C0352B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483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dirty="0">
                <a:latin typeface="Century Gothic" panose="020B0502020202020204" pitchFamily="34" charset="0"/>
                <a:cs typeface="Arial" panose="020B0604020202020204" pitchFamily="34" charset="0"/>
              </a:rPr>
              <a:t>Take action towards protecting God’s creation.</a:t>
            </a:r>
          </a:p>
          <a:p>
            <a:pPr algn="ctr"/>
            <a:endParaRPr lang="en-US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refuse, reduce, reuse, repurpose, re-gift, repair, recycle,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support the work of eco clubs, and other eco initiatives,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taking environmentally positive action </a:t>
            </a:r>
            <a:endParaRPr lang="en-GB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l"/>
            <a:endParaRPr lang="en-US" dirty="0"/>
          </a:p>
          <a:p>
            <a:r>
              <a:rPr lang="en-US" dirty="0"/>
              <a:t>Other examples include; Litter picking, Using more sustainable ways of travelling e.g. walking or scooting instead of using a car, Avoiding using plastic, use re-usable bags, planting bee/pollinator friendly plants and flowers, growing our own food, building bird-boxes, bee/insect hotels, reduce the amount of food waste e.g. “Take what you need, eat what you take”, review and reduce our energy consumption, can we swop to more sustainable energy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6E7C-A6AE-4FD1-AFE5-00287C0352B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205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1" dirty="0">
                <a:latin typeface="Century Gothic" panose="020B0502020202020204" pitchFamily="34" charset="0"/>
                <a:cs typeface="Arial" panose="020B0604020202020204" pitchFamily="34" charset="0"/>
              </a:rPr>
              <a:t>Take direct action to support our sisters and brothers. </a:t>
            </a:r>
          </a:p>
          <a:p>
            <a:pPr algn="ctr"/>
            <a:endParaRPr lang="en-US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Campaign action to raise awareness or challenge injustice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Fundraising to help communities in need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  <a:cs typeface="Arial" panose="020B0604020202020204" pitchFamily="34" charset="0"/>
              </a:rPr>
              <a:t>Additional direct actions that support others.</a:t>
            </a:r>
            <a:endParaRPr lang="en-GB" sz="1200" dirty="0">
              <a:latin typeface="Century Gothic" panose="020B0502020202020204" pitchFamily="34" charset="0"/>
            </a:endParaRPr>
          </a:p>
          <a:p>
            <a:br>
              <a:rPr lang="en-US" dirty="0"/>
            </a:br>
            <a:r>
              <a:rPr lang="en-US" dirty="0"/>
              <a:t>Example ideas - </a:t>
            </a:r>
          </a:p>
          <a:p>
            <a:r>
              <a:rPr lang="en-US" dirty="0"/>
              <a:t>The person with the green placard with the dove on may be campaigning for peace or against injustice</a:t>
            </a:r>
            <a:br>
              <a:rPr lang="en-US" dirty="0"/>
            </a:br>
            <a:r>
              <a:rPr lang="en-US" dirty="0"/>
              <a:t>The person pushing the trolley may have purchased Fairtrade items</a:t>
            </a:r>
            <a:br>
              <a:rPr lang="en-US" dirty="0"/>
            </a:br>
            <a:r>
              <a:rPr lang="en-US" dirty="0"/>
              <a:t>The person with the yellow suitcase may be a refugee who has had to flee their home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6E7C-A6AE-4FD1-AFE5-00287C0352B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835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176E7C-A6AE-4FD1-AFE5-00287C0352B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779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hoto cover or section slide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8000"/>
            <a:ext cx="12192000" cy="55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334" y="2213052"/>
            <a:ext cx="6064173" cy="1015663"/>
          </a:xfrm>
        </p:spPr>
        <p:txBody>
          <a:bodyPr wrap="square" anchor="t" anchorCtr="0">
            <a:spAutoFit/>
          </a:bodyPr>
          <a:lstStyle>
            <a:lvl1pPr algn="l">
              <a:defRPr sz="3600" b="1" i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4333" y="4935601"/>
            <a:ext cx="56088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0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7D324-27E6-4BEE-9ADB-4F08A271F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08E94-BC42-48E9-A909-CDDFE5B16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B00D-74DF-4528-99FB-3822E05368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D2ED10-B9CA-4986-945C-FC629D31A6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9A5DBE-4E32-40D1-84A2-4C5496DEF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0A7B39-0D26-45F0-8E53-0887DD008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8C5AFF-2795-4301-84EE-BA6B90825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28D94A-43C4-499B-BF58-FB2213315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46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DB172-B18C-496A-93FA-9A75B40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2D497F-0F25-46A8-8231-6F633AB49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59B3C-63B8-4C28-B120-0C6D5F203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832F8-AD71-463B-919E-212C45CB0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112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42415F-8839-4B15-85DD-364D40321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A26142-4A36-4D3B-BE88-19593B22B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4899D-CB7E-48C0-A99D-0F802F3C4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79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830C7-936C-4468-ACE4-2DAD04936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9B9A46-A81E-4BB6-90D5-883AAB259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E5539E-3E72-441D-8DA1-9DC00082B4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A93A0-4BB5-4B9F-8C91-0DF5FBC3F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DBB357-C95E-4390-AA8D-572837A2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D22531-D0CB-4A8B-9A16-BEC58195A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34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5B22-A983-4984-8512-3F04B4FC1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934544-AB62-4F4E-B20F-FC06D11646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1E2A8B-30F3-4C56-8885-607005649B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3E05F-3764-43D7-8BED-B187DDB14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1E555-86DB-43C4-9089-6AAF0DAA6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ED912-FD12-437D-BD7E-2B436A40E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640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52C47-28F6-462B-AF66-E883DCA85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81169C-EF97-4C53-82E1-3E3A1BA3A6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E030E-CB62-4DAF-B7B1-FF164F7DE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6014E-D4B6-4533-B05D-9984354A3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90C3F-2235-4BDE-B5AA-63EFA1116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192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E14CED-1F1B-421E-B93F-C8FF55A4C7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8196E5-17E5-4CA0-B228-F8E732E50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A7C6D-66CD-48EF-9465-230208D66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E91898-6201-4BCB-AD79-701DF2867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293E2-6D7D-463B-89F1-5CED8BD1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860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hoto cover or section slide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278000"/>
            <a:ext cx="12188831" cy="55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00" y="2116802"/>
            <a:ext cx="5608800" cy="1015663"/>
          </a:xfrm>
        </p:spPr>
        <p:txBody>
          <a:bodyPr anchor="t" anchorCtr="0">
            <a:sp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6000" y="4935601"/>
            <a:ext cx="56088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35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over or section slide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278000"/>
            <a:ext cx="12188831" cy="55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800" y="2116802"/>
            <a:ext cx="5608800" cy="10156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4800" y="4935601"/>
            <a:ext cx="56088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r section slid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919600" y="2296802"/>
            <a:ext cx="6321600" cy="1015663"/>
          </a:xfrm>
        </p:spPr>
        <p:txBody>
          <a:bodyPr anchor="t" anchorCtr="0">
            <a:spAutoFit/>
          </a:bodyPr>
          <a:lstStyle>
            <a:lvl1pPr algn="l">
              <a:defRPr sz="3600">
                <a:solidFill>
                  <a:srgbClr val="11264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919600" y="4521601"/>
            <a:ext cx="63216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rgbClr val="11264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2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over or section slide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8000"/>
            <a:ext cx="12192000" cy="55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467" y="2213052"/>
            <a:ext cx="5608800" cy="10156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66467" y="4935601"/>
            <a:ext cx="56088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09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r section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271588"/>
            <a:ext cx="12192000" cy="5586412"/>
          </a:xfrm>
          <a:prstGeom prst="rect">
            <a:avLst/>
          </a:prstGeom>
          <a:solidFill>
            <a:srgbClr val="A5C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919600" y="2296802"/>
            <a:ext cx="6321600" cy="1015663"/>
          </a:xfrm>
        </p:spPr>
        <p:txBody>
          <a:bodyPr anchor="t" anchorCtr="0">
            <a:spAutoFit/>
          </a:bodyPr>
          <a:lstStyle>
            <a:lvl1pPr algn="l">
              <a:defRPr sz="3600">
                <a:solidFill>
                  <a:srgbClr val="11264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919600" y="4521601"/>
            <a:ext cx="63216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rgbClr val="11264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06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r section slide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271588"/>
            <a:ext cx="12192000" cy="5586412"/>
          </a:xfrm>
          <a:prstGeom prst="rect">
            <a:avLst/>
          </a:prstGeom>
          <a:solidFill>
            <a:srgbClr val="112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919600" y="2296802"/>
            <a:ext cx="6321600" cy="1015663"/>
          </a:xfrm>
        </p:spPr>
        <p:txBody>
          <a:bodyPr anchor="t" anchorCtr="0">
            <a:sp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919600" y="4521601"/>
            <a:ext cx="63216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5912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387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131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9778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7962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2948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873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662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22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r section slid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919600" y="2393052"/>
            <a:ext cx="6321600" cy="1015663"/>
          </a:xfrm>
        </p:spPr>
        <p:txBody>
          <a:bodyPr anchor="t" anchorCtr="0">
            <a:spAutoFit/>
          </a:bodyPr>
          <a:lstStyle>
            <a:lvl1pPr algn="l">
              <a:defRPr sz="3600">
                <a:solidFill>
                  <a:srgbClr val="11264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919600" y="4521601"/>
            <a:ext cx="63216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rgbClr val="11264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46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131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5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r section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271588"/>
            <a:ext cx="12192000" cy="5586412"/>
          </a:xfrm>
          <a:prstGeom prst="rect">
            <a:avLst/>
          </a:prstGeom>
          <a:solidFill>
            <a:srgbClr val="A5C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919600" y="2393052"/>
            <a:ext cx="6321600" cy="1015663"/>
          </a:xfrm>
        </p:spPr>
        <p:txBody>
          <a:bodyPr anchor="t" anchorCtr="0">
            <a:spAutoFit/>
          </a:bodyPr>
          <a:lstStyle>
            <a:lvl1pPr algn="l">
              <a:defRPr sz="3600">
                <a:solidFill>
                  <a:srgbClr val="11264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919600" y="4521601"/>
            <a:ext cx="63216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rgbClr val="11264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r section slide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271588"/>
            <a:ext cx="12192000" cy="5586412"/>
          </a:xfrm>
          <a:prstGeom prst="rect">
            <a:avLst/>
          </a:prstGeom>
          <a:solidFill>
            <a:srgbClr val="1126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919600" y="2393052"/>
            <a:ext cx="6321600" cy="1015663"/>
          </a:xfrm>
        </p:spPr>
        <p:txBody>
          <a:bodyPr anchor="t" anchorCtr="0">
            <a:sp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919600" y="4521601"/>
            <a:ext cx="6321600" cy="323165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9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56A9F-9777-4BEF-8E92-EFB8567D7B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8747D4-7C10-49B9-B29A-661CDEF7D5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84565-66CC-453A-89C3-0337ABF9E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CE7D1-D7C4-4EF1-ACD3-764FF6B66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7BB91-DA43-4D1A-A15D-BB06372A9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031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373DC-E801-43BD-8BC7-8477870E2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30FB9E-B479-4410-A872-5B875A30F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25109-B9B7-4303-B6C3-E9B657D83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6519-BE5A-42D6-BCF8-E0B13C62A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81C22-8D37-4669-BB8B-400674816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4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5937C-2E22-47A1-985F-4268A4976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9E2E8-289C-4A5A-A388-FF2A79862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17ECA-35A7-4E31-B15E-FA96D03C3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AE95A-DD03-4C92-A506-F64DA2AB8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3D16A-EF8E-43CA-935C-26AA6F03B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7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CD30F-CDE1-43EF-8E94-5D8176FCA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87AF5-1143-4F95-B707-3125F24724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AADAC6-6033-4153-BBAF-BA35AF0A66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9DEF3-C76F-45D7-AAEB-14705B3D6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D1A3B-21FF-44F5-B82B-BD6CFB12C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7392C-23BD-470A-9DAD-1C3BB08B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48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4334" y="2213052"/>
            <a:ext cx="6064173" cy="1015663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333" y="4935601"/>
            <a:ext cx="5608800" cy="32316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74729"/>
            <a:ext cx="12192000" cy="45719"/>
          </a:xfrm>
          <a:prstGeom prst="rect">
            <a:avLst/>
          </a:prstGeom>
          <a:solidFill>
            <a:srgbClr val="A5C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54" y="382982"/>
            <a:ext cx="7015881" cy="53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7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txStyles>
    <p:titleStyle>
      <a:lvl1pPr algn="l" defTabSz="685800" rtl="0" eaLnBrk="1" latinLnBrk="0" hangingPunct="1">
        <a:lnSpc>
          <a:spcPts val="3600"/>
        </a:lnSpc>
        <a:spcBef>
          <a:spcPct val="0"/>
        </a:spcBef>
        <a:buNone/>
        <a:defRPr sz="3600" b="1" i="0" kern="1200">
          <a:solidFill>
            <a:srgbClr val="112643"/>
          </a:solidFill>
          <a:latin typeface="Arial Black" charset="0"/>
          <a:ea typeface="Arial Black" charset="0"/>
          <a:cs typeface="Arial Black" charset="0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/>
        <a:buNone/>
        <a:defRPr sz="1500" b="1" i="0" kern="1200">
          <a:solidFill>
            <a:srgbClr val="112643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BDF42-A4B7-4C6B-A55C-7371310F7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9F241-99F9-4733-B4EE-2D8B5B91A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C373C-2899-4CD1-8328-122F051244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F1384-43F9-409D-BDE6-0C12EB5CBF7B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BC764-04D2-415F-90AF-6B0E2D992F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19358-95F4-4850-BC0E-FC67E06EC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C5D2F-7C7E-4629-AF40-4C62F698B5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74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19" y="353334"/>
            <a:ext cx="5796237" cy="5851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148" y="196051"/>
            <a:ext cx="2050771" cy="8744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6000" y="2116802"/>
            <a:ext cx="5608800" cy="10156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6000" y="4935601"/>
            <a:ext cx="5608800" cy="323165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1274729"/>
            <a:ext cx="12192000" cy="45719"/>
          </a:xfrm>
          <a:prstGeom prst="rect">
            <a:avLst/>
          </a:prstGeom>
          <a:solidFill>
            <a:srgbClr val="A5C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2669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</p:sldLayoutIdLst>
  <p:txStyles>
    <p:titleStyle>
      <a:lvl1pPr algn="l" defTabSz="685800" rtl="0" eaLnBrk="1" latinLnBrk="0" hangingPunct="1">
        <a:lnSpc>
          <a:spcPts val="3600"/>
        </a:lnSpc>
        <a:spcBef>
          <a:spcPct val="0"/>
        </a:spcBef>
        <a:buNone/>
        <a:defRPr sz="3600" b="1" i="0" kern="1200">
          <a:solidFill>
            <a:srgbClr val="112643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/>
        <a:buNone/>
        <a:defRPr sz="1500" b="1" i="0" kern="1200">
          <a:solidFill>
            <a:srgbClr val="112643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089108-8199-B391-95DB-AD934D5E54B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19" y="353334"/>
            <a:ext cx="5796237" cy="5851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3D6D08-1BF1-9F9E-2E48-DB40EFD5E9D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148" y="196051"/>
            <a:ext cx="2050771" cy="87448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24C98CC-CED0-D30C-8CFF-14B4AA890BA8}"/>
              </a:ext>
            </a:extLst>
          </p:cNvPr>
          <p:cNvSpPr/>
          <p:nvPr userDrawn="1"/>
        </p:nvSpPr>
        <p:spPr>
          <a:xfrm>
            <a:off x="0" y="1274729"/>
            <a:ext cx="12192000" cy="45719"/>
          </a:xfrm>
          <a:prstGeom prst="rect">
            <a:avLst/>
          </a:prstGeom>
          <a:solidFill>
            <a:srgbClr val="A5C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038208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6.jp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6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6.jp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4.png"/><Relationship Id="rId3" Type="http://schemas.openxmlformats.org/officeDocument/2006/relationships/image" Target="../media/image6.jpg"/><Relationship Id="rId7" Type="http://schemas.openxmlformats.org/officeDocument/2006/relationships/image" Target="../media/image41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40.png"/><Relationship Id="rId10" Type="http://schemas.openxmlformats.org/officeDocument/2006/relationships/image" Target="../media/image16.png"/><Relationship Id="rId4" Type="http://schemas.openxmlformats.org/officeDocument/2006/relationships/image" Target="../media/image39.png"/><Relationship Id="rId9" Type="http://schemas.openxmlformats.org/officeDocument/2006/relationships/image" Target="../media/image12.png"/><Relationship Id="rId1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9.png"/><Relationship Id="rId11" Type="http://schemas.openxmlformats.org/officeDocument/2006/relationships/image" Target="../media/image53.png"/><Relationship Id="rId5" Type="http://schemas.openxmlformats.org/officeDocument/2006/relationships/image" Target="../media/image48.png"/><Relationship Id="rId10" Type="http://schemas.openxmlformats.org/officeDocument/2006/relationships/image" Target="../media/image6.jp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B6EF953-644E-9BD8-5928-A8A0B0494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208672"/>
            <a:ext cx="2726836" cy="8651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4A2207-D4C5-7A54-68A4-C5A6C3BCB97D}"/>
              </a:ext>
            </a:extLst>
          </p:cNvPr>
          <p:cNvSpPr txBox="1"/>
          <p:nvPr/>
        </p:nvSpPr>
        <p:spPr>
          <a:xfrm>
            <a:off x="501445" y="1613118"/>
            <a:ext cx="111891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entury Gothic" panose="020B0502020202020204" pitchFamily="34" charset="0"/>
                <a:cs typeface="Arial" panose="020B0604020202020204" pitchFamily="34" charset="0"/>
              </a:rPr>
              <a:t>Contents – </a:t>
            </a:r>
          </a:p>
          <a:p>
            <a:endParaRPr lang="en-US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  <a:cs typeface="Arial" panose="020B0604020202020204" pitchFamily="34" charset="0"/>
              </a:rPr>
              <a:t>All the characters in this PowerPoint are in .PNG format, please feel free to use them should you wish to create any resources for your LiveSimply journey. </a:t>
            </a:r>
          </a:p>
          <a:p>
            <a:r>
              <a:rPr lang="en-US" dirty="0">
                <a:latin typeface="Century Gothic" panose="020B0502020202020204" pitchFamily="34" charset="0"/>
                <a:cs typeface="Arial" panose="020B0604020202020204" pitchFamily="34" charset="0"/>
              </a:rPr>
              <a:t>Should you need any of them in .SVG format please email schools@cafod.org.uk</a:t>
            </a:r>
          </a:p>
          <a:p>
            <a:endParaRPr lang="en-US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DDFBC41D-890A-7600-73A3-A6F1F6E75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997508"/>
              </p:ext>
            </p:extLst>
          </p:nvPr>
        </p:nvGraphicFramePr>
        <p:xfrm>
          <a:off x="2930137" y="3576576"/>
          <a:ext cx="6331726" cy="31011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42939">
                  <a:extLst>
                    <a:ext uri="{9D8B030D-6E8A-4147-A177-3AD203B41FA5}">
                      <a16:colId xmlns:a16="http://schemas.microsoft.com/office/drawing/2014/main" val="2710649163"/>
                    </a:ext>
                  </a:extLst>
                </a:gridCol>
                <a:gridCol w="4988787">
                  <a:extLst>
                    <a:ext uri="{9D8B030D-6E8A-4147-A177-3AD203B41FA5}">
                      <a16:colId xmlns:a16="http://schemas.microsoft.com/office/drawing/2014/main" val="2905605194"/>
                    </a:ext>
                  </a:extLst>
                </a:gridCol>
              </a:tblGrid>
              <a:tr h="410178">
                <a:tc>
                  <a:txBody>
                    <a:bodyPr/>
                    <a:lstStyle/>
                    <a:p>
                      <a:r>
                        <a:rPr lang="en-US" dirty="0"/>
                        <a:t>Slide Number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406200"/>
                  </a:ext>
                </a:extLst>
              </a:tr>
              <a:tr h="41017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2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LiveSimply logo &amp; CAFOD logo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560278"/>
                  </a:ext>
                </a:extLst>
              </a:tr>
              <a:tr h="41017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3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Living simply characters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615043"/>
                  </a:ext>
                </a:extLst>
              </a:tr>
              <a:tr h="41017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4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Living simply / living sustainably characters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110352"/>
                  </a:ext>
                </a:extLst>
              </a:tr>
              <a:tr h="41017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5 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Living sustainably characters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739216"/>
                  </a:ext>
                </a:extLst>
              </a:tr>
              <a:tr h="41017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6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Living in Solidarity characters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584788"/>
                  </a:ext>
                </a:extLst>
              </a:tr>
              <a:tr h="410178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7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Plants, trees, crops, “Together”, village, </a:t>
                      </a:r>
                      <a:endParaRPr lang="en-GB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842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244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067BF85-8D7C-9C6D-EA45-BF97C87126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208672"/>
            <a:ext cx="2726836" cy="865163"/>
          </a:xfrm>
          <a:prstGeom prst="rect">
            <a:avLst/>
          </a:prstGeom>
        </p:spPr>
      </p:pic>
      <p:pic>
        <p:nvPicPr>
          <p:cNvPr id="9" name="Picture 8" descr="A black and blue logo&#10;&#10;Description automatically generated">
            <a:extLst>
              <a:ext uri="{FF2B5EF4-FFF2-40B4-BE49-F238E27FC236}">
                <a16:creationId xmlns:a16="http://schemas.microsoft.com/office/drawing/2014/main" id="{E8DA042D-5EDE-633B-0717-E27E788566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861" y="1587278"/>
            <a:ext cx="6208279" cy="167449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1EAAC85-3122-2E27-5C36-55557981F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28" y="3720590"/>
            <a:ext cx="5113415" cy="243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C76334B-E384-8422-9EC4-5A57A928D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595" y="3720589"/>
            <a:ext cx="4497684" cy="243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74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CF09CBA-9260-EFC8-1EDB-34F612F31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208672"/>
            <a:ext cx="2726836" cy="865163"/>
          </a:xfrm>
          <a:prstGeom prst="rect">
            <a:avLst/>
          </a:prstGeom>
        </p:spPr>
      </p:pic>
      <p:pic>
        <p:nvPicPr>
          <p:cNvPr id="3" name="Picture 2" descr="A person sitting cross legged with hands together&#10;&#10;Description automatically generated">
            <a:extLst>
              <a:ext uri="{FF2B5EF4-FFF2-40B4-BE49-F238E27FC236}">
                <a16:creationId xmlns:a16="http://schemas.microsoft.com/office/drawing/2014/main" id="{A8E7BFDC-EE24-D3E2-8B26-16CDB4358F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8" t="13170" r="26395" b="16553"/>
          <a:stretch/>
        </p:blipFill>
        <p:spPr>
          <a:xfrm>
            <a:off x="-174318" y="1697629"/>
            <a:ext cx="2117097" cy="2342233"/>
          </a:xfrm>
          <a:prstGeom prst="rect">
            <a:avLst/>
          </a:prstGeom>
        </p:spPr>
      </p:pic>
      <p:pic>
        <p:nvPicPr>
          <p:cNvPr id="4" name="Picture 3" descr="A older person and a younger person drinking tea">
            <a:extLst>
              <a:ext uri="{FF2B5EF4-FFF2-40B4-BE49-F238E27FC236}">
                <a16:creationId xmlns:a16="http://schemas.microsoft.com/office/drawing/2014/main" id="{FCBC37B8-8886-1B33-E3F0-FF85DFB2FF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5" t="13325" r="10214" b="10677"/>
          <a:stretch/>
        </p:blipFill>
        <p:spPr>
          <a:xfrm>
            <a:off x="163827" y="4250106"/>
            <a:ext cx="3283976" cy="2607894"/>
          </a:xfrm>
          <a:prstGeom prst="rect">
            <a:avLst/>
          </a:prstGeom>
        </p:spPr>
      </p:pic>
      <p:pic>
        <p:nvPicPr>
          <p:cNvPr id="6" name="Picture 5" descr="A person and person holding children&#10;&#10;Description automatically generated">
            <a:extLst>
              <a:ext uri="{FF2B5EF4-FFF2-40B4-BE49-F238E27FC236}">
                <a16:creationId xmlns:a16="http://schemas.microsoft.com/office/drawing/2014/main" id="{447BA4E6-56CD-64B8-9360-4E4F2138D12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8" t="14445" r="29141" b="14167"/>
          <a:stretch/>
        </p:blipFill>
        <p:spPr>
          <a:xfrm>
            <a:off x="3586997" y="3980590"/>
            <a:ext cx="2598436" cy="2698174"/>
          </a:xfrm>
          <a:prstGeom prst="rect">
            <a:avLst/>
          </a:prstGeom>
        </p:spPr>
      </p:pic>
      <p:pic>
        <p:nvPicPr>
          <p:cNvPr id="8" name="Picture 7" descr="A person sitting on a bench with a cat&#10;&#10;Description automatically generated">
            <a:extLst>
              <a:ext uri="{FF2B5EF4-FFF2-40B4-BE49-F238E27FC236}">
                <a16:creationId xmlns:a16="http://schemas.microsoft.com/office/drawing/2014/main" id="{59C1A991-7764-5BB9-7FD7-C6B695EF3CA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2" t="31667" r="11499"/>
          <a:stretch/>
        </p:blipFill>
        <p:spPr>
          <a:xfrm>
            <a:off x="4599750" y="1966076"/>
            <a:ext cx="1596280" cy="2073786"/>
          </a:xfrm>
          <a:prstGeom prst="rect">
            <a:avLst/>
          </a:prstGeom>
        </p:spPr>
      </p:pic>
      <p:pic>
        <p:nvPicPr>
          <p:cNvPr id="10" name="Picture 9" descr="A couple of women hugging&#10;&#10;Description automatically generated">
            <a:extLst>
              <a:ext uri="{FF2B5EF4-FFF2-40B4-BE49-F238E27FC236}">
                <a16:creationId xmlns:a16="http://schemas.microsoft.com/office/drawing/2014/main" id="{A6F30A0E-E5C5-1C2A-FF45-C15709F0040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8" t="16057" r="38064" b="15125"/>
          <a:stretch/>
        </p:blipFill>
        <p:spPr>
          <a:xfrm>
            <a:off x="6470567" y="4161706"/>
            <a:ext cx="1688526" cy="2517058"/>
          </a:xfrm>
          <a:prstGeom prst="rect">
            <a:avLst/>
          </a:prstGeom>
        </p:spPr>
      </p:pic>
      <p:pic>
        <p:nvPicPr>
          <p:cNvPr id="14" name="Picture 13" descr="A cartoon of a person sitting on a stack of books&#10;&#10;Description automatically generated">
            <a:extLst>
              <a:ext uri="{FF2B5EF4-FFF2-40B4-BE49-F238E27FC236}">
                <a16:creationId xmlns:a16="http://schemas.microsoft.com/office/drawing/2014/main" id="{AF8A27FC-F7A4-A0C9-3739-872A2B134FD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3" t="23954" r="20006" b="28028"/>
          <a:stretch/>
        </p:blipFill>
        <p:spPr>
          <a:xfrm>
            <a:off x="6831204" y="1705978"/>
            <a:ext cx="2585318" cy="2073786"/>
          </a:xfrm>
          <a:prstGeom prst="rect">
            <a:avLst/>
          </a:prstGeom>
        </p:spPr>
      </p:pic>
      <p:pic>
        <p:nvPicPr>
          <p:cNvPr id="15" name="Picture 14" descr="A cartoon of a person in a pink dress&#10;&#10;Description automatically generated">
            <a:extLst>
              <a:ext uri="{FF2B5EF4-FFF2-40B4-BE49-F238E27FC236}">
                <a16:creationId xmlns:a16="http://schemas.microsoft.com/office/drawing/2014/main" id="{D34B0EC3-DA19-18FF-CC5A-60A4AFE01A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031" y="3930867"/>
            <a:ext cx="953555" cy="2797620"/>
          </a:xfrm>
          <a:prstGeom prst="rect">
            <a:avLst/>
          </a:prstGeom>
        </p:spPr>
      </p:pic>
      <p:pic>
        <p:nvPicPr>
          <p:cNvPr id="16" name="Picture 15" descr="A person sitting on a plant&#10;&#10;Description automatically generated">
            <a:extLst>
              <a:ext uri="{FF2B5EF4-FFF2-40B4-BE49-F238E27FC236}">
                <a16:creationId xmlns:a16="http://schemas.microsoft.com/office/drawing/2014/main" id="{10A49492-89D0-B087-ADF6-2730FEC6378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5" t="6088" r="32482" b="6231"/>
          <a:stretch/>
        </p:blipFill>
        <p:spPr>
          <a:xfrm>
            <a:off x="9809240" y="1516816"/>
            <a:ext cx="1345465" cy="2593981"/>
          </a:xfrm>
          <a:prstGeom prst="rect">
            <a:avLst/>
          </a:prstGeom>
        </p:spPr>
      </p:pic>
      <p:pic>
        <p:nvPicPr>
          <p:cNvPr id="17" name="Picture 16" descr="A person holding a dog and a child&#10;&#10;Description automatically generated">
            <a:extLst>
              <a:ext uri="{FF2B5EF4-FFF2-40B4-BE49-F238E27FC236}">
                <a16:creationId xmlns:a16="http://schemas.microsoft.com/office/drawing/2014/main" id="{711CACB6-B917-311D-53D2-62315563D16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3" t="8696" r="33804" b="9855"/>
          <a:stretch/>
        </p:blipFill>
        <p:spPr>
          <a:xfrm>
            <a:off x="10054304" y="4044193"/>
            <a:ext cx="1752101" cy="2570967"/>
          </a:xfrm>
          <a:prstGeom prst="rect">
            <a:avLst/>
          </a:prstGeom>
        </p:spPr>
      </p:pic>
      <p:pic>
        <p:nvPicPr>
          <p:cNvPr id="19" name="Picture 18" descr="A cartoon of a child flying a kite&#10;&#10;Description automatically generated">
            <a:extLst>
              <a:ext uri="{FF2B5EF4-FFF2-40B4-BE49-F238E27FC236}">
                <a16:creationId xmlns:a16="http://schemas.microsoft.com/office/drawing/2014/main" id="{32A03897-9641-7E61-AD08-8739F06103D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864" y="1319575"/>
            <a:ext cx="1605895" cy="282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257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4815B1D-90B7-5BBE-64D8-E41E1F45D0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208672"/>
            <a:ext cx="2726836" cy="865163"/>
          </a:xfrm>
          <a:prstGeom prst="rect">
            <a:avLst/>
          </a:prstGeom>
        </p:spPr>
      </p:pic>
      <p:pic>
        <p:nvPicPr>
          <p:cNvPr id="7" name="Picture 6" descr="A cartoon of a person planting a plant&#10;&#10;Description automatically generated">
            <a:extLst>
              <a:ext uri="{FF2B5EF4-FFF2-40B4-BE49-F238E27FC236}">
                <a16:creationId xmlns:a16="http://schemas.microsoft.com/office/drawing/2014/main" id="{A236E3D4-AC32-8768-D9D8-26648E5115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7" r="18930"/>
          <a:stretch/>
        </p:blipFill>
        <p:spPr>
          <a:xfrm>
            <a:off x="354976" y="1457306"/>
            <a:ext cx="2213193" cy="2819498"/>
          </a:xfrm>
          <a:prstGeom prst="rect">
            <a:avLst/>
          </a:prstGeom>
        </p:spPr>
      </p:pic>
      <p:pic>
        <p:nvPicPr>
          <p:cNvPr id="9" name="Picture 8" descr="A person in overalls kneeling and holding a plant&#10;&#10;Description automatically generated">
            <a:extLst>
              <a:ext uri="{FF2B5EF4-FFF2-40B4-BE49-F238E27FC236}">
                <a16:creationId xmlns:a16="http://schemas.microsoft.com/office/drawing/2014/main" id="{88981745-B753-1C60-306F-26E36B89BC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t="15658" r="8472" b="15833"/>
          <a:stretch/>
        </p:blipFill>
        <p:spPr>
          <a:xfrm>
            <a:off x="201441" y="4481661"/>
            <a:ext cx="2628900" cy="2179387"/>
          </a:xfrm>
          <a:prstGeom prst="rect">
            <a:avLst/>
          </a:prstGeom>
        </p:spPr>
      </p:pic>
      <p:pic>
        <p:nvPicPr>
          <p:cNvPr id="11" name="Picture 10" descr="A person holding a shovel&#10;&#10;Description automatically generated">
            <a:extLst>
              <a:ext uri="{FF2B5EF4-FFF2-40B4-BE49-F238E27FC236}">
                <a16:creationId xmlns:a16="http://schemas.microsoft.com/office/drawing/2014/main" id="{54001450-F6F2-6996-03CB-770A90430E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847" y="1804958"/>
            <a:ext cx="2031333" cy="2124194"/>
          </a:xfrm>
          <a:prstGeom prst="rect">
            <a:avLst/>
          </a:prstGeom>
        </p:spPr>
      </p:pic>
      <p:pic>
        <p:nvPicPr>
          <p:cNvPr id="13" name="Picture 12" descr="A person in a wheelchair watering a plant&#10;&#10;Description automatically generated">
            <a:extLst>
              <a:ext uri="{FF2B5EF4-FFF2-40B4-BE49-F238E27FC236}">
                <a16:creationId xmlns:a16="http://schemas.microsoft.com/office/drawing/2014/main" id="{40E0F16F-071C-72C4-73C9-57C7DC38F4A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1" r="3963"/>
          <a:stretch/>
        </p:blipFill>
        <p:spPr>
          <a:xfrm>
            <a:off x="5964383" y="1667372"/>
            <a:ext cx="2754706" cy="2499737"/>
          </a:xfrm>
          <a:prstGeom prst="rect">
            <a:avLst/>
          </a:prstGeom>
        </p:spPr>
      </p:pic>
      <p:pic>
        <p:nvPicPr>
          <p:cNvPr id="15" name="Picture 14" descr="A person with a rake">
            <a:extLst>
              <a:ext uri="{FF2B5EF4-FFF2-40B4-BE49-F238E27FC236}">
                <a16:creationId xmlns:a16="http://schemas.microsoft.com/office/drawing/2014/main" id="{2B0BB79B-7177-AB9B-0C53-418544F566B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19" t="15658" r="21048" b="10394"/>
          <a:stretch/>
        </p:blipFill>
        <p:spPr>
          <a:xfrm>
            <a:off x="9244505" y="1612206"/>
            <a:ext cx="2213193" cy="2316946"/>
          </a:xfrm>
          <a:prstGeom prst="rect">
            <a:avLst/>
          </a:prstGeom>
        </p:spPr>
      </p:pic>
      <p:pic>
        <p:nvPicPr>
          <p:cNvPr id="17" name="Picture 16" descr="A person holding a watering can&#10;&#10;Description automatically generated">
            <a:extLst>
              <a:ext uri="{FF2B5EF4-FFF2-40B4-BE49-F238E27FC236}">
                <a16:creationId xmlns:a16="http://schemas.microsoft.com/office/drawing/2014/main" id="{2A9E22CE-4D8B-8995-C1DA-464FA1F7FEA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3" t="20190" r="20531" b="22138"/>
          <a:stretch/>
        </p:blipFill>
        <p:spPr>
          <a:xfrm>
            <a:off x="6584891" y="4184027"/>
            <a:ext cx="2671488" cy="2460873"/>
          </a:xfrm>
          <a:prstGeom prst="rect">
            <a:avLst/>
          </a:prstGeom>
        </p:spPr>
      </p:pic>
      <p:pic>
        <p:nvPicPr>
          <p:cNvPr id="19" name="Picture 18" descr="A person running with a watering can and a plant&#10;&#10;Description automatically generated">
            <a:extLst>
              <a:ext uri="{FF2B5EF4-FFF2-40B4-BE49-F238E27FC236}">
                <a16:creationId xmlns:a16="http://schemas.microsoft.com/office/drawing/2014/main" id="{233F8E01-B49D-582A-B5DF-8FC6135453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847" y="4229770"/>
            <a:ext cx="2625536" cy="2369386"/>
          </a:xfrm>
          <a:prstGeom prst="rect">
            <a:avLst/>
          </a:prstGeom>
        </p:spPr>
      </p:pic>
      <p:pic>
        <p:nvPicPr>
          <p:cNvPr id="21" name="Picture 20" descr="A group of people watering a plant&#10;&#10;Description automatically generated">
            <a:extLst>
              <a:ext uri="{FF2B5EF4-FFF2-40B4-BE49-F238E27FC236}">
                <a16:creationId xmlns:a16="http://schemas.microsoft.com/office/drawing/2014/main" id="{CCDF484B-4EFD-8DA7-AD9E-2A144559400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3982878"/>
            <a:ext cx="2298643" cy="267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929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1E39E31-3DDE-DD9B-05D6-2656C479CB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208672"/>
            <a:ext cx="2726836" cy="865163"/>
          </a:xfrm>
          <a:prstGeom prst="rect">
            <a:avLst/>
          </a:prstGeom>
        </p:spPr>
      </p:pic>
      <p:pic>
        <p:nvPicPr>
          <p:cNvPr id="6" name="Picture 5" descr="A person walking with a stick&#10;&#10;Description automatically generated">
            <a:extLst>
              <a:ext uri="{FF2B5EF4-FFF2-40B4-BE49-F238E27FC236}">
                <a16:creationId xmlns:a16="http://schemas.microsoft.com/office/drawing/2014/main" id="{305DBF1A-ECDC-5908-09F5-869D5D7BEB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1" t="17500" r="27917" b="17500"/>
          <a:stretch/>
        </p:blipFill>
        <p:spPr>
          <a:xfrm>
            <a:off x="2611233" y="4231441"/>
            <a:ext cx="1676400" cy="2506566"/>
          </a:xfrm>
          <a:prstGeom prst="rect">
            <a:avLst/>
          </a:prstGeom>
        </p:spPr>
      </p:pic>
      <p:pic>
        <p:nvPicPr>
          <p:cNvPr id="7" name="Picture 6" descr="A person walking with a stick&#10;&#10;Description automatically generated">
            <a:extLst>
              <a:ext uri="{FF2B5EF4-FFF2-40B4-BE49-F238E27FC236}">
                <a16:creationId xmlns:a16="http://schemas.microsoft.com/office/drawing/2014/main" id="{423D5F34-03D2-45E5-DB12-E15081014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20" t="27529" r="38568" b="28208"/>
          <a:stretch/>
        </p:blipFill>
        <p:spPr>
          <a:xfrm>
            <a:off x="3865671" y="4292246"/>
            <a:ext cx="2729628" cy="2643247"/>
          </a:xfrm>
          <a:prstGeom prst="rect">
            <a:avLst/>
          </a:prstGeom>
        </p:spPr>
      </p:pic>
      <p:pic>
        <p:nvPicPr>
          <p:cNvPr id="10" name="Picture 9" descr="A person holding two bags&#10;&#10;Description automatically generated">
            <a:extLst>
              <a:ext uri="{FF2B5EF4-FFF2-40B4-BE49-F238E27FC236}">
                <a16:creationId xmlns:a16="http://schemas.microsoft.com/office/drawing/2014/main" id="{0E605DF1-5592-9B09-A0D1-142153CF6C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3" t="34028" r="35000" b="32222"/>
          <a:stretch/>
        </p:blipFill>
        <p:spPr>
          <a:xfrm>
            <a:off x="6393272" y="4231441"/>
            <a:ext cx="2353193" cy="2722982"/>
          </a:xfrm>
          <a:prstGeom prst="rect">
            <a:avLst/>
          </a:prstGeom>
        </p:spPr>
      </p:pic>
      <p:pic>
        <p:nvPicPr>
          <p:cNvPr id="13" name="Picture 12" descr="A group of kids hugging a globe&#10;&#10;Description automatically generated">
            <a:extLst>
              <a:ext uri="{FF2B5EF4-FFF2-40B4-BE49-F238E27FC236}">
                <a16:creationId xmlns:a16="http://schemas.microsoft.com/office/drawing/2014/main" id="{E82A50DB-E470-132F-D2DE-0F00CE873A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608" y="1540921"/>
            <a:ext cx="3136897" cy="2607893"/>
          </a:xfrm>
          <a:prstGeom prst="rect">
            <a:avLst/>
          </a:prstGeom>
        </p:spPr>
      </p:pic>
      <p:pic>
        <p:nvPicPr>
          <p:cNvPr id="14" name="Picture 13" descr="A person and person cleaning up the trash&#10;&#10;Description automatically generated">
            <a:extLst>
              <a:ext uri="{FF2B5EF4-FFF2-40B4-BE49-F238E27FC236}">
                <a16:creationId xmlns:a16="http://schemas.microsoft.com/office/drawing/2014/main" id="{058A46DE-EF4B-C7C3-1184-70E7651EDE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558" y="1527389"/>
            <a:ext cx="3252562" cy="2704052"/>
          </a:xfrm>
          <a:prstGeom prst="rect">
            <a:avLst/>
          </a:prstGeom>
        </p:spPr>
      </p:pic>
      <p:pic>
        <p:nvPicPr>
          <p:cNvPr id="15" name="Picture 14" descr="A cartoon of a person in a pink jacket and blue pants walking">
            <a:extLst>
              <a:ext uri="{FF2B5EF4-FFF2-40B4-BE49-F238E27FC236}">
                <a16:creationId xmlns:a16="http://schemas.microsoft.com/office/drawing/2014/main" id="{C4AA2C72-4CD6-7036-A1DC-6F119C8087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5" y="4223605"/>
            <a:ext cx="2313943" cy="2704052"/>
          </a:xfrm>
          <a:prstGeom prst="rect">
            <a:avLst/>
          </a:prstGeom>
        </p:spPr>
      </p:pic>
      <p:pic>
        <p:nvPicPr>
          <p:cNvPr id="16" name="Picture 15" descr="A person pushing a wheelbarrow with a plant&#10;&#10;Description automatically generated">
            <a:extLst>
              <a:ext uri="{FF2B5EF4-FFF2-40B4-BE49-F238E27FC236}">
                <a16:creationId xmlns:a16="http://schemas.microsoft.com/office/drawing/2014/main" id="{825EC02F-444C-10F3-CA16-C032439280FD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2" t="17246" r="19425" b="17826"/>
          <a:stretch/>
        </p:blipFill>
        <p:spPr>
          <a:xfrm>
            <a:off x="5913385" y="1700101"/>
            <a:ext cx="2238617" cy="2386146"/>
          </a:xfrm>
          <a:prstGeom prst="rect">
            <a:avLst/>
          </a:prstGeom>
        </p:spPr>
      </p:pic>
      <p:pic>
        <p:nvPicPr>
          <p:cNvPr id="17" name="Picture 16" descr="A person holding a re-cycled bag">
            <a:extLst>
              <a:ext uri="{FF2B5EF4-FFF2-40B4-BE49-F238E27FC236}">
                <a16:creationId xmlns:a16="http://schemas.microsoft.com/office/drawing/2014/main" id="{A8E08A2C-C91B-A88B-4F90-35A32877429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1" t="15657" r="32450" b="17420"/>
          <a:stretch/>
        </p:blipFill>
        <p:spPr>
          <a:xfrm>
            <a:off x="10700191" y="1578501"/>
            <a:ext cx="1221724" cy="2507746"/>
          </a:xfrm>
          <a:prstGeom prst="rect">
            <a:avLst/>
          </a:prstGeom>
        </p:spPr>
      </p:pic>
      <p:pic>
        <p:nvPicPr>
          <p:cNvPr id="18" name="Picture 17" descr="A blue recycle bin with a recycle symbol on it&#10;&#10;Description automatically generated">
            <a:extLst>
              <a:ext uri="{FF2B5EF4-FFF2-40B4-BE49-F238E27FC236}">
                <a16:creationId xmlns:a16="http://schemas.microsoft.com/office/drawing/2014/main" id="{27D6DE98-CE91-EAFF-23EB-78E7BF93D21D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0" t="8551" r="22222" b="8986"/>
          <a:stretch/>
        </p:blipFill>
        <p:spPr>
          <a:xfrm>
            <a:off x="8579048" y="4557111"/>
            <a:ext cx="1393585" cy="2092217"/>
          </a:xfrm>
          <a:prstGeom prst="rect">
            <a:avLst/>
          </a:prstGeom>
        </p:spPr>
      </p:pic>
      <p:pic>
        <p:nvPicPr>
          <p:cNvPr id="19" name="Picture 18" descr="A blue windmill on a black background&#10;&#10;Description automatically generated">
            <a:extLst>
              <a:ext uri="{FF2B5EF4-FFF2-40B4-BE49-F238E27FC236}">
                <a16:creationId xmlns:a16="http://schemas.microsoft.com/office/drawing/2014/main" id="{9762A89D-60EB-4200-783B-6EA22C4768A3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6" t="21448" r="31352" b="21160"/>
          <a:stretch/>
        </p:blipFill>
        <p:spPr>
          <a:xfrm>
            <a:off x="8606005" y="1523747"/>
            <a:ext cx="1630017" cy="2521432"/>
          </a:xfrm>
          <a:prstGeom prst="rect">
            <a:avLst/>
          </a:prstGeom>
        </p:spPr>
      </p:pic>
      <p:pic>
        <p:nvPicPr>
          <p:cNvPr id="21" name="Picture 20" descr="A person holding a garbage bag&#10;&#10;Description automatically generated">
            <a:extLst>
              <a:ext uri="{FF2B5EF4-FFF2-40B4-BE49-F238E27FC236}">
                <a16:creationId xmlns:a16="http://schemas.microsoft.com/office/drawing/2014/main" id="{C26CD251-9B10-53A8-ECF6-DC4A4C6BFA2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159" y="4272898"/>
            <a:ext cx="2465925" cy="242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177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FAC1653-8E0D-6C28-CE61-24FE206465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208672"/>
            <a:ext cx="2726836" cy="865163"/>
          </a:xfrm>
          <a:prstGeom prst="rect">
            <a:avLst/>
          </a:prstGeom>
        </p:spPr>
      </p:pic>
      <p:pic>
        <p:nvPicPr>
          <p:cNvPr id="5" name="Picture 4" descr="A person holding a heart&#10;&#10;Description automatically generated">
            <a:extLst>
              <a:ext uri="{FF2B5EF4-FFF2-40B4-BE49-F238E27FC236}">
                <a16:creationId xmlns:a16="http://schemas.microsoft.com/office/drawing/2014/main" id="{E1E01514-C452-A70A-11BE-79989A6F41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2" t="20694" r="36688" b="22361"/>
          <a:stretch/>
        </p:blipFill>
        <p:spPr>
          <a:xfrm>
            <a:off x="10716729" y="1553622"/>
            <a:ext cx="1255333" cy="2607984"/>
          </a:xfrm>
          <a:prstGeom prst="rect">
            <a:avLst/>
          </a:prstGeom>
        </p:spPr>
      </p:pic>
      <p:pic>
        <p:nvPicPr>
          <p:cNvPr id="7" name="Picture 6" descr="A cartoon of a person holding a sign&#10;&#10;Description automatically generated">
            <a:extLst>
              <a:ext uri="{FF2B5EF4-FFF2-40B4-BE49-F238E27FC236}">
                <a16:creationId xmlns:a16="http://schemas.microsoft.com/office/drawing/2014/main" id="{6F7A1A9A-2332-1B84-5458-4046A7C24F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1" t="5641" r="22588" b="8664"/>
          <a:stretch/>
        </p:blipFill>
        <p:spPr>
          <a:xfrm>
            <a:off x="3270647" y="1363356"/>
            <a:ext cx="1688526" cy="2738361"/>
          </a:xfrm>
          <a:prstGeom prst="rect">
            <a:avLst/>
          </a:prstGeom>
        </p:spPr>
      </p:pic>
      <p:pic>
        <p:nvPicPr>
          <p:cNvPr id="8" name="Picture 7" descr="A couple of women hugging&#10;&#10;Description automatically generated">
            <a:extLst>
              <a:ext uri="{FF2B5EF4-FFF2-40B4-BE49-F238E27FC236}">
                <a16:creationId xmlns:a16="http://schemas.microsoft.com/office/drawing/2014/main" id="{70D130DF-0F23-0C33-356D-1A1A69DFE36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8" t="16057" r="38064" b="15125"/>
          <a:stretch/>
        </p:blipFill>
        <p:spPr>
          <a:xfrm>
            <a:off x="7148478" y="1644548"/>
            <a:ext cx="1688526" cy="2517058"/>
          </a:xfrm>
          <a:prstGeom prst="rect">
            <a:avLst/>
          </a:prstGeom>
        </p:spPr>
      </p:pic>
      <p:pic>
        <p:nvPicPr>
          <p:cNvPr id="9" name="Picture 8" descr="A group of people holding a heart&#10;&#10;Description automatically generated">
            <a:extLst>
              <a:ext uri="{FF2B5EF4-FFF2-40B4-BE49-F238E27FC236}">
                <a16:creationId xmlns:a16="http://schemas.microsoft.com/office/drawing/2014/main" id="{436F522A-C127-0700-6926-E8D53E79A3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7979" y="1313774"/>
            <a:ext cx="3594255" cy="2988123"/>
          </a:xfrm>
          <a:prstGeom prst="rect">
            <a:avLst/>
          </a:prstGeom>
        </p:spPr>
      </p:pic>
      <p:pic>
        <p:nvPicPr>
          <p:cNvPr id="10" name="Picture 9" descr="A cartoon of a person with her arms up&#10;&#10;Description automatically generated">
            <a:extLst>
              <a:ext uri="{FF2B5EF4-FFF2-40B4-BE49-F238E27FC236}">
                <a16:creationId xmlns:a16="http://schemas.microsoft.com/office/drawing/2014/main" id="{095AA3C9-3627-F9BD-D2B7-7454126038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454" y="1586578"/>
            <a:ext cx="1095615" cy="2678169"/>
          </a:xfrm>
          <a:prstGeom prst="rect">
            <a:avLst/>
          </a:prstGeom>
        </p:spPr>
      </p:pic>
      <p:pic>
        <p:nvPicPr>
          <p:cNvPr id="11" name="Picture 10" descr="A person and person holding children&#10;&#10;Description automatically generated">
            <a:extLst>
              <a:ext uri="{FF2B5EF4-FFF2-40B4-BE49-F238E27FC236}">
                <a16:creationId xmlns:a16="http://schemas.microsoft.com/office/drawing/2014/main" id="{54208A40-60B0-F16E-A36C-05B3D263628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8" t="14445" r="29141" b="14167"/>
          <a:stretch/>
        </p:blipFill>
        <p:spPr>
          <a:xfrm>
            <a:off x="334112" y="4050164"/>
            <a:ext cx="2598436" cy="2698174"/>
          </a:xfrm>
          <a:prstGeom prst="rect">
            <a:avLst/>
          </a:prstGeom>
        </p:spPr>
      </p:pic>
      <p:pic>
        <p:nvPicPr>
          <p:cNvPr id="12" name="Picture 11" descr="A cartoon of a person in a pink dress&#10;&#10;Description automatically generated">
            <a:extLst>
              <a:ext uri="{FF2B5EF4-FFF2-40B4-BE49-F238E27FC236}">
                <a16:creationId xmlns:a16="http://schemas.microsoft.com/office/drawing/2014/main" id="{7375C06B-DD5D-44D0-F8A7-2914D5F3337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275" y="4073052"/>
            <a:ext cx="953555" cy="2797620"/>
          </a:xfrm>
          <a:prstGeom prst="rect">
            <a:avLst/>
          </a:prstGeom>
        </p:spPr>
      </p:pic>
      <p:pic>
        <p:nvPicPr>
          <p:cNvPr id="13" name="Picture 12" descr="A person holding a dog and a child&#10;&#10;Description automatically generated">
            <a:extLst>
              <a:ext uri="{FF2B5EF4-FFF2-40B4-BE49-F238E27FC236}">
                <a16:creationId xmlns:a16="http://schemas.microsoft.com/office/drawing/2014/main" id="{D5C6EB6E-BA21-AB8A-72D1-3AE4A4F9412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3" t="8696" r="33804" b="9855"/>
          <a:stretch/>
        </p:blipFill>
        <p:spPr>
          <a:xfrm>
            <a:off x="5360452" y="4161606"/>
            <a:ext cx="1752101" cy="2570967"/>
          </a:xfrm>
          <a:prstGeom prst="rect">
            <a:avLst/>
          </a:prstGeom>
        </p:spPr>
      </p:pic>
      <p:pic>
        <p:nvPicPr>
          <p:cNvPr id="14" name="Picture 13" descr="A person pushing a shopping cart&#10;&#10;Description automatically generated">
            <a:extLst>
              <a:ext uri="{FF2B5EF4-FFF2-40B4-BE49-F238E27FC236}">
                <a16:creationId xmlns:a16="http://schemas.microsoft.com/office/drawing/2014/main" id="{955CEE71-8D29-C54B-1848-069C19803CF5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2" t="11613" r="27177" b="10108"/>
          <a:stretch/>
        </p:blipFill>
        <p:spPr>
          <a:xfrm>
            <a:off x="7606603" y="4188456"/>
            <a:ext cx="2587070" cy="2460872"/>
          </a:xfrm>
          <a:prstGeom prst="rect">
            <a:avLst/>
          </a:prstGeom>
        </p:spPr>
      </p:pic>
      <p:pic>
        <p:nvPicPr>
          <p:cNvPr id="15" name="Picture 14" descr="A person holding a suitcase&#10;&#10;Description automatically generated">
            <a:extLst>
              <a:ext uri="{FF2B5EF4-FFF2-40B4-BE49-F238E27FC236}">
                <a16:creationId xmlns:a16="http://schemas.microsoft.com/office/drawing/2014/main" id="{2CDF743A-7825-C7CD-F2EA-323A33D143B6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3" t="5448" r="35887" b="10395"/>
          <a:stretch/>
        </p:blipFill>
        <p:spPr>
          <a:xfrm>
            <a:off x="10372222" y="4161606"/>
            <a:ext cx="1516419" cy="2500387"/>
          </a:xfrm>
          <a:prstGeom prst="rect">
            <a:avLst/>
          </a:prstGeom>
        </p:spPr>
      </p:pic>
      <p:pic>
        <p:nvPicPr>
          <p:cNvPr id="17" name="Picture 16" descr="A person with a green head wrap standing next to a water pump&#10;&#10;Description automatically generated">
            <a:extLst>
              <a:ext uri="{FF2B5EF4-FFF2-40B4-BE49-F238E27FC236}">
                <a16:creationId xmlns:a16="http://schemas.microsoft.com/office/drawing/2014/main" id="{F00884F1-96DC-B539-9C71-34760F82F8B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751" y="1582844"/>
            <a:ext cx="2355601" cy="249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93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lant in a pot&#10;&#10;Description automatically generated">
            <a:extLst>
              <a:ext uri="{FF2B5EF4-FFF2-40B4-BE49-F238E27FC236}">
                <a16:creationId xmlns:a16="http://schemas.microsoft.com/office/drawing/2014/main" id="{FBA77AE4-A3A2-FDB4-F5C2-EB0AE68192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9" t="10580" r="14831" b="11014"/>
          <a:stretch/>
        </p:blipFill>
        <p:spPr>
          <a:xfrm>
            <a:off x="2625059" y="2033776"/>
            <a:ext cx="1414319" cy="1571142"/>
          </a:xfrm>
          <a:prstGeom prst="rect">
            <a:avLst/>
          </a:prstGeom>
        </p:spPr>
      </p:pic>
      <p:pic>
        <p:nvPicPr>
          <p:cNvPr id="11" name="Picture 10" descr="A cactus in a pot&#10;&#10;Description automatically generated">
            <a:extLst>
              <a:ext uri="{FF2B5EF4-FFF2-40B4-BE49-F238E27FC236}">
                <a16:creationId xmlns:a16="http://schemas.microsoft.com/office/drawing/2014/main" id="{19594D15-4AE0-83A5-8F56-FB9C2A17F0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5" t="24928" r="35266" b="24782"/>
          <a:stretch/>
        </p:blipFill>
        <p:spPr>
          <a:xfrm>
            <a:off x="9581241" y="2044045"/>
            <a:ext cx="976706" cy="1576358"/>
          </a:xfrm>
          <a:prstGeom prst="rect">
            <a:avLst/>
          </a:prstGeom>
        </p:spPr>
      </p:pic>
      <p:pic>
        <p:nvPicPr>
          <p:cNvPr id="13" name="Picture 12" descr="A plant in a pot&#10;&#10;Description automatically generated">
            <a:extLst>
              <a:ext uri="{FF2B5EF4-FFF2-40B4-BE49-F238E27FC236}">
                <a16:creationId xmlns:a16="http://schemas.microsoft.com/office/drawing/2014/main" id="{7A8E0666-121E-62C1-0619-C77383D9EE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6" t="23167" r="33092" b="27247"/>
          <a:stretch/>
        </p:blipFill>
        <p:spPr>
          <a:xfrm>
            <a:off x="10579461" y="1914525"/>
            <a:ext cx="1296146" cy="1759809"/>
          </a:xfrm>
          <a:prstGeom prst="rect">
            <a:avLst/>
          </a:prstGeom>
        </p:spPr>
      </p:pic>
      <p:pic>
        <p:nvPicPr>
          <p:cNvPr id="15" name="Picture 14" descr="A plant in a pot&#10;&#10;Description automatically generated">
            <a:extLst>
              <a:ext uri="{FF2B5EF4-FFF2-40B4-BE49-F238E27FC236}">
                <a16:creationId xmlns:a16="http://schemas.microsoft.com/office/drawing/2014/main" id="{7581140E-C250-6077-E01B-BC0EFEF1DED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9" t="29420" r="24107" b="28985"/>
          <a:stretch/>
        </p:blipFill>
        <p:spPr>
          <a:xfrm>
            <a:off x="3968332" y="2044045"/>
            <a:ext cx="1971391" cy="1607356"/>
          </a:xfrm>
          <a:prstGeom prst="rect">
            <a:avLst/>
          </a:prstGeom>
        </p:spPr>
      </p:pic>
      <p:pic>
        <p:nvPicPr>
          <p:cNvPr id="17" name="Picture 16" descr="A plant in a pot&#10;&#10;Description automatically generated">
            <a:extLst>
              <a:ext uri="{FF2B5EF4-FFF2-40B4-BE49-F238E27FC236}">
                <a16:creationId xmlns:a16="http://schemas.microsoft.com/office/drawing/2014/main" id="{0CFA9DB0-812D-5F23-1448-080103A574A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2" t="23167" r="30386" b="25652"/>
          <a:stretch/>
        </p:blipFill>
        <p:spPr>
          <a:xfrm>
            <a:off x="7559185" y="1819274"/>
            <a:ext cx="1447896" cy="1828317"/>
          </a:xfrm>
          <a:prstGeom prst="rect">
            <a:avLst/>
          </a:prstGeom>
        </p:spPr>
      </p:pic>
      <p:pic>
        <p:nvPicPr>
          <p:cNvPr id="21" name="Picture 20" descr="A green plant with a black background&#10;&#10;Description automatically generated">
            <a:extLst>
              <a:ext uri="{FF2B5EF4-FFF2-40B4-BE49-F238E27FC236}">
                <a16:creationId xmlns:a16="http://schemas.microsoft.com/office/drawing/2014/main" id="{0C85A44B-DA8A-9613-3A3B-F7032F4F774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7" t="27204" r="31498" b="27664"/>
          <a:stretch/>
        </p:blipFill>
        <p:spPr>
          <a:xfrm>
            <a:off x="5595784" y="2092156"/>
            <a:ext cx="1611768" cy="1799000"/>
          </a:xfrm>
          <a:prstGeom prst="rect">
            <a:avLst/>
          </a:prstGeom>
        </p:spPr>
      </p:pic>
      <p:pic>
        <p:nvPicPr>
          <p:cNvPr id="25" name="Picture 24" descr="A green tree with blue stem&#10;&#10;Description automatically generated">
            <a:extLst>
              <a:ext uri="{FF2B5EF4-FFF2-40B4-BE49-F238E27FC236}">
                <a16:creationId xmlns:a16="http://schemas.microsoft.com/office/drawing/2014/main" id="{A2CA19E6-F128-CDF4-A2A3-41F549A7EE6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08" y="1315618"/>
            <a:ext cx="2393905" cy="2393905"/>
          </a:xfrm>
          <a:prstGeom prst="rect">
            <a:avLst/>
          </a:prstGeom>
        </p:spPr>
      </p:pic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5DE8766-0282-FFC4-237E-861BF91B48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208672"/>
            <a:ext cx="2726836" cy="865163"/>
          </a:xfrm>
          <a:prstGeom prst="rect">
            <a:avLst/>
          </a:prstGeom>
        </p:spPr>
      </p:pic>
      <p:pic>
        <p:nvPicPr>
          <p:cNvPr id="28" name="Picture 27" descr="A yellow and green plant&#10;&#10;Description automatically generated">
            <a:extLst>
              <a:ext uri="{FF2B5EF4-FFF2-40B4-BE49-F238E27FC236}">
                <a16:creationId xmlns:a16="http://schemas.microsoft.com/office/drawing/2014/main" id="{82B85AD5-A44E-C512-BAA7-584AA1F9E89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11" y="1983940"/>
            <a:ext cx="1010727" cy="1620978"/>
          </a:xfrm>
          <a:prstGeom prst="rect">
            <a:avLst/>
          </a:prstGeom>
        </p:spPr>
      </p:pic>
      <p:pic>
        <p:nvPicPr>
          <p:cNvPr id="2" name="Picture 1" descr="A person with her arms out&#10;&#10;Description automatically generated">
            <a:extLst>
              <a:ext uri="{FF2B5EF4-FFF2-40B4-BE49-F238E27FC236}">
                <a16:creationId xmlns:a16="http://schemas.microsoft.com/office/drawing/2014/main" id="{1EDF52C3-C90C-735B-41F6-CE46E46416E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7" r="23268"/>
          <a:stretch/>
        </p:blipFill>
        <p:spPr>
          <a:xfrm>
            <a:off x="5040811" y="4161909"/>
            <a:ext cx="1971391" cy="2134438"/>
          </a:xfrm>
          <a:prstGeom prst="rect">
            <a:avLst/>
          </a:prstGeom>
        </p:spPr>
      </p:pic>
      <p:pic>
        <p:nvPicPr>
          <p:cNvPr id="4" name="Picture 3" descr="A group of people holding a banner&#10;&#10;Description automatically generated">
            <a:extLst>
              <a:ext uri="{FF2B5EF4-FFF2-40B4-BE49-F238E27FC236}">
                <a16:creationId xmlns:a16="http://schemas.microsoft.com/office/drawing/2014/main" id="{7C22A762-5D64-7EED-673F-DB284D6DB315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3" t="32753" r="17908" b="29131"/>
          <a:stretch/>
        </p:blipFill>
        <p:spPr>
          <a:xfrm>
            <a:off x="6778509" y="4526790"/>
            <a:ext cx="5274504" cy="1576358"/>
          </a:xfrm>
          <a:prstGeom prst="rect">
            <a:avLst/>
          </a:prstGeom>
        </p:spPr>
      </p:pic>
      <p:pic>
        <p:nvPicPr>
          <p:cNvPr id="8" name="Picture 7" descr="A colorful houses with a black background&#10;&#10;Description automatically generated">
            <a:extLst>
              <a:ext uri="{FF2B5EF4-FFF2-40B4-BE49-F238E27FC236}">
                <a16:creationId xmlns:a16="http://schemas.microsoft.com/office/drawing/2014/main" id="{E99B70CD-5FD5-9618-8F2C-665D705C934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4334"/>
            <a:ext cx="5327085" cy="281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59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3B29D38-EC28-7208-2780-A9DE9A58BE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773" y="208672"/>
            <a:ext cx="2726836" cy="865163"/>
          </a:xfrm>
          <a:prstGeom prst="rect">
            <a:avLst/>
          </a:prstGeom>
        </p:spPr>
      </p:pic>
      <p:pic>
        <p:nvPicPr>
          <p:cNvPr id="4" name="Picture 3" descr="A group of people walking down a hill&#10;&#10;Description automatically generated">
            <a:extLst>
              <a:ext uri="{FF2B5EF4-FFF2-40B4-BE49-F238E27FC236}">
                <a16:creationId xmlns:a16="http://schemas.microsoft.com/office/drawing/2014/main" id="{FF616629-6AF7-6A2E-644B-6EF8A8B5BD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46" y="2597615"/>
            <a:ext cx="9780908" cy="349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139551"/>
      </p:ext>
    </p:extLst>
  </p:cSld>
  <p:clrMapOvr>
    <a:masterClrMapping/>
  </p:clrMapOvr>
</p:sld>
</file>

<file path=ppt/theme/theme1.xml><?xml version="1.0" encoding="utf-8"?>
<a:theme xmlns:a="http://schemas.openxmlformats.org/drawingml/2006/main" name="Deeper header for cove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eeper header for cover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C27DB9812F1F4CB90A5C444ACA77F1" ma:contentTypeVersion="2973" ma:contentTypeDescription="Create a new document." ma:contentTypeScope="" ma:versionID="62ffa0a27d176678f29d2956673e655f">
  <xsd:schema xmlns:xsd="http://www.w3.org/2001/XMLSchema" xmlns:xs="http://www.w3.org/2001/XMLSchema" xmlns:p="http://schemas.microsoft.com/office/2006/metadata/properties" xmlns:ns2="04672002-f21f-4240-adfb-f0b653fb6fb5" xmlns:ns3="90841315-1a7e-4a5b-a576-d9c66ec88916" xmlns:ns4="00e50e80-58b4-4d16-bf00-896561ced75b" targetNamespace="http://schemas.microsoft.com/office/2006/metadata/properties" ma:root="true" ma:fieldsID="cafb3b4bbc8ed180326b2646fe3d8ef9" ns2:_="" ns3:_="" ns4:_="">
    <xsd:import namespace="04672002-f21f-4240-adfb-f0b653fb6fb5"/>
    <xsd:import namespace="90841315-1a7e-4a5b-a576-d9c66ec88916"/>
    <xsd:import namespace="00e50e80-58b4-4d16-bf00-896561ced75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Document_x0020_type" minOccurs="0"/>
                <xsd:element ref="ns3:type_x0020_of_x0020_logo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72002-f21f-4240-adfb-f0b653fb6fb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841315-1a7e-4a5b-a576-d9c66ec889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Document_x0020_type" ma:index="16" nillable="true" ma:displayName="Document type" ma:description="Logos&#10;Policy&#10;Templates" ma:format="Dropdown" ma:internalName="Document_x0020_type">
      <xsd:simpleType>
        <xsd:restriction base="dms:Choice">
          <xsd:enumeration value="Logos"/>
          <xsd:enumeration value="Policy"/>
          <xsd:enumeration value="Templates"/>
          <xsd:enumeration value="Training"/>
          <xsd:enumeration value="Guidelines"/>
        </xsd:restriction>
      </xsd:simpleType>
    </xsd:element>
    <xsd:element name="type_x0020_of_x0020_logo" ma:index="17" nillable="true" ma:displayName="type of logo or template" ma:format="Dropdown" ma:internalName="type_x0020_of_x0020_logo">
      <xsd:simpleType>
        <xsd:restriction base="dms:Choice">
          <xsd:enumeration value="jpeg"/>
          <xsd:enumeration value="png"/>
          <xsd:enumeration value="eps"/>
          <xsd:enumeration value="pdf vector"/>
          <xsd:enumeration value="guidelines"/>
          <xsd:enumeration value="PPT templates"/>
          <xsd:enumeration value="Word templates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e50e80-58b4-4d16-bf00-896561ced75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4672002-f21f-4240-adfb-f0b653fb6fb5">SZUU6KYVHK2A-965008382-161</_dlc_DocId>
    <_dlc_DocIdUrl xmlns="04672002-f21f-4240-adfb-f0b653fb6fb5">
      <Url>https://cafod365.sharepoint.com/sites/int/CreativeContent/_layouts/15/DocIdRedir.aspx?ID=SZUU6KYVHK2A-965008382-161</Url>
      <Description>SZUU6KYVHK2A-965008382-161</Description>
    </_dlc_DocIdUrl>
    <Document_x0020_type xmlns="90841315-1a7e-4a5b-a576-d9c66ec88916">Templates</Document_x0020_type>
    <type_x0020_of_x0020_logo xmlns="90841315-1a7e-4a5b-a576-d9c66ec88916">PPT templates</type_x0020_of_x0020_logo>
  </documentManagement>
</p:properties>
</file>

<file path=customXml/itemProps1.xml><?xml version="1.0" encoding="utf-8"?>
<ds:datastoreItem xmlns:ds="http://schemas.openxmlformats.org/officeDocument/2006/customXml" ds:itemID="{78F8F324-CDC9-4933-8C85-D79B4FFDA6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D41F9-237B-4C67-97EE-BAB6CBBA81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672002-f21f-4240-adfb-f0b653fb6fb5"/>
    <ds:schemaRef ds:uri="90841315-1a7e-4a5b-a576-d9c66ec88916"/>
    <ds:schemaRef ds:uri="00e50e80-58b4-4d16-bf00-896561ced7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125B66-5B72-49E1-80BF-A9629689D96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BB8AE2DC-ECA7-4BDB-A1D9-CE1D53814864}">
  <ds:schemaRefs>
    <ds:schemaRef ds:uri="http://purl.org/dc/elements/1.1/"/>
    <ds:schemaRef ds:uri="90841315-1a7e-4a5b-a576-d9c66ec88916"/>
    <ds:schemaRef ds:uri="04672002-f21f-4240-adfb-f0b653fb6fb5"/>
    <ds:schemaRef ds:uri="http://purl.org/dc/terms/"/>
    <ds:schemaRef ds:uri="http://schemas.microsoft.com/office/2006/documentManagement/types"/>
    <ds:schemaRef ds:uri="http://purl.org/dc/dcmitype/"/>
    <ds:schemaRef ds:uri="00e50e80-58b4-4d16-bf00-896561ced75b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3351</TotalTime>
  <Words>414</Words>
  <Application>Microsoft Office PowerPoint</Application>
  <PresentationFormat>Widescreen</PresentationFormat>
  <Paragraphs>44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Century Gothic</vt:lpstr>
      <vt:lpstr>Wingdings</vt:lpstr>
      <vt:lpstr>Deeper header for cover slides</vt:lpstr>
      <vt:lpstr>Custom Design</vt:lpstr>
      <vt:lpstr>1_Deeper header for cover slides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Brinn</dc:creator>
  <cp:lastModifiedBy>Siobhan Farnell</cp:lastModifiedBy>
  <cp:revision>8</cp:revision>
  <dcterms:created xsi:type="dcterms:W3CDTF">2019-01-09T08:40:52Z</dcterms:created>
  <dcterms:modified xsi:type="dcterms:W3CDTF">2024-07-18T14:17:14Z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ademic Year">
    <vt:lpwstr>110;#2018-2019|0c0cc2e4-894c-4bae-84ab-54cf8c7f4c4b</vt:lpwstr>
  </property>
  <property fmtid="{D5CDD505-2E9C-101B-9397-08002B2CF9AE}" pid="3" name="ContentTypeId">
    <vt:lpwstr>0x01010022C27DB9812F1F4CB90A5C444ACA77F1</vt:lpwstr>
  </property>
  <property fmtid="{D5CDD505-2E9C-101B-9397-08002B2CF9AE}" pid="4" name="Diocese">
    <vt:lpwstr>66;#UK Clifton|8b026b32-65d7-4ef4-bae1-e983b626a5d7</vt:lpwstr>
  </property>
  <property fmtid="{D5CDD505-2E9C-101B-9397-08002B2CF9AE}" pid="5" name="NXPowerLiteLastOptimized">
    <vt:lpwstr>267814</vt:lpwstr>
  </property>
  <property fmtid="{D5CDD505-2E9C-101B-9397-08002B2CF9AE}" pid="6" name="NXPowerLiteSettings">
    <vt:lpwstr>C700052003A000</vt:lpwstr>
  </property>
  <property fmtid="{D5CDD505-2E9C-101B-9397-08002B2CF9AE}" pid="7" name="NXPowerLiteVersion">
    <vt:lpwstr>D8.0.4</vt:lpwstr>
  </property>
  <property fmtid="{D5CDD505-2E9C-101B-9397-08002B2CF9AE}" pid="8" name="Year">
    <vt:lpwstr>121;#2018|70089784-6a9d-4c9c-a3a4-1d83a4067355</vt:lpwstr>
  </property>
  <property fmtid="{D5CDD505-2E9C-101B-9397-08002B2CF9AE}" pid="9" name="_dlc_DocIdItemGuid">
    <vt:lpwstr>dd86d342-6bb1-4015-9a7c-35f5f023fc7c</vt:lpwstr>
  </property>
</Properties>
</file>