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94F"/>
    <a:srgbClr val="73A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206" autoAdjust="0"/>
  </p:normalViewPr>
  <p:slideViewPr>
    <p:cSldViewPr snapToGrid="0">
      <p:cViewPr varScale="1">
        <p:scale>
          <a:sx n="86" d="100"/>
          <a:sy n="86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Dean" userId="bd5fcf7e-f0a5-4dfe-8356-3b9255107a56" providerId="ADAL" clId="{F201E4FC-3844-41FF-9B59-A6262C52EA1E}"/>
    <pc:docChg chg="modSld">
      <pc:chgData name="Patrick Dean" userId="bd5fcf7e-f0a5-4dfe-8356-3b9255107a56" providerId="ADAL" clId="{F201E4FC-3844-41FF-9B59-A6262C52EA1E}" dt="2023-08-29T14:27:53.552" v="139" actId="20577"/>
      <pc:docMkLst>
        <pc:docMk/>
      </pc:docMkLst>
      <pc:sldChg chg="modNotesTx">
        <pc:chgData name="Patrick Dean" userId="bd5fcf7e-f0a5-4dfe-8356-3b9255107a56" providerId="ADAL" clId="{F201E4FC-3844-41FF-9B59-A6262C52EA1E}" dt="2023-08-29T14:20:33.959" v="61" actId="20577"/>
        <pc:sldMkLst>
          <pc:docMk/>
          <pc:sldMk cId="3830218011" sldId="258"/>
        </pc:sldMkLst>
      </pc:sldChg>
      <pc:sldChg chg="modNotesTx">
        <pc:chgData name="Patrick Dean" userId="bd5fcf7e-f0a5-4dfe-8356-3b9255107a56" providerId="ADAL" clId="{F201E4FC-3844-41FF-9B59-A6262C52EA1E}" dt="2023-08-29T14:20:51.787" v="93" actId="20577"/>
        <pc:sldMkLst>
          <pc:docMk/>
          <pc:sldMk cId="1588415335" sldId="261"/>
        </pc:sldMkLst>
      </pc:sldChg>
      <pc:sldChg chg="modNotesTx">
        <pc:chgData name="Patrick Dean" userId="bd5fcf7e-f0a5-4dfe-8356-3b9255107a56" providerId="ADAL" clId="{F201E4FC-3844-41FF-9B59-A6262C52EA1E}" dt="2023-08-29T14:27:53.552" v="139" actId="20577"/>
        <pc:sldMkLst>
          <pc:docMk/>
          <pc:sldMk cId="2530547749" sldId="263"/>
        </pc:sldMkLst>
      </pc:sldChg>
    </pc:docChg>
  </pc:docChgLst>
  <pc:docChgLst>
    <pc:chgData name="Patrick Dean" userId="bd5fcf7e-f0a5-4dfe-8356-3b9255107a56" providerId="ADAL" clId="{326B0C60-3840-43A2-A7FF-148106A9449E}"/>
    <pc:docChg chg="undo custSel modSld modMainMaster">
      <pc:chgData name="Patrick Dean" userId="bd5fcf7e-f0a5-4dfe-8356-3b9255107a56" providerId="ADAL" clId="{326B0C60-3840-43A2-A7FF-148106A9449E}" dt="2023-06-28T15:25:13.682" v="15"/>
      <pc:docMkLst>
        <pc:docMk/>
      </pc:docMkLst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688008002" sldId="256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688008002" sldId="256"/>
            <ac:spMk id="4" creationId="{1D9F8DE8-7AE2-0E94-CEF4-FDCDEAF77E7B}"/>
          </ac:spMkLst>
        </pc:s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688008002" sldId="256"/>
            <ac:picMk id="6" creationId="{BBC30C7E-BCC0-F4C5-DE41-781384833174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688008002" sldId="256"/>
            <ac:picMk id="8" creationId="{0B4DDCAA-2D68-1025-3F78-DEB67AF73885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688008002" sldId="256"/>
            <ac:picMk id="12" creationId="{4F397299-89FC-5A1B-D1E8-88034C295845}"/>
          </ac:picMkLst>
        </pc:pic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1097048231" sldId="257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1097048231" sldId="257"/>
            <ac:spMk id="4" creationId="{2D115336-A5D5-F1C0-5C43-0147CC4FD531}"/>
          </ac:spMkLst>
        </pc:sp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3830218011" sldId="258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3830218011" sldId="258"/>
            <ac:spMk id="4" creationId="{853AD469-E261-6EDA-F60B-9EB9182A6B4A}"/>
          </ac:spMkLst>
        </pc:s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3830218011" sldId="258"/>
            <ac:picMk id="6" creationId="{B423EC23-7872-B8C1-4F78-6D76163C8BD3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3830218011" sldId="258"/>
            <ac:picMk id="8" creationId="{AF924C74-DEA2-6F3D-BA0D-FB58B2038919}"/>
          </ac:picMkLst>
        </pc:pic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1537009616" sldId="259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1537009616" sldId="259"/>
            <ac:spMk id="7" creationId="{3B95E146-5D8B-837A-9AFB-1A64403143A3}"/>
          </ac:spMkLst>
        </pc:spChg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1537009616" sldId="259"/>
            <ac:spMk id="9" creationId="{9E70CB97-12C1-6F80-FE84-13E800A37391}"/>
          </ac:spMkLst>
        </pc:spChg>
        <pc:grpChg chg="mod">
          <ac:chgData name="Patrick Dean" userId="bd5fcf7e-f0a5-4dfe-8356-3b9255107a56" providerId="ADAL" clId="{326B0C60-3840-43A2-A7FF-148106A9449E}" dt="2023-06-28T15:25:13.682" v="15"/>
          <ac:grpSpMkLst>
            <pc:docMk/>
            <pc:sldMk cId="1537009616" sldId="259"/>
            <ac:grpSpMk id="8" creationId="{28FE83FE-DBE0-E48D-AC85-BABE31610FE6}"/>
          </ac:grpSpMkLst>
        </pc:gr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1537009616" sldId="259"/>
            <ac:picMk id="4" creationId="{8C36631E-42CE-2EC1-BB43-367384EA2ADA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1537009616" sldId="259"/>
            <ac:picMk id="6" creationId="{EC6C907F-049C-D067-8C8E-B060921F99EB}"/>
          </ac:picMkLst>
        </pc:picChg>
        <pc:cxnChg chg="mod">
          <ac:chgData name="Patrick Dean" userId="bd5fcf7e-f0a5-4dfe-8356-3b9255107a56" providerId="ADAL" clId="{326B0C60-3840-43A2-A7FF-148106A9449E}" dt="2023-06-28T15:25:13.682" v="15"/>
          <ac:cxnSpMkLst>
            <pc:docMk/>
            <pc:sldMk cId="1537009616" sldId="259"/>
            <ac:cxnSpMk id="11" creationId="{8FE37CED-787E-470C-4F11-B2265D572179}"/>
          </ac:cxnSpMkLst>
        </pc:cxn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2185548494" sldId="260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2185548494" sldId="260"/>
            <ac:spMk id="7" creationId="{C15AC183-4B7D-97CC-8393-09998286BEFE}"/>
          </ac:spMkLst>
        </pc:spChg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2185548494" sldId="260"/>
            <ac:spMk id="9" creationId="{03F2DBF1-0627-BF29-A62E-DC515086B741}"/>
          </ac:spMkLst>
        </pc:spChg>
        <pc:grpChg chg="mod">
          <ac:chgData name="Patrick Dean" userId="bd5fcf7e-f0a5-4dfe-8356-3b9255107a56" providerId="ADAL" clId="{326B0C60-3840-43A2-A7FF-148106A9449E}" dt="2023-06-28T15:25:13.682" v="15"/>
          <ac:grpSpMkLst>
            <pc:docMk/>
            <pc:sldMk cId="2185548494" sldId="260"/>
            <ac:grpSpMk id="8" creationId="{524F512E-5794-9DA3-89A7-B96E49F70983}"/>
          </ac:grpSpMkLst>
        </pc:gr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2185548494" sldId="260"/>
            <ac:picMk id="4" creationId="{B2B06F07-6D27-E573-B5D5-6A9658D9D2C1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2185548494" sldId="260"/>
            <ac:picMk id="6" creationId="{6993AB3C-F2BD-35D5-CD09-44664738F43F}"/>
          </ac:picMkLst>
        </pc:picChg>
        <pc:cxnChg chg="mod">
          <ac:chgData name="Patrick Dean" userId="bd5fcf7e-f0a5-4dfe-8356-3b9255107a56" providerId="ADAL" clId="{326B0C60-3840-43A2-A7FF-148106A9449E}" dt="2023-06-28T15:25:13.682" v="15"/>
          <ac:cxnSpMkLst>
            <pc:docMk/>
            <pc:sldMk cId="2185548494" sldId="260"/>
            <ac:cxnSpMk id="10" creationId="{6B792BBC-DDFD-CB37-3836-5C993AC6ABA7}"/>
          </ac:cxnSpMkLst>
        </pc:cxn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1588415335" sldId="261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1588415335" sldId="261"/>
            <ac:spMk id="6" creationId="{04EA5CB5-FDD3-FFD5-B8F0-955AE9B86A33}"/>
          </ac:spMkLst>
        </pc:s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1588415335" sldId="261"/>
            <ac:picMk id="5" creationId="{45805561-1018-0944-FFF2-9D1FA6D13AF4}"/>
          </ac:picMkLst>
        </pc:pic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4266628095" sldId="262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4266628095" sldId="262"/>
            <ac:spMk id="6" creationId="{04EA5CB5-FDD3-FFD5-B8F0-955AE9B86A33}"/>
          </ac:spMkLst>
        </pc:sp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2530547749" sldId="263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2530547749" sldId="263"/>
            <ac:spMk id="6" creationId="{04EA5CB5-FDD3-FFD5-B8F0-955AE9B86A33}"/>
          </ac:spMkLst>
        </pc:s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2530547749" sldId="263"/>
            <ac:picMk id="2" creationId="{88FFBB9C-8F30-809D-BA1F-49C3CF527164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k cId="2530547749" sldId="263"/>
            <ac:picMk id="4" creationId="{DAD7997A-7894-F7EF-04C4-2E9C63DAE604}"/>
          </ac:picMkLst>
        </pc:picChg>
      </pc:sldChg>
      <pc:sldChg chg="modSp">
        <pc:chgData name="Patrick Dean" userId="bd5fcf7e-f0a5-4dfe-8356-3b9255107a56" providerId="ADAL" clId="{326B0C60-3840-43A2-A7FF-148106A9449E}" dt="2023-06-28T15:25:13.682" v="15"/>
        <pc:sldMkLst>
          <pc:docMk/>
          <pc:sldMk cId="915027766" sldId="264"/>
        </pc:sld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k cId="915027766" sldId="264"/>
            <ac:spMk id="7" creationId="{7FD47C99-2BC2-C991-A8C7-007620DB0352}"/>
          </ac:spMkLst>
        </pc:spChg>
      </pc:sldChg>
      <pc:sldMasterChg chg="modSp modSldLayout">
        <pc:chgData name="Patrick Dean" userId="bd5fcf7e-f0a5-4dfe-8356-3b9255107a56" providerId="ADAL" clId="{326B0C60-3840-43A2-A7FF-148106A9449E}" dt="2023-06-28T15:25:13.682" v="15"/>
        <pc:sldMasterMkLst>
          <pc:docMk/>
          <pc:sldMasterMk cId="1403383468" sldId="2147483648"/>
        </pc:sldMasterMkLst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asterMk cId="1403383468" sldId="2147483648"/>
            <ac:spMk id="7" creationId="{FDF43CEF-27CA-F8C4-1706-BE462C0A65D2}"/>
          </ac:spMkLst>
        </pc:spChg>
        <pc:spChg chg="mod">
          <ac:chgData name="Patrick Dean" userId="bd5fcf7e-f0a5-4dfe-8356-3b9255107a56" providerId="ADAL" clId="{326B0C60-3840-43A2-A7FF-148106A9449E}" dt="2023-06-28T15:25:13.682" v="15"/>
          <ac:spMkLst>
            <pc:docMk/>
            <pc:sldMasterMk cId="1403383468" sldId="2147483648"/>
            <ac:spMk id="8" creationId="{7803B3B7-3E52-DE58-2BE7-2A4D1DAD8D32}"/>
          </ac:spMkLst>
        </pc:sp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asterMk cId="1403383468" sldId="2147483648"/>
            <ac:picMk id="9" creationId="{A1F2902C-670A-D2F0-4701-674E97F7E266}"/>
          </ac:picMkLst>
        </pc:picChg>
        <pc:picChg chg="mod">
          <ac:chgData name="Patrick Dean" userId="bd5fcf7e-f0a5-4dfe-8356-3b9255107a56" providerId="ADAL" clId="{326B0C60-3840-43A2-A7FF-148106A9449E}" dt="2023-06-28T15:25:13.682" v="15"/>
          <ac:picMkLst>
            <pc:docMk/>
            <pc:sldMasterMk cId="1403383468" sldId="2147483648"/>
            <ac:picMk id="10" creationId="{25FB4B64-2C05-93CD-CFCB-08ECC51F2633}"/>
          </ac:picMkLst>
        </pc:pic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1241678678" sldId="2147483649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241678678" sldId="2147483649"/>
              <ac:spMk id="2" creationId="{6D5C246A-5927-E55F-BBF6-D5FAB2969FD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241678678" sldId="2147483649"/>
              <ac:spMk id="3" creationId="{154F683D-BB35-9922-66B6-788BC4203E3F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241678678" sldId="2147483649"/>
              <ac:spMk id="4" creationId="{1CDC87FA-935D-1038-C87E-0125CAF00F7D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241678678" sldId="2147483649"/>
              <ac:spMk id="5" creationId="{5C58B2B4-8C4D-8BE6-6F3B-E045EF63F697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241678678" sldId="2147483649"/>
              <ac:spMk id="6" creationId="{849121B0-1B47-038A-8886-2A0D0EADECD7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51716027" sldId="2147483650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51716027" sldId="2147483650"/>
              <ac:spMk id="2" creationId="{7B1642C2-E0BF-6070-FBA9-73631B3E484C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51716027" sldId="2147483650"/>
              <ac:spMk id="3" creationId="{1E2A46C3-7938-A5E9-9062-2D4DBD99E9A0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51716027" sldId="2147483650"/>
              <ac:spMk id="4" creationId="{45855EBD-B70D-2914-EA9A-84EF5A5F166E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51716027" sldId="2147483650"/>
              <ac:spMk id="5" creationId="{39FE1345-7804-3778-0B89-BA7E30D1E094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51716027" sldId="2147483650"/>
              <ac:spMk id="6" creationId="{8DA98A8E-0EFB-6721-8AF5-1BD0C4900461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765427880" sldId="2147483651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65427880" sldId="2147483651"/>
              <ac:spMk id="2" creationId="{A9E891CE-2DC7-6A58-B2EE-24462B864A84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65427880" sldId="2147483651"/>
              <ac:spMk id="3" creationId="{5F537940-61C6-481F-2109-626E6F7407D0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65427880" sldId="2147483651"/>
              <ac:spMk id="4" creationId="{970A71FD-3A19-A98E-8EC3-C581053B46E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65427880" sldId="2147483651"/>
              <ac:spMk id="5" creationId="{F4AA1FF6-24F8-8C4F-0666-C60FAE21C9AA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65427880" sldId="2147483651"/>
              <ac:spMk id="6" creationId="{A0251FA1-3FBF-24CE-9A49-50039FBAA28B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1966512558" sldId="2147483652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2" creationId="{F389C065-AE4E-6284-65B8-317B9CE97500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3" creationId="{B7860B89-5FC3-149A-F235-BAC00727EE4B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4" creationId="{E508F99D-1D00-8F09-0BFF-84B054C3E16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5" creationId="{E732A003-4C8B-DDB6-C146-50E91125EB16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6" creationId="{5AC2781A-5A23-38B8-7742-252DE3614929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966512558" sldId="2147483652"/>
              <ac:spMk id="7" creationId="{F2085EFC-D625-6015-62D8-47891A705F50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2294403825" sldId="2147483654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2294403825" sldId="2147483654"/>
              <ac:spMk id="2" creationId="{BB37099C-FC7B-EB23-5B5D-F29D54705D5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2294403825" sldId="2147483654"/>
              <ac:spMk id="3" creationId="{093AFCA5-D9F7-70A9-56D0-670EC63FBC43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2294403825" sldId="2147483654"/>
              <ac:spMk id="4" creationId="{C110ADB8-2DA1-92EF-F5BD-785A5C2A9151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2294403825" sldId="2147483654"/>
              <ac:spMk id="5" creationId="{3980F86B-5F4E-9A40-F0E6-9A5FF72A6CB0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910938958" sldId="2147483655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10938958" sldId="2147483655"/>
              <ac:spMk id="2" creationId="{F22E4F08-909C-1D04-F43E-C51388EE458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10938958" sldId="2147483655"/>
              <ac:spMk id="3" creationId="{A78CE7C8-D67F-5004-FCC7-96DC22C304A9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10938958" sldId="2147483655"/>
              <ac:spMk id="4" creationId="{76F54C0F-E3E0-7E67-1677-0E23E09F88B3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1594998456" sldId="2147483656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2" creationId="{2BD98F4C-2046-8171-BD8E-146F97B24BC5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3" creationId="{59AEF5EE-1C45-2F99-E981-A02DC06215E2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4" creationId="{5E747D4C-D650-58D6-8EEC-D07F2E5EC6C6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5" creationId="{39FD6238-8B56-FAA5-7BE8-728D80B39B65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6" creationId="{D2F73D8F-E5A2-789D-99CC-5F5F2916F217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1594998456" sldId="2147483656"/>
              <ac:spMk id="7" creationId="{D12E0087-B4C7-F958-C6C0-BEB753AB2070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381179158" sldId="2147483657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2" creationId="{8AF5703B-0C71-34B1-CA1B-7972DF9E055C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3" creationId="{3347C6A1-7D89-05CA-A996-C6D02A68D95C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4" creationId="{7C0E41C3-9521-0FDC-9A95-55CB0A89E940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5" creationId="{A7628262-F7EE-CA06-A542-E4429210BF31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6" creationId="{25991FA7-0100-6BF9-6B10-987D12CBA631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381179158" sldId="2147483657"/>
              <ac:spMk id="7" creationId="{E5A08B67-E182-AAE5-6094-6CB7A9F658CE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944019252" sldId="2147483658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44019252" sldId="2147483658"/>
              <ac:spMk id="2" creationId="{94ECFDE6-070B-FC49-7EEC-2D0B7F9F7619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44019252" sldId="2147483658"/>
              <ac:spMk id="3" creationId="{FB4C269F-53B0-898C-F4D6-0460B7DB87BF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44019252" sldId="2147483658"/>
              <ac:spMk id="4" creationId="{75EB906B-9E0C-A8CF-4A83-81FEEA397DA0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44019252" sldId="2147483658"/>
              <ac:spMk id="5" creationId="{92E748D0-118A-3C16-F522-07C59CE7D0A4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944019252" sldId="2147483658"/>
              <ac:spMk id="6" creationId="{24227EB7-51D5-3C8F-CC42-9A383CFAE010}"/>
            </ac:spMkLst>
          </pc:spChg>
        </pc:sldLayoutChg>
        <pc:sldLayoutChg chg="modSp">
          <pc:chgData name="Patrick Dean" userId="bd5fcf7e-f0a5-4dfe-8356-3b9255107a56" providerId="ADAL" clId="{326B0C60-3840-43A2-A7FF-148106A9449E}" dt="2023-06-28T15:25:13.682" v="15"/>
          <pc:sldLayoutMkLst>
            <pc:docMk/>
            <pc:sldMasterMk cId="1403383468" sldId="2147483648"/>
            <pc:sldLayoutMk cId="746331893" sldId="2147483659"/>
          </pc:sldLayoutMkLst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46331893" sldId="2147483659"/>
              <ac:spMk id="2" creationId="{EC803200-0BE9-0043-A2A7-156A605B29AB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46331893" sldId="2147483659"/>
              <ac:spMk id="3" creationId="{7B21D6C9-B37B-BDDF-ED1E-0EE90B87B4AD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46331893" sldId="2147483659"/>
              <ac:spMk id="4" creationId="{962D4DE4-A899-31B1-B9A5-F310270FB0CA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46331893" sldId="2147483659"/>
              <ac:spMk id="5" creationId="{D2110F8D-3C5E-E9AC-5CE2-E92AD73EB999}"/>
            </ac:spMkLst>
          </pc:spChg>
          <pc:spChg chg="mod">
            <ac:chgData name="Patrick Dean" userId="bd5fcf7e-f0a5-4dfe-8356-3b9255107a56" providerId="ADAL" clId="{326B0C60-3840-43A2-A7FF-148106A9449E}" dt="2023-06-28T15:25:13.682" v="15"/>
            <ac:spMkLst>
              <pc:docMk/>
              <pc:sldMasterMk cId="1403383468" sldId="2147483648"/>
              <pc:sldLayoutMk cId="746331893" sldId="2147483659"/>
              <ac:spMk id="6" creationId="{FAA6262A-A5A9-2ABF-4154-184CD3FF9503}"/>
            </ac:spMkLst>
          </pc:spChg>
        </pc:sldLayoutChg>
      </pc:sldMasterChg>
      <pc:sldMasterChg chg="addSp modSp mod">
        <pc:chgData name="Patrick Dean" userId="bd5fcf7e-f0a5-4dfe-8356-3b9255107a56" providerId="ADAL" clId="{326B0C60-3840-43A2-A7FF-148106A9449E}" dt="2023-06-28T15:25:12.652" v="14" actId="14100"/>
        <pc:sldMasterMkLst>
          <pc:docMk/>
          <pc:sldMasterMk cId="1085393842" sldId="2147483660"/>
        </pc:sldMasterMkLst>
        <pc:spChg chg="add">
          <ac:chgData name="Patrick Dean" userId="bd5fcf7e-f0a5-4dfe-8356-3b9255107a56" providerId="ADAL" clId="{326B0C60-3840-43A2-A7FF-148106A9449E}" dt="2023-06-28T15:23:44.256" v="0"/>
          <ac:spMkLst>
            <pc:docMk/>
            <pc:sldMasterMk cId="1085393842" sldId="2147483660"/>
            <ac:spMk id="7" creationId="{CECCF719-34BD-B6F6-2B8A-74D608D299A0}"/>
          </ac:spMkLst>
        </pc:spChg>
        <pc:spChg chg="add mod">
          <ac:chgData name="Patrick Dean" userId="bd5fcf7e-f0a5-4dfe-8356-3b9255107a56" providerId="ADAL" clId="{326B0C60-3840-43A2-A7FF-148106A9449E}" dt="2023-06-28T15:25:09.550" v="8" actId="1076"/>
          <ac:spMkLst>
            <pc:docMk/>
            <pc:sldMasterMk cId="1085393842" sldId="2147483660"/>
            <ac:spMk id="8" creationId="{7C664541-33F0-CB57-C38A-921CFED4B864}"/>
          </ac:spMkLst>
        </pc:spChg>
        <pc:picChg chg="add mod">
          <ac:chgData name="Patrick Dean" userId="bd5fcf7e-f0a5-4dfe-8356-3b9255107a56" providerId="ADAL" clId="{326B0C60-3840-43A2-A7FF-148106A9449E}" dt="2023-06-28T15:25:12.276" v="13" actId="14100"/>
          <ac:picMkLst>
            <pc:docMk/>
            <pc:sldMasterMk cId="1085393842" sldId="2147483660"/>
            <ac:picMk id="9" creationId="{2F5C3F53-4887-8B2B-2B41-32A90DCB897A}"/>
          </ac:picMkLst>
        </pc:picChg>
        <pc:picChg chg="add mod">
          <ac:chgData name="Patrick Dean" userId="bd5fcf7e-f0a5-4dfe-8356-3b9255107a56" providerId="ADAL" clId="{326B0C60-3840-43A2-A7FF-148106A9449E}" dt="2023-06-28T15:25:12.652" v="14" actId="14100"/>
          <ac:picMkLst>
            <pc:docMk/>
            <pc:sldMasterMk cId="1085393842" sldId="2147483660"/>
            <ac:picMk id="10" creationId="{5EC22AC7-40B9-9C69-2883-5E69E0E254B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4FBE-4661-44B1-A9D3-662EAF19120A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BE65-F61C-405B-85B3-AC0C0576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7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BE65-F61C-405B-85B3-AC0C057652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Photos:</a:t>
            </a:r>
          </a:p>
          <a:p>
            <a:r>
              <a:rPr lang="en-GB" dirty="0"/>
              <a:t>Burkina Faso, </a:t>
            </a:r>
            <a:r>
              <a:rPr lang="en-GB" dirty="0" err="1"/>
              <a:t>Gery</a:t>
            </a:r>
            <a:r>
              <a:rPr lang="en-GB" dirty="0"/>
              <a:t> </a:t>
            </a:r>
            <a:r>
              <a:rPr lang="en-GB" dirty="0" err="1"/>
              <a:t>Berbot</a:t>
            </a:r>
            <a:r>
              <a:rPr lang="en-GB" dirty="0"/>
              <a:t>/Oxfam</a:t>
            </a:r>
          </a:p>
          <a:p>
            <a:r>
              <a:rPr lang="en-GB" dirty="0"/>
              <a:t>Bangladesh, Amit </a:t>
            </a:r>
            <a:r>
              <a:rPr lang="en-GB" dirty="0" err="1"/>
              <a:t>Rudro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BE65-F61C-405B-85B3-AC0C057652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8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Photo:</a:t>
            </a:r>
          </a:p>
          <a:p>
            <a:r>
              <a:rPr lang="en-GB" dirty="0"/>
              <a:t>Tommy </a:t>
            </a:r>
            <a:r>
              <a:rPr lang="en-GB" dirty="0" err="1"/>
              <a:t>Trenchard</a:t>
            </a:r>
            <a:r>
              <a:rPr lang="en-GB" dirty="0"/>
              <a:t>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BE65-F61C-405B-85B3-AC0C057652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7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Photos:</a:t>
            </a:r>
          </a:p>
          <a:p>
            <a:r>
              <a:rPr lang="en-GB" dirty="0"/>
              <a:t>Robert Barkley Academy</a:t>
            </a:r>
          </a:p>
          <a:p>
            <a:r>
              <a:rPr lang="en-GB" dirty="0"/>
              <a:t>Annie </a:t>
            </a:r>
            <a:r>
              <a:rPr lang="en-GB" dirty="0" err="1"/>
              <a:t>Bungeroth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BE65-F61C-405B-85B3-AC0C057652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6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246A-5927-E55F-BBF6-D5FAB2969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F683D-BB35-9922-66B6-788BC4203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87FA-935D-1038-C87E-0125CAF0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8B2B4-8C4D-8BE6-6F3B-E045EF63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121B0-1B47-038A-8886-2A0D0EAD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7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FDE6-070B-FC49-7EEC-2D0B7F9F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C269F-53B0-898C-F4D6-0460B7DB8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906B-9E0C-A8CF-4A83-81FEEA39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48D0-118A-3C16-F522-07C59CE7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7EB7-51D5-3C8F-CC42-9A383CFA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03200-0BE9-0043-A2A7-156A605B2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1D6C9-B37B-BDDF-ED1E-0EE90B87B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4DE4-A899-31B1-B9A5-F310270F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0F8D-3C5E-E9AC-5CE2-E92AD73E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262A-A5A9-2ABF-4154-184CD3FF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3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42C2-E0BF-6070-FBA9-73631B3E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46C3-7938-A5E9-9062-2D4DBD99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5EBD-B70D-2914-EA9A-84EF5A5F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345-7804-3778-0B89-BA7E30D1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98A8E-0EFB-6721-8AF5-1BD0C490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91CE-2DC7-6A58-B2EE-24462B86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7940-61C6-481F-2109-626E6F74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A71FD-3A19-A98E-8EC3-C581053B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1FF6-24F8-8C4F-0666-C60FAE21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1FA1-3FBF-24CE-9A49-50039FBA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2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C065-AE4E-6284-65B8-317B9CE9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0B89-5FC3-149A-F235-BAC00727E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8F99D-1D00-8F09-0BFF-84B054C3E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2A003-4C8B-DDB6-C146-50E91125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2781A-5A23-38B8-7742-252DE361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85EFC-D625-6015-62D8-47891A70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4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099C-FC7B-EB23-5B5D-F29D5470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FCA5-D9F7-70A9-56D0-670EC63F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0ADB8-2DA1-92EF-F5BD-785A5C2A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0F86B-5F4E-9A40-F0E6-9A5FF72A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E4F08-909C-1D04-F43E-C51388EE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CE7C8-D67F-5004-FCC7-96DC22C3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54C0F-E3E0-7E67-1677-0E23E09F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8F4C-2046-8171-BD8E-146F97B2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F5EE-1C45-2F99-E981-A02DC062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47D4C-D650-58D6-8EEC-D07F2E5E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D6238-8B56-FAA5-7BE8-728D80B3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3D8F-E5A2-789D-99CC-5F5F2916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0087-B4C7-F958-C6C0-BEB753AB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9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703B-0C71-34B1-CA1B-7972DF9E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7C6A1-7D89-05CA-A996-C6D02A68D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E41C3-9521-0FDC-9A95-55CB0A89E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28262-F7EE-CA06-A542-E4429210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1C07F9-F783-4B0E-B5AF-60262176BA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91FA7-0100-6BF9-6B10-987D12CB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08B67-E182-AAE5-6094-6CB7A9F6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E6EDAA-8C93-4883-B94F-64CC1A1FA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F43CEF-27CA-F8C4-1706-BE462C0A65D2}"/>
              </a:ext>
            </a:extLst>
          </p:cNvPr>
          <p:cNvSpPr/>
          <p:nvPr userDrawn="1"/>
        </p:nvSpPr>
        <p:spPr>
          <a:xfrm>
            <a:off x="0" y="591440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3B3B7-3E52-DE58-2BE7-2A4D1DAD8D32}"/>
              </a:ext>
            </a:extLst>
          </p:cNvPr>
          <p:cNvSpPr/>
          <p:nvPr userDrawn="1"/>
        </p:nvSpPr>
        <p:spPr bwMode="auto">
          <a:xfrm>
            <a:off x="0" y="5375"/>
            <a:ext cx="12192000" cy="5909032"/>
          </a:xfrm>
          <a:prstGeom prst="rect">
            <a:avLst/>
          </a:prstGeom>
          <a:solidFill>
            <a:srgbClr val="202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2902C-670A-D2F0-4701-674E97F7E2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" y="6156561"/>
            <a:ext cx="5524943" cy="557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B4B64-2C05-93CD-CFCB-08ECC51F2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b="6844"/>
          <a:stretch/>
        </p:blipFill>
        <p:spPr bwMode="auto">
          <a:xfrm>
            <a:off x="5752407" y="5960126"/>
            <a:ext cx="6345531" cy="950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33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9F8DE8-7AE2-0E94-CEF4-FDCDEAF77E7B}"/>
              </a:ext>
            </a:extLst>
          </p:cNvPr>
          <p:cNvSpPr txBox="1"/>
          <p:nvPr/>
        </p:nvSpPr>
        <p:spPr>
          <a:xfrm>
            <a:off x="1812022" y="327171"/>
            <a:ext cx="8472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Get creative for climate justice!</a:t>
            </a:r>
          </a:p>
        </p:txBody>
      </p:sp>
      <p:pic>
        <p:nvPicPr>
          <p:cNvPr id="6" name="Picture 5" descr="A picture containing text, outdoor, painting, handwriting&#10;&#10;Description automatically generated">
            <a:extLst>
              <a:ext uri="{FF2B5EF4-FFF2-40B4-BE49-F238E27FC236}">
                <a16:creationId xmlns:a16="http://schemas.microsoft.com/office/drawing/2014/main" id="{BBC30C7E-BCC0-F4C5-DE41-78138483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36" y="3013789"/>
            <a:ext cx="4040205" cy="2117951"/>
          </a:xfrm>
          <a:prstGeom prst="rect">
            <a:avLst/>
          </a:prstGeom>
        </p:spPr>
      </p:pic>
      <p:pic>
        <p:nvPicPr>
          <p:cNvPr id="8" name="Picture 7" descr="A group of children holding up paper&#10;&#10;Description automatically generated with low confidence">
            <a:extLst>
              <a:ext uri="{FF2B5EF4-FFF2-40B4-BE49-F238E27FC236}">
                <a16:creationId xmlns:a16="http://schemas.microsoft.com/office/drawing/2014/main" id="{0B4DDCAA-2D68-1025-3F78-DEB67AF73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53" y="3013787"/>
            <a:ext cx="3176928" cy="2117952"/>
          </a:xfrm>
          <a:prstGeom prst="rect">
            <a:avLst/>
          </a:prstGeom>
        </p:spPr>
      </p:pic>
      <p:pic>
        <p:nvPicPr>
          <p:cNvPr id="12" name="Picture 11" descr="A picture containing outdoor, sky, desert, mountain&#10;&#10;Description automatically generated">
            <a:extLst>
              <a:ext uri="{FF2B5EF4-FFF2-40B4-BE49-F238E27FC236}">
                <a16:creationId xmlns:a16="http://schemas.microsoft.com/office/drawing/2014/main" id="{4F397299-89FC-5A1B-D1E8-88034C2958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8247" r="373"/>
          <a:stretch/>
        </p:blipFill>
        <p:spPr>
          <a:xfrm>
            <a:off x="403814" y="3013787"/>
            <a:ext cx="3462487" cy="21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15336-A5D5-F1C0-5C43-0147CC4FD531}"/>
              </a:ext>
            </a:extLst>
          </p:cNvPr>
          <p:cNvSpPr txBox="1"/>
          <p:nvPr/>
        </p:nvSpPr>
        <p:spPr>
          <a:xfrm>
            <a:off x="1795245" y="1988191"/>
            <a:ext cx="847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planet</a:t>
            </a:r>
          </a:p>
        </p:txBody>
      </p:sp>
    </p:spTree>
    <p:extLst>
      <p:ext uri="{BB962C8B-B14F-4D97-AF65-F5344CB8AC3E}">
        <p14:creationId xmlns:p14="http://schemas.microsoft.com/office/powerpoint/2010/main" val="10970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3AD469-E261-6EDA-F60B-9EB9182A6B4A}"/>
              </a:ext>
            </a:extLst>
          </p:cNvPr>
          <p:cNvSpPr txBox="1"/>
          <p:nvPr/>
        </p:nvSpPr>
        <p:spPr>
          <a:xfrm>
            <a:off x="785769" y="293614"/>
            <a:ext cx="1077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global neighbours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3EC23-7872-B8C1-4F78-6D76163C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82" y="1938225"/>
            <a:ext cx="4194076" cy="2659321"/>
          </a:xfrm>
          <a:prstGeom prst="rect">
            <a:avLst/>
          </a:prstGeom>
        </p:spPr>
      </p:pic>
      <p:pic>
        <p:nvPicPr>
          <p:cNvPr id="8" name="Picture 7" descr="A child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AF924C74-DEA2-6F3D-BA0D-FB58B20389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066" y="1944161"/>
            <a:ext cx="3979567" cy="26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6631E-42CE-2EC1-BB43-367384EA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13" y="813734"/>
            <a:ext cx="5742024" cy="36408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FE83FE-DBE0-E48D-AC85-BABE31610FE6}"/>
              </a:ext>
            </a:extLst>
          </p:cNvPr>
          <p:cNvGrpSpPr/>
          <p:nvPr/>
        </p:nvGrpSpPr>
        <p:grpSpPr>
          <a:xfrm>
            <a:off x="8581939" y="-277202"/>
            <a:ext cx="3610063" cy="7576639"/>
            <a:chOff x="8581939" y="-168147"/>
            <a:chExt cx="3610062" cy="7576639"/>
          </a:xfrm>
        </p:grpSpPr>
        <p:pic>
          <p:nvPicPr>
            <p:cNvPr id="6" name="Picture 5" descr="A map of the world&#10;&#10;Description automatically generated">
              <a:extLst>
                <a:ext uri="{FF2B5EF4-FFF2-40B4-BE49-F238E27FC236}">
                  <a16:creationId xmlns:a16="http://schemas.microsoft.com/office/drawing/2014/main" id="{EC6C907F-049C-D067-8C8E-B060921F9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24" r="31743"/>
            <a:stretch/>
          </p:blipFill>
          <p:spPr>
            <a:xfrm>
              <a:off x="8649051" y="-168147"/>
              <a:ext cx="3542950" cy="75766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95E146-5D8B-837A-9AFB-1A64403143A3}"/>
                </a:ext>
              </a:extLst>
            </p:cNvPr>
            <p:cNvSpPr/>
            <p:nvPr/>
          </p:nvSpPr>
          <p:spPr>
            <a:xfrm>
              <a:off x="8581939" y="58723"/>
              <a:ext cx="796953" cy="1275127"/>
            </a:xfrm>
            <a:prstGeom prst="rect">
              <a:avLst/>
            </a:prstGeom>
            <a:solidFill>
              <a:srgbClr val="2029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70CB97-12C1-6F80-FE84-13E800A37391}"/>
              </a:ext>
            </a:extLst>
          </p:cNvPr>
          <p:cNvSpPr txBox="1"/>
          <p:nvPr/>
        </p:nvSpPr>
        <p:spPr>
          <a:xfrm>
            <a:off x="4060272" y="4890780"/>
            <a:ext cx="343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Burkina Faso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E37CED-787E-470C-4F11-B2265D572179}"/>
              </a:ext>
            </a:extLst>
          </p:cNvPr>
          <p:cNvCxnSpPr/>
          <p:nvPr/>
        </p:nvCxnSpPr>
        <p:spPr>
          <a:xfrm flipV="1">
            <a:off x="6795085" y="4009939"/>
            <a:ext cx="2583809" cy="1173228"/>
          </a:xfrm>
          <a:prstGeom prst="straightConnector1">
            <a:avLst/>
          </a:prstGeom>
          <a:ln>
            <a:solidFill>
              <a:srgbClr val="73AF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B2B06F07-6D27-E573-B5D5-6A9658D9D2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53" y="266363"/>
            <a:ext cx="5212748" cy="34756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4F512E-5794-9DA3-89A7-B96E49F70983}"/>
              </a:ext>
            </a:extLst>
          </p:cNvPr>
          <p:cNvGrpSpPr/>
          <p:nvPr/>
        </p:nvGrpSpPr>
        <p:grpSpPr>
          <a:xfrm>
            <a:off x="7055141" y="-130290"/>
            <a:ext cx="5136859" cy="7118579"/>
            <a:chOff x="7055141" y="-130290"/>
            <a:chExt cx="5136859" cy="7118579"/>
          </a:xfrm>
        </p:grpSpPr>
        <p:pic>
          <p:nvPicPr>
            <p:cNvPr id="6" name="Picture 5" descr="A map of the world&#10;&#10;Description automatically generated with medium confidence">
              <a:extLst>
                <a:ext uri="{FF2B5EF4-FFF2-40B4-BE49-F238E27FC236}">
                  <a16:creationId xmlns:a16="http://schemas.microsoft.com/office/drawing/2014/main" id="{6993AB3C-F2BD-35D5-CD09-44664738F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05" r="20596"/>
            <a:stretch/>
          </p:blipFill>
          <p:spPr>
            <a:xfrm>
              <a:off x="7273255" y="-130290"/>
              <a:ext cx="4918745" cy="711857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AC183-4B7D-97CC-8393-09998286BEFE}"/>
                </a:ext>
              </a:extLst>
            </p:cNvPr>
            <p:cNvSpPr/>
            <p:nvPr/>
          </p:nvSpPr>
          <p:spPr>
            <a:xfrm>
              <a:off x="7055141" y="25167"/>
              <a:ext cx="1124125" cy="1249960"/>
            </a:xfrm>
            <a:prstGeom prst="rect">
              <a:avLst/>
            </a:prstGeom>
            <a:solidFill>
              <a:srgbClr val="20294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3F2DBF1-0627-BF29-A62E-DC515086B741}"/>
              </a:ext>
            </a:extLst>
          </p:cNvPr>
          <p:cNvSpPr txBox="1"/>
          <p:nvPr/>
        </p:nvSpPr>
        <p:spPr>
          <a:xfrm>
            <a:off x="3308059" y="4798446"/>
            <a:ext cx="3431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Bangladesh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92BBC-DDFD-CB37-3836-5C993AC6ABA7}"/>
              </a:ext>
            </a:extLst>
          </p:cNvPr>
          <p:cNvCxnSpPr>
            <a:cxnSpLocks/>
          </p:cNvCxnSpPr>
          <p:nvPr/>
        </p:nvCxnSpPr>
        <p:spPr>
          <a:xfrm flipV="1">
            <a:off x="6795085" y="3429001"/>
            <a:ext cx="4723001" cy="1754167"/>
          </a:xfrm>
          <a:prstGeom prst="straightConnector1">
            <a:avLst/>
          </a:prstGeom>
          <a:ln>
            <a:solidFill>
              <a:srgbClr val="73AF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4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05561-1018-0944-FFF2-9D1FA6D1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78" y="1410053"/>
            <a:ext cx="6882337" cy="4212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A5CB5-FDD3-FFD5-B8F0-955AE9B86A33}"/>
              </a:ext>
            </a:extLst>
          </p:cNvPr>
          <p:cNvSpPr txBox="1"/>
          <p:nvPr/>
        </p:nvSpPr>
        <p:spPr>
          <a:xfrm>
            <a:off x="535213" y="100667"/>
            <a:ext cx="1077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Climate justice</a:t>
            </a:r>
          </a:p>
        </p:txBody>
      </p:sp>
    </p:spTree>
    <p:extLst>
      <p:ext uri="{BB962C8B-B14F-4D97-AF65-F5344CB8AC3E}">
        <p14:creationId xmlns:p14="http://schemas.microsoft.com/office/powerpoint/2010/main" val="158841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EA5CB5-FDD3-FFD5-B8F0-955AE9B86A33}"/>
              </a:ext>
            </a:extLst>
          </p:cNvPr>
          <p:cNvSpPr txBox="1"/>
          <p:nvPr/>
        </p:nvSpPr>
        <p:spPr>
          <a:xfrm>
            <a:off x="1430881" y="830510"/>
            <a:ext cx="9330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Climate justice </a:t>
            </a:r>
          </a:p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</a:p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2666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EA5CB5-FDD3-FFD5-B8F0-955AE9B86A33}"/>
              </a:ext>
            </a:extLst>
          </p:cNvPr>
          <p:cNvSpPr txBox="1"/>
          <p:nvPr/>
        </p:nvSpPr>
        <p:spPr>
          <a:xfrm>
            <a:off x="1430881" y="620785"/>
            <a:ext cx="933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Get creative!</a:t>
            </a:r>
          </a:p>
        </p:txBody>
      </p:sp>
      <p:pic>
        <p:nvPicPr>
          <p:cNvPr id="2" name="Picture 1" descr="A picture containing text, outdoor, painting, handwriting&#10;&#10;Description automatically generated">
            <a:extLst>
              <a:ext uri="{FF2B5EF4-FFF2-40B4-BE49-F238E27FC236}">
                <a16:creationId xmlns:a16="http://schemas.microsoft.com/office/drawing/2014/main" id="{88FFBB9C-8F30-809D-BA1F-49C3CF527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44" y="2370026"/>
            <a:ext cx="4040205" cy="2117951"/>
          </a:xfrm>
          <a:prstGeom prst="rect">
            <a:avLst/>
          </a:prstGeom>
        </p:spPr>
      </p:pic>
      <p:pic>
        <p:nvPicPr>
          <p:cNvPr id="4" name="Picture 3" descr="A group of drawings on a blue surface&#10;&#10;Description automatically generated with low confidence">
            <a:extLst>
              <a:ext uri="{FF2B5EF4-FFF2-40B4-BE49-F238E27FC236}">
                <a16:creationId xmlns:a16="http://schemas.microsoft.com/office/drawing/2014/main" id="{DAD7997A-7894-F7EF-04C4-2E9C63DAE6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28" y="1927292"/>
            <a:ext cx="4333531" cy="32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D47C99-2BC2-C991-A8C7-007620DB0352}"/>
              </a:ext>
            </a:extLst>
          </p:cNvPr>
          <p:cNvSpPr txBox="1"/>
          <p:nvPr/>
        </p:nvSpPr>
        <p:spPr>
          <a:xfrm>
            <a:off x="450210" y="872457"/>
            <a:ext cx="112915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Creator God,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Your world is a wonderful and beautiful place,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full of variety, full of wonder, full of life.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Teach us to care for the earth and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help us to build a world that is filled with your goodness.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91502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</TotalTime>
  <Words>102</Words>
  <Application>Microsoft Office PowerPoint</Application>
  <PresentationFormat>Widescreen</PresentationFormat>
  <Paragraphs>31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Patrick Dean</cp:lastModifiedBy>
  <cp:revision>1</cp:revision>
  <dcterms:created xsi:type="dcterms:W3CDTF">2023-06-28T14:05:33Z</dcterms:created>
  <dcterms:modified xsi:type="dcterms:W3CDTF">2023-08-29T14:28:13Z</dcterms:modified>
</cp:coreProperties>
</file>