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8A"/>
    <a:srgbClr val="E6CF04"/>
    <a:srgbClr val="FC0018"/>
    <a:srgbClr val="047AAE"/>
    <a:srgbClr val="FF6509"/>
    <a:srgbClr val="FFFF00"/>
    <a:srgbClr val="E9F955"/>
    <a:srgbClr val="98BB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6109C-022E-CF45-388A-9772A6FF0863}" v="669" dt="2020-03-17T09:29:31.1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9" Type="http://schemas.microsoft.com/office/2015/10/relationships/revisionInfo" Target="revisionInfo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78"/>
          <a:stretch/>
        </p:blipFill>
        <p:spPr>
          <a:xfrm>
            <a:off x="-56030" y="1"/>
            <a:ext cx="12248030" cy="68770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0994" y="443757"/>
            <a:ext cx="5404043" cy="61247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Marian </a:t>
            </a: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prayer</a:t>
            </a: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Holy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Mary, Mother of God,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given the world its true light,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Jesus, your Son – the Son of God.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abandoned yourself completely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God's call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became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wellspring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goodness which flows 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him.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Show us Jesus. Lead us to him.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 us to know and love him,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that we too can become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capable of true love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be fountains of living water</a:t>
            </a:r>
          </a:p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midst of a thirsting world</a:t>
            </a:r>
            <a:r>
              <a:rPr lang="en-GB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Amen</a:t>
            </a:r>
          </a:p>
          <a:p>
            <a:endParaRPr lang="en-GB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Pope Benedict XVI, Deus Caritas Est</a:t>
            </a:r>
            <a:endParaRPr lang="en-GB" sz="1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905" y="5749824"/>
            <a:ext cx="2205317" cy="907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4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842</TotalTime>
  <Words>97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190</cp:revision>
  <dcterms:created xsi:type="dcterms:W3CDTF">2020-03-17T09:08:00Z</dcterms:created>
  <dcterms:modified xsi:type="dcterms:W3CDTF">2020-08-10T11:14:09Z</dcterms:modified>
</cp:coreProperties>
</file>