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9" r:id="rId3"/>
    <p:sldId id="260" r:id="rId4"/>
    <p:sldId id="261" r:id="rId5"/>
    <p:sldId id="262" r:id="rId6"/>
    <p:sldId id="263" r:id="rId7"/>
    <p:sldId id="264" r:id="rId8"/>
    <p:sldId id="257" r:id="rId9"/>
    <p:sldId id="265" r:id="rId10"/>
    <p:sldId id="266" r:id="rId11"/>
    <p:sldId id="267" r:id="rId12"/>
    <p:sldId id="272" r:id="rId13"/>
    <p:sldId id="273" r:id="rId14"/>
    <p:sldId id="271" r:id="rId15"/>
    <p:sldId id="274" r:id="rId16"/>
    <p:sldId id="275" r:id="rId17"/>
    <p:sldId id="276" r:id="rId18"/>
    <p:sldId id="258" r:id="rId19"/>
    <p:sldId id="277" r:id="rId20"/>
  </p:sldIdLst>
  <p:sldSz cx="10688638" cy="7562850"/>
  <p:notesSz cx="6797675" cy="9926638"/>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8">
          <p15:clr>
            <a:srgbClr val="A4A3A4"/>
          </p15:clr>
        </p15:guide>
        <p15:guide id="2" orient="horz" pos="5310">
          <p15:clr>
            <a:srgbClr val="A4A3A4"/>
          </p15:clr>
        </p15:guide>
        <p15:guide id="3" pos="2750">
          <p15:clr>
            <a:srgbClr val="A4A3A4"/>
          </p15:clr>
        </p15:guide>
        <p15:guide id="4" pos="1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Platt" initials="JP" lastIdx="1" clrIdx="0">
    <p:extLst>
      <p:ext uri="{19B8F6BF-5375-455C-9EA6-DF929625EA0E}">
        <p15:presenceInfo xmlns:p15="http://schemas.microsoft.com/office/powerpoint/2012/main" userId="S-1-5-21-1112525117-3558497018-2777953343-36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2571" autoAdjust="0"/>
  </p:normalViewPr>
  <p:slideViewPr>
    <p:cSldViewPr snapToObjects="1">
      <p:cViewPr varScale="1">
        <p:scale>
          <a:sx n="46" d="100"/>
          <a:sy n="46" d="100"/>
        </p:scale>
        <p:origin x="1770" y="42"/>
      </p:cViewPr>
      <p:guideLst>
        <p:guide orient="horz" pos="-738"/>
        <p:guide orient="horz" pos="5310"/>
        <p:guide pos="2750"/>
        <p:guide pos="126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C2828F7-660E-D540-8930-021506C29DDB}" type="datetime1">
              <a:rPr lang="en-US" smtClean="0"/>
              <a:pPr/>
              <a:t>8/18/2020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6456E57-2EF3-134C-9409-099567C13837}" type="slidenum">
              <a:rPr lang="en-US" smtClean="0"/>
              <a:pPr/>
              <a:t>‹#›</a:t>
            </a:fld>
            <a:endParaRPr lang="en-US"/>
          </a:p>
        </p:txBody>
      </p:sp>
    </p:spTree>
    <p:extLst>
      <p:ext uri="{BB962C8B-B14F-4D97-AF65-F5344CB8AC3E}">
        <p14:creationId xmlns:p14="http://schemas.microsoft.com/office/powerpoint/2010/main" val="35366783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70D4FC5-C8F5-E845-ADCE-B63C90D95593}" type="datetime1">
              <a:rPr lang="en-US" smtClean="0"/>
              <a:pPr/>
              <a:t>8/18/2020</a:t>
            </a:fld>
            <a:endParaRPr lang="en-US"/>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17CD55-5DED-5A41-841A-DDC0C4233967}" type="slidenum">
              <a:rPr lang="en-US" smtClean="0"/>
              <a:pPr/>
              <a:t>‹#›</a:t>
            </a:fld>
            <a:endParaRPr lang="en-US"/>
          </a:p>
        </p:txBody>
      </p:sp>
    </p:spTree>
    <p:extLst>
      <p:ext uri="{BB962C8B-B14F-4D97-AF65-F5344CB8AC3E}">
        <p14:creationId xmlns:p14="http://schemas.microsoft.com/office/powerpoint/2010/main" val="1456824106"/>
      </p:ext>
    </p:extLst>
  </p:cSld>
  <p:clrMap bg1="lt1" tx1="dk1" bg2="lt2" tx2="dk2" accent1="accent1" accent2="accent2" accent3="accent3" accent4="accent4" accent5="accent5" accent6="accent6" hlink="hlink" folHlink="folHlink"/>
  <p:hf sldNum="0" hdr="0" ftr="0" dt="0"/>
  <p:notesStyle>
    <a:lvl1pPr marL="0" algn="l" defTabSz="497754" rtl="0" eaLnBrk="1" latinLnBrk="0" hangingPunct="1">
      <a:defRPr sz="1300" kern="1200">
        <a:solidFill>
          <a:schemeClr val="tx1"/>
        </a:solidFill>
        <a:latin typeface="+mn-lt"/>
        <a:ea typeface="+mn-ea"/>
        <a:cs typeface="+mn-cs"/>
      </a:defRPr>
    </a:lvl1pPr>
    <a:lvl2pPr marL="497754" algn="l" defTabSz="497754" rtl="0" eaLnBrk="1" latinLnBrk="0" hangingPunct="1">
      <a:defRPr sz="1300" kern="1200">
        <a:solidFill>
          <a:schemeClr val="tx1"/>
        </a:solidFill>
        <a:latin typeface="+mn-lt"/>
        <a:ea typeface="+mn-ea"/>
        <a:cs typeface="+mn-cs"/>
      </a:defRPr>
    </a:lvl2pPr>
    <a:lvl3pPr marL="995507" algn="l" defTabSz="497754" rtl="0" eaLnBrk="1" latinLnBrk="0" hangingPunct="1">
      <a:defRPr sz="1300" kern="1200">
        <a:solidFill>
          <a:schemeClr val="tx1"/>
        </a:solidFill>
        <a:latin typeface="+mn-lt"/>
        <a:ea typeface="+mn-ea"/>
        <a:cs typeface="+mn-cs"/>
      </a:defRPr>
    </a:lvl3pPr>
    <a:lvl4pPr marL="1493261" algn="l" defTabSz="497754" rtl="0" eaLnBrk="1" latinLnBrk="0" hangingPunct="1">
      <a:defRPr sz="1300" kern="1200">
        <a:solidFill>
          <a:schemeClr val="tx1"/>
        </a:solidFill>
        <a:latin typeface="+mn-lt"/>
        <a:ea typeface="+mn-ea"/>
        <a:cs typeface="+mn-cs"/>
      </a:defRPr>
    </a:lvl4pPr>
    <a:lvl5pPr marL="1991015" algn="l" defTabSz="497754" rtl="0" eaLnBrk="1" latinLnBrk="0" hangingPunct="1">
      <a:defRPr sz="1300" kern="1200">
        <a:solidFill>
          <a:schemeClr val="tx1"/>
        </a:solidFill>
        <a:latin typeface="+mn-lt"/>
        <a:ea typeface="+mn-ea"/>
        <a:cs typeface="+mn-cs"/>
      </a:defRPr>
    </a:lvl5pPr>
    <a:lvl6pPr marL="2488768" algn="l" defTabSz="497754" rtl="0" eaLnBrk="1" latinLnBrk="0" hangingPunct="1">
      <a:defRPr sz="1300" kern="1200">
        <a:solidFill>
          <a:schemeClr val="tx1"/>
        </a:solidFill>
        <a:latin typeface="+mn-lt"/>
        <a:ea typeface="+mn-ea"/>
        <a:cs typeface="+mn-cs"/>
      </a:defRPr>
    </a:lvl6pPr>
    <a:lvl7pPr marL="2986522" algn="l" defTabSz="497754" rtl="0" eaLnBrk="1" latinLnBrk="0" hangingPunct="1">
      <a:defRPr sz="1300" kern="1200">
        <a:solidFill>
          <a:schemeClr val="tx1"/>
        </a:solidFill>
        <a:latin typeface="+mn-lt"/>
        <a:ea typeface="+mn-ea"/>
        <a:cs typeface="+mn-cs"/>
      </a:defRPr>
    </a:lvl7pPr>
    <a:lvl8pPr marL="3484275" algn="l" defTabSz="497754" rtl="0" eaLnBrk="1" latinLnBrk="0" hangingPunct="1">
      <a:defRPr sz="1300" kern="1200">
        <a:solidFill>
          <a:schemeClr val="tx1"/>
        </a:solidFill>
        <a:latin typeface="+mn-lt"/>
        <a:ea typeface="+mn-ea"/>
        <a:cs typeface="+mn-cs"/>
      </a:defRPr>
    </a:lvl8pPr>
    <a:lvl9pPr marL="3982029" algn="l" defTabSz="49775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r>
              <a:rPr lang="en-GB" sz="1300" dirty="0" smtClean="0"/>
              <a:t>Prayer 1: God’s love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This picture shows: a family who live in a </a:t>
            </a:r>
            <a:r>
              <a:rPr lang="en-GB" sz="1300" i="1" baseline="0" dirty="0" smtClean="0"/>
              <a:t>favela</a:t>
            </a:r>
            <a:r>
              <a:rPr lang="en-GB" sz="1300" baseline="0" dirty="0" smtClean="0"/>
              <a:t> in São Paulo</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São Paulo, Brazil</a:t>
            </a:r>
          </a:p>
          <a:p>
            <a:r>
              <a:rPr lang="en-GB" sz="1300" baseline="0" dirty="0" smtClean="0"/>
              <a:t>Picture credit: </a:t>
            </a:r>
            <a:r>
              <a:rPr lang="en-GB" sz="1300" baseline="0" dirty="0" err="1" smtClean="0"/>
              <a:t>Shea</a:t>
            </a:r>
            <a:r>
              <a:rPr lang="en-GB" sz="1300" baseline="0" dirty="0" smtClean="0"/>
              <a:t> Bradley/CAFOD</a:t>
            </a:r>
            <a:endParaRPr lang="en-GB" sz="1300" dirty="0" smtClean="0"/>
          </a:p>
          <a:p>
            <a:endParaRPr lang="en-US" dirty="0"/>
          </a:p>
        </p:txBody>
      </p:sp>
    </p:spTree>
    <p:extLst>
      <p:ext uri="{BB962C8B-B14F-4D97-AF65-F5344CB8AC3E}">
        <p14:creationId xmlns:p14="http://schemas.microsoft.com/office/powerpoint/2010/main" val="352840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6: North, South, East, West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cross on top of an Orthodox church</a:t>
            </a:r>
          </a:p>
          <a:p>
            <a:r>
              <a:rPr lang="en-GB" sz="1300" baseline="0" dirty="0" smtClean="0"/>
              <a:t>Location: </a:t>
            </a:r>
            <a:r>
              <a:rPr lang="en-GB" sz="1300" baseline="0" dirty="0" err="1" smtClean="0"/>
              <a:t>Biera</a:t>
            </a:r>
            <a:r>
              <a:rPr lang="en-GB" sz="1300" baseline="0" dirty="0" smtClean="0"/>
              <a:t> village, </a:t>
            </a:r>
            <a:r>
              <a:rPr lang="en-GB" sz="1300" baseline="0" dirty="0" err="1" smtClean="0"/>
              <a:t>Adigrat</a:t>
            </a:r>
            <a:r>
              <a:rPr lang="en-GB" sz="1300" baseline="0" dirty="0" smtClean="0"/>
              <a:t>, Tigray, North Ethiopia</a:t>
            </a:r>
          </a:p>
          <a:p>
            <a:r>
              <a:rPr lang="en-GB" sz="1300" baseline="0" dirty="0" smtClean="0"/>
              <a:t>Picture credit: </a:t>
            </a:r>
            <a:r>
              <a:rPr lang="en-GB" sz="1300" baseline="0" dirty="0" err="1" smtClean="0"/>
              <a:t>Ataklti</a:t>
            </a:r>
            <a:r>
              <a:rPr lang="en-GB" sz="1300" baseline="0" dirty="0" smtClean="0"/>
              <a:t> </a:t>
            </a:r>
            <a:r>
              <a:rPr lang="en-GB" sz="1300" baseline="0" dirty="0" err="1" smtClean="0"/>
              <a:t>Mulu</a:t>
            </a:r>
            <a:r>
              <a:rPr lang="en-GB" sz="1300" baseline="0" dirty="0" smtClean="0"/>
              <a:t>/CAFOD</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86093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6: North, South, East, West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o</a:t>
            </a:r>
            <a:r>
              <a:rPr lang="en-GB" sz="1300" b="0" kern="1200" dirty="0" smtClean="0">
                <a:solidFill>
                  <a:schemeClr val="tx1"/>
                </a:solidFill>
                <a:latin typeface="+mn-lt"/>
                <a:ea typeface="+mn-ea"/>
                <a:cs typeface="+mn-cs"/>
              </a:rPr>
              <a:t>ld oak in fields, sunset</a:t>
            </a:r>
            <a:endParaRPr lang="en-GB" sz="1300" b="0" baseline="0" dirty="0" smtClean="0"/>
          </a:p>
          <a:p>
            <a:r>
              <a:rPr lang="en-GB" sz="1300" baseline="0" dirty="0" smtClean="0"/>
              <a:t>Picture credit: krappweis/freeimages.com</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2365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6: North, South, East, West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sunset over river Ganges delta</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a:t>
            </a:r>
            <a:r>
              <a:rPr lang="en-GB" sz="1300" baseline="0" dirty="0" err="1" smtClean="0"/>
              <a:t>Mongla</a:t>
            </a:r>
            <a:r>
              <a:rPr lang="en-GB" sz="1300" baseline="0" dirty="0" smtClean="0"/>
              <a:t> District, Bangladesh</a:t>
            </a:r>
          </a:p>
          <a:p>
            <a:r>
              <a:rPr lang="en-GB" sz="1300" baseline="0" dirty="0" smtClean="0"/>
              <a:t>Picture credit: Chris Bain/CAFOD</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284461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6: North, South, East, West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river boats are the principal mode of transport in Chocó, Colombia</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Chocó, Colombia</a:t>
            </a:r>
          </a:p>
          <a:p>
            <a:r>
              <a:rPr lang="en-GB" sz="1300" baseline="0" dirty="0" smtClean="0"/>
              <a:t>Picture credit: Barbara Davies/CAFOD</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83450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6: North, South, East, West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under-ripe chillies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a:t>
            </a:r>
            <a:r>
              <a:rPr lang="en-GB" sz="1300" baseline="0" dirty="0" err="1" smtClean="0"/>
              <a:t>Kenema</a:t>
            </a:r>
            <a:r>
              <a:rPr lang="en-GB" sz="1300" baseline="0" dirty="0" smtClean="0"/>
              <a:t>, Sierra Leone</a:t>
            </a:r>
          </a:p>
          <a:p>
            <a:r>
              <a:rPr lang="en-GB" sz="1300" baseline="0" dirty="0" smtClean="0"/>
              <a:t>Picture credit: Simon </a:t>
            </a:r>
            <a:r>
              <a:rPr lang="en-GB" sz="1300" baseline="0" dirty="0" err="1" smtClean="0"/>
              <a:t>Rawles</a:t>
            </a:r>
            <a:r>
              <a:rPr lang="en-GB" sz="1300" baseline="0" dirty="0" smtClean="0"/>
              <a:t>/CAFOD</a:t>
            </a:r>
            <a:endParaRPr lang="en-GB" sz="1300" dirty="0" smtClean="0"/>
          </a:p>
          <a:p>
            <a:endParaRPr lang="en-GB" dirty="0" smtClean="0"/>
          </a:p>
          <a:p>
            <a:endParaRPr lang="en-US" dirty="0"/>
          </a:p>
        </p:txBody>
      </p:sp>
    </p:spTree>
    <p:extLst>
      <p:ext uri="{BB962C8B-B14F-4D97-AF65-F5344CB8AC3E}">
        <p14:creationId xmlns:p14="http://schemas.microsoft.com/office/powerpoint/2010/main" val="149347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6: North, South, East, West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superb starling  (</a:t>
            </a:r>
            <a:r>
              <a:rPr lang="en-GB" sz="1300" baseline="0" dirty="0" err="1" smtClean="0"/>
              <a:t>Lamprotornis</a:t>
            </a:r>
            <a:r>
              <a:rPr lang="en-GB" sz="1300" baseline="0" dirty="0" smtClean="0"/>
              <a:t> </a:t>
            </a:r>
            <a:r>
              <a:rPr lang="en-GB" sz="1300" baseline="0" dirty="0" err="1" smtClean="0"/>
              <a:t>superbus</a:t>
            </a:r>
            <a:r>
              <a:rPr lang="en-GB" sz="1300" baseline="0" dirty="0" smtClean="0"/>
              <a:t>) perching in a thorn tree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Tanzania</a:t>
            </a:r>
          </a:p>
          <a:p>
            <a:r>
              <a:rPr lang="en-GB" sz="1300" baseline="0" dirty="0" smtClean="0"/>
              <a:t>Picture credit: </a:t>
            </a:r>
            <a:r>
              <a:rPr lang="en-GB" sz="1300" baseline="0" dirty="0" err="1" smtClean="0"/>
              <a:t>Shea</a:t>
            </a:r>
            <a:r>
              <a:rPr lang="en-GB" sz="1300" baseline="0" dirty="0" smtClean="0"/>
              <a:t> Bradley/CAFOD</a:t>
            </a:r>
            <a:endParaRPr lang="en-GB" sz="1300" dirty="0" smtClean="0"/>
          </a:p>
          <a:p>
            <a:endParaRPr lang="en-GB" dirty="0" smtClean="0"/>
          </a:p>
          <a:p>
            <a:endParaRPr lang="en-US" dirty="0"/>
          </a:p>
        </p:txBody>
      </p:sp>
    </p:spTree>
    <p:extLst>
      <p:ext uri="{BB962C8B-B14F-4D97-AF65-F5344CB8AC3E}">
        <p14:creationId xmlns:p14="http://schemas.microsoft.com/office/powerpoint/2010/main" val="264333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7: We are one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Lucky and Faith walking in the streets of </a:t>
            </a:r>
            <a:r>
              <a:rPr lang="en-GB" sz="1300" baseline="0" dirty="0" err="1" smtClean="0"/>
              <a:t>Kibera</a:t>
            </a:r>
            <a:endParaRPr lang="en-GB" sz="13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a:t>
            </a:r>
            <a:r>
              <a:rPr lang="en-GB" sz="1300" baseline="0" dirty="0" err="1" smtClean="0"/>
              <a:t>Kibera</a:t>
            </a:r>
            <a:r>
              <a:rPr lang="en-GB" sz="1300" baseline="0" dirty="0" smtClean="0"/>
              <a:t>, Nairobi, Kenya</a:t>
            </a:r>
          </a:p>
          <a:p>
            <a:r>
              <a:rPr lang="en-GB" sz="1300" baseline="0" dirty="0" smtClean="0"/>
              <a:t>Picture credit: Riccardo </a:t>
            </a:r>
            <a:r>
              <a:rPr lang="en-GB" sz="1300" baseline="0" dirty="0" err="1" smtClean="0"/>
              <a:t>Gangale</a:t>
            </a:r>
            <a:r>
              <a:rPr lang="en-GB" sz="1300" baseline="0" dirty="0" smtClean="0"/>
              <a:t>/CAFOD</a:t>
            </a:r>
            <a:endParaRPr lang="en-GB" sz="1300" dirty="0" smtClean="0"/>
          </a:p>
          <a:p>
            <a:endParaRPr lang="en-GB" dirty="0" smtClean="0"/>
          </a:p>
          <a:p>
            <a:endParaRPr lang="en-US" dirty="0"/>
          </a:p>
        </p:txBody>
      </p:sp>
    </p:spTree>
    <p:extLst>
      <p:ext uri="{BB962C8B-B14F-4D97-AF65-F5344CB8AC3E}">
        <p14:creationId xmlns:p14="http://schemas.microsoft.com/office/powerpoint/2010/main" val="264333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8: Kenyan</a:t>
            </a:r>
            <a:r>
              <a:rPr lang="en-GB" sz="1300" b="0" kern="1200" baseline="0" dirty="0" smtClean="0">
                <a:solidFill>
                  <a:schemeClr val="tx1"/>
                </a:solidFill>
                <a:latin typeface="+mn-lt"/>
                <a:ea typeface="+mn-ea"/>
                <a:cs typeface="+mn-cs"/>
              </a:rPr>
              <a:t> beads</a:t>
            </a:r>
            <a:endParaRPr lang="en-GB" sz="13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t>
            </a:r>
            <a:r>
              <a:rPr lang="en-GB" sz="1300" b="0" kern="1200" dirty="0" err="1" smtClean="0">
                <a:solidFill>
                  <a:schemeClr val="tx1"/>
                </a:solidFill>
                <a:latin typeface="+mn-lt"/>
                <a:ea typeface="+mn-ea"/>
                <a:cs typeface="+mn-cs"/>
              </a:rPr>
              <a:t>Sinteyo</a:t>
            </a:r>
            <a:r>
              <a:rPr lang="en-GB" sz="1300" b="0" kern="1200" baseline="0" dirty="0" smtClean="0">
                <a:solidFill>
                  <a:schemeClr val="tx1"/>
                </a:solidFill>
                <a:latin typeface="+mn-lt"/>
                <a:ea typeface="+mn-ea"/>
                <a:cs typeface="+mn-cs"/>
              </a:rPr>
              <a:t> and her </a:t>
            </a:r>
            <a:r>
              <a:rPr lang="en-GB" sz="1300" b="0" kern="1200" baseline="0" dirty="0" err="1" smtClean="0">
                <a:solidFill>
                  <a:schemeClr val="tx1"/>
                </a:solidFill>
                <a:latin typeface="+mn-lt"/>
                <a:ea typeface="+mn-ea"/>
                <a:cs typeface="+mn-cs"/>
              </a:rPr>
              <a:t>Masaai</a:t>
            </a:r>
            <a:r>
              <a:rPr lang="en-GB" sz="1300" b="0" kern="1200" baseline="0" dirty="0" smtClean="0">
                <a:solidFill>
                  <a:schemeClr val="tx1"/>
                </a:solidFill>
                <a:latin typeface="+mn-lt"/>
                <a:ea typeface="+mn-ea"/>
                <a:cs typeface="+mn-cs"/>
              </a:rPr>
              <a:t> community praying for rain</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baseline="0" dirty="0" smtClean="0">
                <a:solidFill>
                  <a:schemeClr val="tx1"/>
                </a:solidFill>
                <a:latin typeface="+mn-lt"/>
                <a:ea typeface="+mn-ea"/>
                <a:cs typeface="+mn-cs"/>
              </a:rPr>
              <a:t>Location: Kenya</a:t>
            </a:r>
            <a:endParaRPr lang="en-GB" sz="1300" b="0" baseline="0" dirty="0" smtClean="0"/>
          </a:p>
          <a:p>
            <a:r>
              <a:rPr lang="en-GB" sz="1300" baseline="0" dirty="0" smtClean="0"/>
              <a:t>Picture credit: Annie </a:t>
            </a:r>
            <a:r>
              <a:rPr lang="en-GB" sz="1300" baseline="0" dirty="0" err="1" smtClean="0"/>
              <a:t>Bungeroth</a:t>
            </a:r>
            <a:r>
              <a:rPr lang="en-GB" sz="1300" baseline="0" dirty="0" smtClean="0"/>
              <a:t>/CAFOD</a:t>
            </a:r>
            <a:endParaRPr lang="en-GB" sz="1300" dirty="0" smtClean="0"/>
          </a:p>
          <a:p>
            <a:endParaRPr lang="en-GB" dirty="0" smtClean="0"/>
          </a:p>
          <a:p>
            <a:endParaRPr lang="en-US" dirty="0"/>
          </a:p>
        </p:txBody>
      </p:sp>
    </p:spTree>
    <p:extLst>
      <p:ext uri="{BB962C8B-B14F-4D97-AF65-F5344CB8AC3E}">
        <p14:creationId xmlns:p14="http://schemas.microsoft.com/office/powerpoint/2010/main" val="264333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9: Ethiopian </a:t>
            </a:r>
            <a:r>
              <a:rPr lang="en-GB" sz="1300" b="0" kern="1200" dirty="0" err="1" smtClean="0">
                <a:solidFill>
                  <a:schemeClr val="tx1"/>
                </a:solidFill>
                <a:latin typeface="+mn-lt"/>
                <a:ea typeface="+mn-ea"/>
                <a:cs typeface="+mn-cs"/>
              </a:rPr>
              <a:t>elilta</a:t>
            </a:r>
            <a:endParaRPr lang="en-GB" sz="13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The church façade, </a:t>
            </a:r>
            <a:r>
              <a:rPr lang="en-GB" sz="1300" baseline="0" dirty="0" err="1" smtClean="0"/>
              <a:t>Adigrat</a:t>
            </a:r>
            <a:r>
              <a:rPr lang="en-GB" sz="1300" baseline="0" dirty="0" smtClean="0"/>
              <a:t> Diocese Catholic Secretariat</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a:t>
            </a:r>
            <a:r>
              <a:rPr lang="en-GB" sz="1300" baseline="0" dirty="0" err="1" smtClean="0"/>
              <a:t>Tigray</a:t>
            </a:r>
            <a:r>
              <a:rPr lang="en-GB" sz="1300" baseline="0" dirty="0" smtClean="0"/>
              <a:t>, Ethiopia</a:t>
            </a:r>
          </a:p>
          <a:p>
            <a:r>
              <a:rPr lang="en-GB" sz="1300" baseline="0" dirty="0" smtClean="0"/>
              <a:t>Picture credit: Araya </a:t>
            </a:r>
            <a:r>
              <a:rPr lang="en-GB" sz="1300" baseline="0" dirty="0" err="1" smtClean="0"/>
              <a:t>Welde</a:t>
            </a:r>
            <a:r>
              <a:rPr lang="en-GB" sz="1300" baseline="0" dirty="0" smtClean="0"/>
              <a:t> </a:t>
            </a:r>
            <a:r>
              <a:rPr lang="en-GB" sz="1300" baseline="0" dirty="0" err="1" smtClean="0"/>
              <a:t>Hawrya</a:t>
            </a:r>
            <a:r>
              <a:rPr lang="en-GB" sz="1300" baseline="0" dirty="0" smtClean="0"/>
              <a:t>/CAFOD</a:t>
            </a:r>
            <a:endParaRPr lang="en-GB" sz="1300" dirty="0" smtClean="0"/>
          </a:p>
          <a:p>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deacon in St George’s church. He serves the church, sings songs, collects contributions and assists the priest in running the church. At the church there are many deacons who come from various monasteries.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Addis Ababa, Ethiopia</a:t>
            </a:r>
          </a:p>
          <a:p>
            <a:r>
              <a:rPr lang="en-GB" sz="1300" baseline="0" dirty="0" smtClean="0"/>
              <a:t>Picture credit: </a:t>
            </a:r>
            <a:r>
              <a:rPr lang="en-GB" sz="1300" baseline="0" dirty="0" err="1" smtClean="0"/>
              <a:t>Ashenafi</a:t>
            </a:r>
            <a:r>
              <a:rPr lang="en-GB" sz="1300" baseline="0" dirty="0" smtClean="0"/>
              <a:t> </a:t>
            </a:r>
            <a:r>
              <a:rPr lang="en-GB" sz="1300" baseline="0" dirty="0" err="1" smtClean="0"/>
              <a:t>Gudeta</a:t>
            </a:r>
            <a:r>
              <a:rPr lang="en-GB" sz="1300" baseline="0" dirty="0" smtClean="0"/>
              <a:t>/CAFOD</a:t>
            </a:r>
            <a:endParaRPr lang="en-GB" sz="1300" dirty="0" smtClean="0"/>
          </a:p>
          <a:p>
            <a:endParaRPr lang="en-GB" dirty="0"/>
          </a:p>
        </p:txBody>
      </p:sp>
    </p:spTree>
    <p:extLst>
      <p:ext uri="{BB962C8B-B14F-4D97-AF65-F5344CB8AC3E}">
        <p14:creationId xmlns:p14="http://schemas.microsoft.com/office/powerpoint/2010/main" val="234071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10: What I love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t>
            </a:r>
            <a:r>
              <a:rPr lang="en-GB" sz="1300" kern="1200" dirty="0" smtClean="0">
                <a:solidFill>
                  <a:schemeClr val="tx1"/>
                </a:solidFill>
                <a:latin typeface="+mn-lt"/>
                <a:ea typeface="+mn-ea"/>
                <a:cs typeface="+mn-cs"/>
              </a:rPr>
              <a:t>David, a young person from </a:t>
            </a:r>
            <a:r>
              <a:rPr lang="en-GB" sz="1300" kern="1200" dirty="0" err="1" smtClean="0">
                <a:solidFill>
                  <a:schemeClr val="tx1"/>
                </a:solidFill>
                <a:latin typeface="+mn-lt"/>
                <a:ea typeface="+mn-ea"/>
                <a:cs typeface="+mn-cs"/>
              </a:rPr>
              <a:t>Maralal</a:t>
            </a:r>
            <a:r>
              <a:rPr lang="en-GB" sz="1300" kern="1200" dirty="0" smtClean="0">
                <a:solidFill>
                  <a:schemeClr val="tx1"/>
                </a:solidFill>
                <a:latin typeface="+mn-lt"/>
                <a:ea typeface="+mn-ea"/>
                <a:cs typeface="+mn-cs"/>
              </a:rPr>
              <a:t> in Kenya. It is his job to look after his family's goats. </a:t>
            </a:r>
            <a:endParaRPr lang="en-GB" sz="1300" baseline="0" dirty="0" smtClean="0"/>
          </a:p>
          <a:p>
            <a:r>
              <a:rPr lang="en-GB" sz="1300" baseline="0" dirty="0" smtClean="0"/>
              <a:t>Picture credit: Annie </a:t>
            </a:r>
            <a:r>
              <a:rPr lang="en-GB" sz="1300" baseline="0" dirty="0" err="1" smtClean="0"/>
              <a:t>Bungeroth</a:t>
            </a:r>
            <a:r>
              <a:rPr lang="en-GB" sz="1300" baseline="0" dirty="0" smtClean="0"/>
              <a:t>/CAFOD</a:t>
            </a:r>
            <a:endParaRPr lang="en-GB" sz="1300" dirty="0" smtClean="0"/>
          </a:p>
          <a:p>
            <a:endParaRPr lang="en-US" dirty="0"/>
          </a:p>
        </p:txBody>
      </p:sp>
    </p:spTree>
    <p:extLst>
      <p:ext uri="{BB962C8B-B14F-4D97-AF65-F5344CB8AC3E}">
        <p14:creationId xmlns:p14="http://schemas.microsoft.com/office/powerpoint/2010/main" val="352840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r>
              <a:rPr lang="en-GB" dirty="0" smtClean="0"/>
              <a:t>Prayer 1: God’s love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picture shows: a baobab tree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Location: </a:t>
            </a:r>
            <a:r>
              <a:rPr lang="en-GB" baseline="0" dirty="0" err="1" smtClean="0"/>
              <a:t>Ikanga</a:t>
            </a:r>
            <a:r>
              <a:rPr lang="en-GB" baseline="0" dirty="0" smtClean="0"/>
              <a:t>, Diocese of </a:t>
            </a:r>
            <a:r>
              <a:rPr lang="en-GB" baseline="0" dirty="0" err="1" smtClean="0"/>
              <a:t>Kitui</a:t>
            </a:r>
            <a:r>
              <a:rPr lang="en-GB" baseline="0" dirty="0" smtClean="0"/>
              <a:t>, Kenya</a:t>
            </a:r>
          </a:p>
          <a:p>
            <a:r>
              <a:rPr lang="en-GB" baseline="0" dirty="0" smtClean="0"/>
              <a:t>Picture credit: Annie </a:t>
            </a:r>
            <a:r>
              <a:rPr lang="en-GB" baseline="0" dirty="0" err="1" smtClean="0"/>
              <a:t>Bungeroth</a:t>
            </a:r>
            <a:r>
              <a:rPr lang="en-GB" baseline="0" dirty="0" smtClean="0"/>
              <a:t>/CAFOD</a:t>
            </a:r>
            <a:endParaRPr lang="en-GB" dirty="0" smtClean="0"/>
          </a:p>
          <a:p>
            <a:endParaRPr lang="en-GB" dirty="0" smtClean="0"/>
          </a:p>
          <a:p>
            <a:endParaRPr lang="en-US" dirty="0"/>
          </a:p>
        </p:txBody>
      </p:sp>
    </p:spTree>
    <p:extLst>
      <p:ext uri="{BB962C8B-B14F-4D97-AF65-F5344CB8AC3E}">
        <p14:creationId xmlns:p14="http://schemas.microsoft.com/office/powerpoint/2010/main" val="105370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Prayer 1: God’s love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water droplet on a leaf</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a:t>
            </a:r>
            <a:r>
              <a:rPr lang="en-GB" sz="1300" baseline="0" dirty="0" err="1" smtClean="0"/>
              <a:t>Kenema</a:t>
            </a:r>
            <a:r>
              <a:rPr lang="en-GB" sz="1300" baseline="0" dirty="0" smtClean="0"/>
              <a:t>, Eastern Province, Sierra Leone</a:t>
            </a:r>
          </a:p>
          <a:p>
            <a:r>
              <a:rPr lang="en-GB" sz="1300" baseline="0" dirty="0" smtClean="0"/>
              <a:t>Picture credit: Simon </a:t>
            </a:r>
            <a:r>
              <a:rPr lang="en-GB" sz="1300" baseline="0" dirty="0" err="1" smtClean="0"/>
              <a:t>Rawles</a:t>
            </a:r>
            <a:r>
              <a:rPr lang="en-GB" sz="1300" baseline="0" dirty="0" smtClean="0"/>
              <a:t>/CAFOD</a:t>
            </a:r>
            <a:endParaRPr lang="en-GB" sz="1300" dirty="0" smtClean="0"/>
          </a:p>
        </p:txBody>
      </p:sp>
    </p:spTree>
    <p:extLst>
      <p:ext uri="{BB962C8B-B14F-4D97-AF65-F5344CB8AC3E}">
        <p14:creationId xmlns:p14="http://schemas.microsoft.com/office/powerpoint/2010/main" val="125611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Prayer 1: God’s love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loaf of bread</a:t>
            </a:r>
          </a:p>
          <a:p>
            <a:pPr marL="0" marR="0" indent="0" algn="l" defTabSz="497754" rtl="0" eaLnBrk="1" fontAlgn="auto" latinLnBrk="0" hangingPunct="1">
              <a:lnSpc>
                <a:spcPct val="100000"/>
              </a:lnSpc>
              <a:spcBef>
                <a:spcPts val="0"/>
              </a:spcBef>
              <a:spcAft>
                <a:spcPts val="0"/>
              </a:spcAft>
              <a:buClrTx/>
              <a:buSzTx/>
              <a:buFontTx/>
              <a:buNone/>
              <a:tabLst/>
              <a:defRPr/>
            </a:pPr>
            <a:r>
              <a:rPr lang="en-GB" sz="1300" baseline="0" dirty="0" smtClean="0"/>
              <a:t>Picture credit: gvdvarst/freeimages.com</a:t>
            </a:r>
            <a:endParaRPr lang="en-GB" sz="1300" dirty="0" smtClean="0"/>
          </a:p>
          <a:p>
            <a:endParaRPr lang="en-GB" dirty="0" smtClean="0"/>
          </a:p>
        </p:txBody>
      </p:sp>
    </p:spTree>
    <p:extLst>
      <p:ext uri="{BB962C8B-B14F-4D97-AF65-F5344CB8AC3E}">
        <p14:creationId xmlns:p14="http://schemas.microsoft.com/office/powerpoint/2010/main" val="197147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Prayer 2: Sing like no one</a:t>
            </a:r>
            <a:r>
              <a:rPr lang="en-GB" sz="1300" baseline="0" dirty="0" smtClean="0"/>
              <a:t> is listening</a:t>
            </a:r>
            <a:endParaRPr lang="en-GB" sz="13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a:t>
            </a:r>
            <a:r>
              <a:rPr lang="en-GB" sz="1300" kern="1200" dirty="0" smtClean="0">
                <a:solidFill>
                  <a:schemeClr val="tx1"/>
                </a:solidFill>
                <a:latin typeface="+mn-lt"/>
                <a:ea typeface="+mn-ea"/>
                <a:cs typeface="+mn-cs"/>
              </a:rPr>
              <a:t> U Win </a:t>
            </a:r>
            <a:r>
              <a:rPr lang="en-GB" sz="1300" kern="1200" dirty="0" err="1" smtClean="0">
                <a:solidFill>
                  <a:schemeClr val="tx1"/>
                </a:solidFill>
                <a:latin typeface="+mn-lt"/>
                <a:ea typeface="+mn-ea"/>
                <a:cs typeface="+mn-cs"/>
              </a:rPr>
              <a:t>Myi</a:t>
            </a:r>
            <a:r>
              <a:rPr lang="en-GB" sz="1300" kern="1200" dirty="0" smtClean="0">
                <a:solidFill>
                  <a:schemeClr val="tx1"/>
                </a:solidFill>
                <a:latin typeface="+mn-lt"/>
                <a:ea typeface="+mn-ea"/>
                <a:cs typeface="+mn-cs"/>
              </a:rPr>
              <a:t>,</a:t>
            </a:r>
            <a:r>
              <a:rPr lang="en-GB" sz="1300" kern="1200" baseline="0" dirty="0" smtClean="0">
                <a:solidFill>
                  <a:schemeClr val="tx1"/>
                </a:solidFill>
                <a:latin typeface="+mn-lt"/>
                <a:ea typeface="+mn-ea"/>
                <a:cs typeface="+mn-cs"/>
              </a:rPr>
              <a:t> a fisherman</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baseline="0" dirty="0" smtClean="0">
                <a:solidFill>
                  <a:schemeClr val="tx1"/>
                </a:solidFill>
                <a:latin typeface="+mn-lt"/>
                <a:ea typeface="+mn-ea"/>
                <a:cs typeface="+mn-cs"/>
              </a:rPr>
              <a:t>Location: Myanmar</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Picture credit: Ben White/CAFOD</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58123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3: Sacred scent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religious ceremony with incense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Parish of Santa Maria Chiquimula, Guatemala </a:t>
            </a:r>
          </a:p>
          <a:p>
            <a:r>
              <a:rPr lang="en-GB" sz="1300" baseline="0" dirty="0" smtClean="0"/>
              <a:t>Picture credit: Nikola </a:t>
            </a:r>
            <a:r>
              <a:rPr lang="en-GB" sz="1300" baseline="0" dirty="0" err="1" smtClean="0"/>
              <a:t>Ivanovski</a:t>
            </a:r>
            <a:r>
              <a:rPr lang="en-GB" sz="1300" baseline="0" dirty="0" smtClean="0"/>
              <a:t>/CAFOD</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75529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3: Sacred scent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priest with incense at Mass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a:t>
            </a:r>
            <a:r>
              <a:rPr lang="en-GB" sz="1300" baseline="0" dirty="0" err="1" smtClean="0"/>
              <a:t>Miraflores</a:t>
            </a:r>
            <a:r>
              <a:rPr lang="en-GB" sz="1300" baseline="0" dirty="0" smtClean="0"/>
              <a:t>, </a:t>
            </a:r>
            <a:r>
              <a:rPr lang="en-GB" sz="1300" baseline="0" dirty="0" err="1" smtClean="0"/>
              <a:t>Chontaduro</a:t>
            </a:r>
            <a:r>
              <a:rPr lang="en-GB" sz="1300" baseline="0" dirty="0" smtClean="0"/>
              <a:t>, Colombia</a:t>
            </a:r>
          </a:p>
          <a:p>
            <a:r>
              <a:rPr lang="en-GB" sz="1300" baseline="0" dirty="0" smtClean="0"/>
              <a:t>Picture credit: Paul Smith/CAFOD</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417489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4: Peaceful posture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girl making the </a:t>
            </a:r>
            <a:r>
              <a:rPr lang="en-GB" sz="1300" i="1" baseline="0" dirty="0" err="1" smtClean="0"/>
              <a:t>namaste</a:t>
            </a:r>
            <a:r>
              <a:rPr lang="en-GB" sz="1300" baseline="0" dirty="0" smtClean="0"/>
              <a:t> greeting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Nepal</a:t>
            </a:r>
          </a:p>
          <a:p>
            <a:r>
              <a:rPr lang="en-GB" sz="1300" baseline="0" dirty="0" smtClean="0"/>
              <a:t>Picture credit: </a:t>
            </a:r>
            <a:r>
              <a:rPr lang="en-GB" sz="1300" kern="1200" dirty="0" err="1" smtClean="0">
                <a:solidFill>
                  <a:schemeClr val="tx1"/>
                </a:solidFill>
                <a:effectLst/>
                <a:latin typeface="+mn-lt"/>
                <a:ea typeface="+mn-ea"/>
                <a:cs typeface="+mn-cs"/>
              </a:rPr>
              <a:t>Bartosz</a:t>
            </a:r>
            <a:r>
              <a:rPr lang="en-GB" sz="1300" kern="1200" dirty="0" smtClean="0">
                <a:solidFill>
                  <a:schemeClr val="tx1"/>
                </a:solidFill>
                <a:effectLst/>
                <a:latin typeface="+mn-lt"/>
                <a:ea typeface="+mn-ea"/>
                <a:cs typeface="+mn-cs"/>
              </a:rPr>
              <a:t> </a:t>
            </a:r>
            <a:r>
              <a:rPr lang="en-GB" sz="1300" kern="1200" dirty="0" err="1" smtClean="0">
                <a:solidFill>
                  <a:schemeClr val="tx1"/>
                </a:solidFill>
                <a:effectLst/>
                <a:latin typeface="+mn-lt"/>
                <a:ea typeface="+mn-ea"/>
                <a:cs typeface="+mn-cs"/>
              </a:rPr>
              <a:t>Hadyniak</a:t>
            </a:r>
            <a:r>
              <a:rPr lang="en-GB" sz="1300" kern="1200" dirty="0" smtClean="0">
                <a:solidFill>
                  <a:schemeClr val="tx1"/>
                </a:solidFill>
                <a:effectLst/>
                <a:latin typeface="+mn-lt"/>
                <a:ea typeface="+mn-ea"/>
                <a:cs typeface="+mn-cs"/>
              </a:rPr>
              <a:t>/ istockimages.com</a:t>
            </a:r>
            <a:endParaRPr lang="en-GB" sz="1300" dirty="0"/>
          </a:p>
        </p:txBody>
      </p:sp>
    </p:spTree>
    <p:extLst>
      <p:ext uri="{BB962C8B-B14F-4D97-AF65-F5344CB8AC3E}">
        <p14:creationId xmlns:p14="http://schemas.microsoft.com/office/powerpoint/2010/main" val="314016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kern="1200" dirty="0" smtClean="0">
                <a:solidFill>
                  <a:schemeClr val="tx1"/>
                </a:solidFill>
                <a:latin typeface="+mn-lt"/>
                <a:ea typeface="+mn-ea"/>
                <a:cs typeface="+mn-cs"/>
              </a:rPr>
              <a:t>Prayer 5: God’s seeds</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This</a:t>
            </a:r>
            <a:r>
              <a:rPr lang="en-GB" sz="1300" baseline="0" dirty="0" smtClean="0"/>
              <a:t> picture shows: a sunflower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Location: King Henry Walk Garden, London</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Picture credit: Louise Norton/CAFOD</a:t>
            </a:r>
            <a:endParaRPr lang="en-GB"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5548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9" y="2349388"/>
            <a:ext cx="9085343"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7" y="4285616"/>
            <a:ext cx="7482047" cy="1932728"/>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85DAF2D-A540-9E47-9DD7-18AF65355AEE}" type="datetime1">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1361B98-7C2B-EF4B-8491-D4D6A4C30C45}" type="datetime1">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5034" y="302866"/>
            <a:ext cx="2605356"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78970" y="302866"/>
            <a:ext cx="7637923"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0C910BF-8E0E-4F43-A231-8C1DF2FBF758}" type="datetime1">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4D5B11-BCDC-2F4B-81EF-3C1FE17A692A}" type="datetime1">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3" cy="1502067"/>
          </a:xfrm>
        </p:spPr>
        <p:txBody>
          <a:bodyPr anchor="t"/>
          <a:lstStyle>
            <a:lvl1pPr algn="l">
              <a:defRPr sz="44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60"/>
            <a:ext cx="9085343"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E9E6F5A-6D9C-CB41-BF38-CB0BE6A20EBE}" type="datetime1">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78969" y="1764667"/>
            <a:ext cx="5121640"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878751" y="1764667"/>
            <a:ext cx="5121640"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237D6A5-4237-3844-BEE1-4BF96F6D5EC1}" type="datetime1">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89"/>
            <a:ext cx="4722671" cy="705516"/>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GB" smtClean="0"/>
              <a:t>Click to edit Master text styles</a:t>
            </a:r>
          </a:p>
        </p:txBody>
      </p:sp>
      <p:sp>
        <p:nvSpPr>
          <p:cNvPr id="4" name="Content Placeholder 3"/>
          <p:cNvSpPr>
            <a:spLocks noGrp="1"/>
          </p:cNvSpPr>
          <p:nvPr>
            <p:ph sz="half" idx="2"/>
          </p:nvPr>
        </p:nvSpPr>
        <p:spPr>
          <a:xfrm>
            <a:off x="534433"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8" cy="705516"/>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8"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585C5F7-3DFC-F943-AA4C-02AD81A377ED}" type="datetime1">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988B6E0-73BF-3641-8CB9-B2D2BAAC717B}" type="datetime1">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C6A28-4E60-EC40-8020-0676860ADCE9}" type="datetime1">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4"/>
            <a:ext cx="3516489" cy="1281483"/>
          </a:xfrm>
        </p:spPr>
        <p:txBody>
          <a:bodyPr anchor="b"/>
          <a:lstStyle>
            <a:lvl1pPr algn="l">
              <a:defRPr sz="2200" b="1"/>
            </a:lvl1pPr>
          </a:lstStyle>
          <a:p>
            <a:r>
              <a:rPr lang="en-GB" smtClean="0"/>
              <a:t>Click to edit Master title style</a:t>
            </a:r>
            <a:endParaRPr lang="en-US"/>
          </a:p>
        </p:txBody>
      </p:sp>
      <p:sp>
        <p:nvSpPr>
          <p:cNvPr id="3" name="Content Placeholder 2"/>
          <p:cNvSpPr>
            <a:spLocks noGrp="1"/>
          </p:cNvSpPr>
          <p:nvPr>
            <p:ph idx="1"/>
          </p:nvPr>
        </p:nvSpPr>
        <p:spPr>
          <a:xfrm>
            <a:off x="4178962" y="301116"/>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5937F72-D4C4-C044-896B-89541CC4C09A}" type="datetime1">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2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a:p>
        </p:txBody>
      </p:sp>
      <p:sp>
        <p:nvSpPr>
          <p:cNvPr id="4" name="Text Placeholder 3"/>
          <p:cNvSpPr>
            <a:spLocks noGrp="1"/>
          </p:cNvSpPr>
          <p:nvPr>
            <p:ph type="body" sz="half" idx="2"/>
          </p:nvPr>
        </p:nvSpPr>
        <p:spPr>
          <a:xfrm>
            <a:off x="2095048" y="5918982"/>
            <a:ext cx="6413183" cy="887583"/>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6875F2-DF13-574F-8CA3-CC623EE29CD0}" type="datetime1">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B3986-46BD-6347-B4AB-605F34FCB8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3" y="302865"/>
            <a:ext cx="9619774" cy="1260475"/>
          </a:xfrm>
          <a:prstGeom prst="rect">
            <a:avLst/>
          </a:prstGeom>
        </p:spPr>
        <p:txBody>
          <a:bodyPr vert="horz" lIns="99551" tIns="49775" rIns="99551" bIns="497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3" y="1764667"/>
            <a:ext cx="9619774" cy="4991131"/>
          </a:xfrm>
          <a:prstGeom prst="rect">
            <a:avLst/>
          </a:prstGeom>
        </p:spPr>
        <p:txBody>
          <a:bodyPr vert="horz" lIns="99551" tIns="49775" rIns="99551" bIns="497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3" y="7009644"/>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EC9FB580-93FD-D549-95EE-79288A116775}" type="datetime1">
              <a:rPr lang="en-US" smtClean="0"/>
              <a:pPr/>
              <a:t>8/18/2020</a:t>
            </a:fld>
            <a:endParaRPr lang="en-US"/>
          </a:p>
        </p:txBody>
      </p:sp>
      <p:sp>
        <p:nvSpPr>
          <p:cNvPr id="5" name="Footer Placeholder 4"/>
          <p:cNvSpPr>
            <a:spLocks noGrp="1"/>
          </p:cNvSpPr>
          <p:nvPr>
            <p:ph type="ftr" sz="quarter" idx="3"/>
          </p:nvPr>
        </p:nvSpPr>
        <p:spPr>
          <a:xfrm>
            <a:off x="3651952" y="7009644"/>
            <a:ext cx="3384736"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2" y="7009644"/>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450B3986-46BD-6347-B4AB-605F34FCB80F}" type="slidenum">
              <a:rPr lang="en-US" smtClean="0"/>
              <a:pPr/>
              <a:t>‹#›</a:t>
            </a:fld>
            <a:endParaRPr lang="en-US"/>
          </a:p>
        </p:txBody>
      </p:sp>
      <p:sp>
        <p:nvSpPr>
          <p:cNvPr id="9" name="TextBox 8"/>
          <p:cNvSpPr txBox="1"/>
          <p:nvPr/>
        </p:nvSpPr>
        <p:spPr>
          <a:xfrm rot="21480000">
            <a:off x="1844960" y="156065"/>
            <a:ext cx="5580598" cy="369332"/>
          </a:xfrm>
          <a:prstGeom prst="rect">
            <a:avLst/>
          </a:prstGeom>
          <a:noFill/>
        </p:spPr>
        <p:txBody>
          <a:bodyPr wrap="square" rtlCol="0">
            <a:spAutoFit/>
          </a:bodyPr>
          <a:lstStyle/>
          <a:p>
            <a:r>
              <a:rPr lang="en-US" sz="1800" b="1" spc="300" dirty="0" smtClean="0">
                <a:solidFill>
                  <a:srgbClr val="9AB527"/>
                </a:solidFill>
                <a:latin typeface="Sprayerz" pitchFamily="50" charset="0"/>
                <a:cs typeface="FG Rebecca"/>
              </a:rPr>
              <a:t>GLOBAL PRAYER</a:t>
            </a:r>
            <a:endParaRPr lang="en-US" sz="1800" b="1" spc="300" dirty="0">
              <a:solidFill>
                <a:srgbClr val="9AB527"/>
              </a:solidFill>
              <a:latin typeface="Sprayerz" pitchFamily="50" charset="0"/>
              <a:cs typeface="FG Rebecca"/>
            </a:endParaRP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1538" y="104672"/>
            <a:ext cx="1599903" cy="6584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97754"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God’s love</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86" y="1060934"/>
            <a:ext cx="8420008" cy="56243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East</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61" y="1060934"/>
            <a:ext cx="7504119" cy="5624300"/>
          </a:xfrm>
          <a:prstGeom prst="rect">
            <a:avLst/>
          </a:prstGeom>
        </p:spPr>
      </p:pic>
    </p:spTree>
    <p:extLst>
      <p:ext uri="{BB962C8B-B14F-4D97-AF65-F5344CB8AC3E}">
        <p14:creationId xmlns:p14="http://schemas.microsoft.com/office/powerpoint/2010/main" val="79330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South</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61" y="1366826"/>
            <a:ext cx="7504119" cy="5012516"/>
          </a:xfrm>
          <a:prstGeom prst="rect">
            <a:avLst/>
          </a:prstGeom>
        </p:spPr>
      </p:pic>
    </p:spTree>
    <p:extLst>
      <p:ext uri="{BB962C8B-B14F-4D97-AF65-F5344CB8AC3E}">
        <p14:creationId xmlns:p14="http://schemas.microsoft.com/office/powerpoint/2010/main" val="2049670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West</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61" y="1060934"/>
            <a:ext cx="7504119" cy="5624300"/>
          </a:xfrm>
          <a:prstGeom prst="rect">
            <a:avLst/>
          </a:prstGeom>
        </p:spPr>
      </p:pic>
    </p:spTree>
    <p:extLst>
      <p:ext uri="{BB962C8B-B14F-4D97-AF65-F5344CB8AC3E}">
        <p14:creationId xmlns:p14="http://schemas.microsoft.com/office/powerpoint/2010/main" val="2219344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North</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61" y="1376578"/>
            <a:ext cx="7504119" cy="4993012"/>
          </a:xfrm>
          <a:prstGeom prst="rect">
            <a:avLst/>
          </a:prstGeom>
        </p:spPr>
      </p:pic>
    </p:spTree>
    <p:extLst>
      <p:ext uri="{BB962C8B-B14F-4D97-AF65-F5344CB8AC3E}">
        <p14:creationId xmlns:p14="http://schemas.microsoft.com/office/powerpoint/2010/main" val="485821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Earth</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23" y="1065052"/>
            <a:ext cx="8432335" cy="5616066"/>
          </a:xfrm>
          <a:prstGeom prst="rect">
            <a:avLst/>
          </a:prstGeom>
        </p:spPr>
      </p:pic>
    </p:spTree>
    <p:extLst>
      <p:ext uri="{BB962C8B-B14F-4D97-AF65-F5344CB8AC3E}">
        <p14:creationId xmlns:p14="http://schemas.microsoft.com/office/powerpoint/2010/main" val="3996727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Sky</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51" y="1065052"/>
            <a:ext cx="8407678" cy="5616066"/>
          </a:xfrm>
          <a:prstGeom prst="rect">
            <a:avLst/>
          </a:prstGeom>
        </p:spPr>
      </p:pic>
    </p:spTree>
    <p:extLst>
      <p:ext uri="{BB962C8B-B14F-4D97-AF65-F5344CB8AC3E}">
        <p14:creationId xmlns:p14="http://schemas.microsoft.com/office/powerpoint/2010/main" val="4077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err="1" smtClean="0">
                <a:solidFill>
                  <a:schemeClr val="bg1"/>
                </a:solidFill>
                <a:latin typeface="Verdana"/>
                <a:cs typeface="Verdana"/>
              </a:rPr>
              <a:t>Kibera</a:t>
            </a:r>
            <a:r>
              <a:rPr lang="en-US" b="1" i="1" dirty="0" smtClean="0">
                <a:solidFill>
                  <a:schemeClr val="bg1"/>
                </a:solidFill>
                <a:latin typeface="Verdana"/>
                <a:cs typeface="Verdana"/>
              </a:rPr>
              <a:t>. Kenya</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stretch>
            <a:fillRect/>
          </a:stretch>
        </p:blipFill>
        <p:spPr>
          <a:xfrm>
            <a:off x="1142051" y="1075978"/>
            <a:ext cx="8407678" cy="5594213"/>
          </a:xfrm>
          <a:prstGeom prst="rect">
            <a:avLst/>
          </a:prstGeom>
        </p:spPr>
      </p:pic>
    </p:spTree>
    <p:extLst>
      <p:ext uri="{BB962C8B-B14F-4D97-AF65-F5344CB8AC3E}">
        <p14:creationId xmlns:p14="http://schemas.microsoft.com/office/powerpoint/2010/main" val="40775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err="1" smtClean="0">
                <a:solidFill>
                  <a:schemeClr val="bg1"/>
                </a:solidFill>
                <a:latin typeface="Verdana"/>
                <a:cs typeface="Verdana"/>
              </a:rPr>
              <a:t>Sinteyo</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stretch>
            <a:fillRect/>
          </a:stretch>
        </p:blipFill>
        <p:spPr>
          <a:xfrm>
            <a:off x="1166587" y="1075978"/>
            <a:ext cx="8358605" cy="5594213"/>
          </a:xfrm>
          <a:prstGeom prst="rect">
            <a:avLst/>
          </a:prstGeom>
        </p:spPr>
      </p:pic>
    </p:spTree>
    <p:extLst>
      <p:ext uri="{BB962C8B-B14F-4D97-AF65-F5344CB8AC3E}">
        <p14:creationId xmlns:p14="http://schemas.microsoft.com/office/powerpoint/2010/main" val="40775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Ethiopia</a:t>
            </a:r>
            <a:endParaRPr lang="en-US" b="1" i="1" dirty="0">
              <a:solidFill>
                <a:schemeClr val="bg1"/>
              </a:solidFill>
              <a:latin typeface="Verdana"/>
              <a:cs typeface="Verdana"/>
            </a:endParaRPr>
          </a:p>
        </p:txBody>
      </p:sp>
      <p:cxnSp>
        <p:nvCxnSpPr>
          <p:cNvPr id="10" name="Straight Connector 9"/>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4" name="Content Placeholder 3" descr="10_31405.jpg"/>
          <p:cNvPicPr>
            <a:picLocks noGrp="1" noChangeAspect="1"/>
          </p:cNvPicPr>
          <p:nvPr>
            <p:ph idx="1"/>
          </p:nvPr>
        </p:nvPicPr>
        <p:blipFill>
          <a:blip r:embed="rId3" cstate="print"/>
          <a:stretch>
            <a:fillRect/>
          </a:stretch>
        </p:blipFill>
        <p:spPr>
          <a:xfrm>
            <a:off x="5385337" y="1038225"/>
            <a:ext cx="4226182" cy="5634910"/>
          </a:xfrm>
        </p:spPr>
      </p:pic>
      <p:pic>
        <p:nvPicPr>
          <p:cNvPr id="15" name="Content Placeholder 3" descr="10_31465.jpg"/>
          <p:cNvPicPr>
            <a:picLocks noChangeAspect="1"/>
          </p:cNvPicPr>
          <p:nvPr/>
        </p:nvPicPr>
        <p:blipFill>
          <a:blip r:embed="rId4" cstate="print"/>
          <a:stretch>
            <a:fillRect/>
          </a:stretch>
        </p:blipFill>
        <p:spPr>
          <a:xfrm>
            <a:off x="1159155" y="1038225"/>
            <a:ext cx="4226182" cy="56349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David</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stretch>
            <a:fillRect/>
          </a:stretch>
        </p:blipFill>
        <p:spPr>
          <a:xfrm>
            <a:off x="1135886" y="1062907"/>
            <a:ext cx="8420008" cy="56203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God’s love</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descr="GodLove_57456.jpg"/>
          <p:cNvPicPr>
            <a:picLocks noChangeAspect="1"/>
          </p:cNvPicPr>
          <p:nvPr/>
        </p:nvPicPr>
        <p:blipFill>
          <a:blip r:embed="rId3" cstate="print"/>
          <a:stretch>
            <a:fillRect/>
          </a:stretch>
        </p:blipFill>
        <p:spPr>
          <a:xfrm>
            <a:off x="1129723" y="1060934"/>
            <a:ext cx="8432335" cy="5624302"/>
          </a:xfrm>
          <a:prstGeom prst="rect">
            <a:avLst/>
          </a:prstGeom>
        </p:spPr>
      </p:pic>
    </p:spTree>
    <p:extLst>
      <p:ext uri="{BB962C8B-B14F-4D97-AF65-F5344CB8AC3E}">
        <p14:creationId xmlns:p14="http://schemas.microsoft.com/office/powerpoint/2010/main" val="179698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God’s love</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7" y="1060934"/>
            <a:ext cx="8420008" cy="5624301"/>
          </a:xfrm>
          <a:prstGeom prst="rect">
            <a:avLst/>
          </a:prstGeom>
        </p:spPr>
      </p:pic>
    </p:spTree>
    <p:extLst>
      <p:ext uri="{BB962C8B-B14F-4D97-AF65-F5344CB8AC3E}">
        <p14:creationId xmlns:p14="http://schemas.microsoft.com/office/powerpoint/2010/main" val="3292800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God’s love</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7" y="1089713"/>
            <a:ext cx="8420008" cy="5566743"/>
          </a:xfrm>
          <a:prstGeom prst="rect">
            <a:avLst/>
          </a:prstGeom>
        </p:spPr>
      </p:pic>
    </p:spTree>
    <p:extLst>
      <p:ext uri="{BB962C8B-B14F-4D97-AF65-F5344CB8AC3E}">
        <p14:creationId xmlns:p14="http://schemas.microsoft.com/office/powerpoint/2010/main" val="2304181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U Win </a:t>
            </a:r>
            <a:r>
              <a:rPr lang="en-US" b="1" i="1" dirty="0" err="1" smtClean="0">
                <a:solidFill>
                  <a:schemeClr val="bg1"/>
                </a:solidFill>
                <a:latin typeface="Verdana"/>
                <a:cs typeface="Verdana"/>
              </a:rPr>
              <a:t>Myi</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7" y="1060934"/>
            <a:ext cx="8420007" cy="5624301"/>
          </a:xfrm>
          <a:prstGeom prst="rect">
            <a:avLst/>
          </a:prstGeom>
        </p:spPr>
      </p:pic>
    </p:spTree>
    <p:extLst>
      <p:ext uri="{BB962C8B-B14F-4D97-AF65-F5344CB8AC3E}">
        <p14:creationId xmlns:p14="http://schemas.microsoft.com/office/powerpoint/2010/main" val="3954854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Incense, Guatemala</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7" y="1060934"/>
            <a:ext cx="8420007" cy="5624300"/>
          </a:xfrm>
          <a:prstGeom prst="rect">
            <a:avLst/>
          </a:prstGeom>
        </p:spPr>
      </p:pic>
    </p:spTree>
    <p:extLst>
      <p:ext uri="{BB962C8B-B14F-4D97-AF65-F5344CB8AC3E}">
        <p14:creationId xmlns:p14="http://schemas.microsoft.com/office/powerpoint/2010/main" val="957800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Incense, Colombia</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7" y="1060934"/>
            <a:ext cx="8420007" cy="5624300"/>
          </a:xfrm>
          <a:prstGeom prst="rect">
            <a:avLst/>
          </a:prstGeom>
        </p:spPr>
      </p:pic>
    </p:spTree>
    <p:extLst>
      <p:ext uri="{BB962C8B-B14F-4D97-AF65-F5344CB8AC3E}">
        <p14:creationId xmlns:p14="http://schemas.microsoft.com/office/powerpoint/2010/main" val="975906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Peace be with you</a:t>
            </a:r>
            <a:endParaRPr lang="en-US" b="1" i="1" dirty="0">
              <a:solidFill>
                <a:schemeClr val="bg1"/>
              </a:solidFill>
              <a:latin typeface="Verdana"/>
              <a:cs typeface="Verdana"/>
            </a:endParaRPr>
          </a:p>
        </p:txBody>
      </p:sp>
      <p:cxnSp>
        <p:nvCxnSpPr>
          <p:cNvPr id="10" name="Straight Connector 9"/>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6230" y="1182999"/>
            <a:ext cx="3639320" cy="54539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062" y="6933727"/>
            <a:ext cx="10207657" cy="3720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7519" y="6905625"/>
            <a:ext cx="9753600" cy="400109"/>
          </a:xfrm>
          <a:prstGeom prst="rect">
            <a:avLst/>
          </a:prstGeom>
          <a:noFill/>
        </p:spPr>
        <p:txBody>
          <a:bodyPr wrap="square" rtlCol="0">
            <a:spAutoFit/>
          </a:bodyPr>
          <a:lstStyle/>
          <a:p>
            <a:pPr algn="ctr"/>
            <a:r>
              <a:rPr lang="en-US" b="1" i="1" dirty="0" smtClean="0">
                <a:solidFill>
                  <a:schemeClr val="bg1"/>
                </a:solidFill>
                <a:latin typeface="Verdana"/>
                <a:cs typeface="Verdana"/>
              </a:rPr>
              <a:t>Sunflower seeds</a:t>
            </a:r>
            <a:endParaRPr lang="en-US" b="1" i="1" dirty="0">
              <a:solidFill>
                <a:schemeClr val="bg1"/>
              </a:solidFill>
              <a:latin typeface="Verdana"/>
              <a:cs typeface="Verdana"/>
            </a:endParaRPr>
          </a:p>
        </p:txBody>
      </p:sp>
      <p:cxnSp>
        <p:nvCxnSpPr>
          <p:cNvPr id="12" name="Straight Connector 11"/>
          <p:cNvCxnSpPr/>
          <p:nvPr/>
        </p:nvCxnSpPr>
        <p:spPr>
          <a:xfrm>
            <a:off x="242061" y="809625"/>
            <a:ext cx="10207658" cy="1588"/>
          </a:xfrm>
          <a:prstGeom prst="line">
            <a:avLst/>
          </a:prstGeom>
          <a:ln w="38100">
            <a:solidFill>
              <a:srgbClr val="9AB527"/>
            </a:solidFill>
          </a:ln>
          <a:effectLst/>
        </p:spPr>
        <p:style>
          <a:lnRef idx="2">
            <a:schemeClr val="accent1"/>
          </a:lnRef>
          <a:fillRef idx="0">
            <a:schemeClr val="accent1"/>
          </a:fillRef>
          <a:effectRef idx="1">
            <a:schemeClr val="accent1"/>
          </a:effectRef>
          <a:fontRef idx="minor">
            <a:schemeClr val="tx1"/>
          </a:fontRef>
        </p:style>
      </p:cxnSp>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8" y="1060934"/>
            <a:ext cx="8420005" cy="5624300"/>
          </a:xfrm>
          <a:prstGeom prst="rect">
            <a:avLst/>
          </a:prstGeom>
        </p:spPr>
      </p:pic>
    </p:spTree>
    <p:extLst>
      <p:ext uri="{BB962C8B-B14F-4D97-AF65-F5344CB8AC3E}">
        <p14:creationId xmlns:p14="http://schemas.microsoft.com/office/powerpoint/2010/main" val="103981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TotalTime>
  <Words>631</Words>
  <Application>Microsoft Office PowerPoint</Application>
  <PresentationFormat>Custom</PresentationFormat>
  <Paragraphs>96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FG Rebecca</vt:lpstr>
      <vt:lpstr>Sprayerz</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David</dc:creator>
  <cp:lastModifiedBy>Kathleen O'Brien</cp:lastModifiedBy>
  <cp:revision>167</cp:revision>
  <cp:lastPrinted>2015-03-16T15:53:54Z</cp:lastPrinted>
  <dcterms:created xsi:type="dcterms:W3CDTF">2015-02-15T18:20:51Z</dcterms:created>
  <dcterms:modified xsi:type="dcterms:W3CDTF">2020-08-18T15:38:48Z</dcterms:modified>
</cp:coreProperties>
</file>