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9" Type="http://schemas.microsoft.com/office/2015/10/relationships/revisionInfo" Target="revisionInfo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C2FAE-FDCE-408F-A22C-82ACEEDB4527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C5D73-5087-4BB3-9751-9DE64D4E9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credit: </a:t>
            </a:r>
            <a:r>
              <a:rPr lang="en-US" dirty="0" smtClean="0"/>
              <a:t>CAFOD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76E7C-A6AE-4FD1-AFE5-00287C0352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90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hoto cover or section slide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85999" y="2116800"/>
            <a:ext cx="5884983" cy="1323439"/>
          </a:xfrm>
        </p:spPr>
        <p:txBody>
          <a:bodyPr wrap="square" anchor="t" anchorCtr="0">
            <a:spAutoFit/>
          </a:bodyPr>
          <a:lstStyle>
            <a:lvl1pPr algn="l">
              <a:lnSpc>
                <a:spcPts val="48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86000" y="4935600"/>
            <a:ext cx="5608800" cy="400110"/>
          </a:xfrm>
        </p:spPr>
        <p:txBody>
          <a:bodyPr/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5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78" b="7813"/>
          <a:stretch/>
        </p:blipFill>
        <p:spPr>
          <a:xfrm>
            <a:off x="-143150" y="-72038"/>
            <a:ext cx="12344270" cy="69300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" t="-393" r="9227" b="-106"/>
          <a:stretch/>
        </p:blipFill>
        <p:spPr>
          <a:xfrm>
            <a:off x="-143149" y="-144076"/>
            <a:ext cx="12339632" cy="70020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1692" y="101804"/>
            <a:ext cx="11488271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place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table </a:t>
            </a:r>
            <a:endParaRPr lang="en-GB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Father,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abundance of your creation,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generosity of your gifts.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sorry that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people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our world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excluded from the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feast prepared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you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all to share. </a:t>
            </a:r>
          </a:p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Spirit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seek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change,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hunger and poverty are no longer a scar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scandal in our world.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Spirit guide us as we seek change,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everyone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enough food to flourish 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place at the table you spread for all.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799294" y="101804"/>
            <a:ext cx="42089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“On this mountain, </a:t>
            </a:r>
            <a:r>
              <a:rPr lang="en-GB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peoples, </a:t>
            </a:r>
            <a:endParaRPr lang="en-GB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is preparing </a:t>
            </a:r>
            <a:endParaRPr lang="en-GB" sz="2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banquet of rich food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endParaRPr lang="en-GB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25:6 </a:t>
            </a:r>
          </a:p>
        </p:txBody>
      </p:sp>
    </p:spTree>
    <p:extLst>
      <p:ext uri="{BB962C8B-B14F-4D97-AF65-F5344CB8AC3E}">
        <p14:creationId xmlns:p14="http://schemas.microsoft.com/office/powerpoint/2010/main" val="33507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90"/>
          <a:stretch/>
        </p:blipFill>
        <p:spPr>
          <a:xfrm>
            <a:off x="0" y="948167"/>
            <a:ext cx="12195820" cy="5919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979640"/>
            <a:ext cx="12188829" cy="5954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53225" y="1218357"/>
            <a:ext cx="560832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Lord Jesus, bread of life,</a:t>
            </a:r>
          </a:p>
          <a:p>
            <a:pPr algn="r"/>
            <a:r>
              <a:rPr lang="en-US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 fed the hungry people 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you ask us to do the same.</a:t>
            </a:r>
          </a:p>
          <a:p>
            <a:pPr algn="r"/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 dry lands, the harvest has failed,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our sisters and brothers are hungry.</a:t>
            </a:r>
          </a:p>
          <a:p>
            <a:pPr algn="r"/>
            <a:r>
              <a:rPr lang="en-US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 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Move the hearts of all people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share with generous love  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the food that you have given us,</a:t>
            </a:r>
          </a:p>
          <a:p>
            <a:pPr algn="r"/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to care for the Earth 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that you have entrusted to us.</a:t>
            </a:r>
          </a:p>
          <a:p>
            <a:pPr algn="r"/>
            <a:endParaRPr lang="en-US" sz="1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Amen</a:t>
            </a:r>
          </a:p>
          <a:p>
            <a:pPr algn="r"/>
            <a:endParaRPr lang="en-GB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5" y="329271"/>
            <a:ext cx="2707578" cy="27333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03249"/>
            <a:ext cx="12192000" cy="45719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95" y="289515"/>
            <a:ext cx="1399729" cy="40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31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853</TotalTime>
  <Words>137</Words>
  <Application>Microsoft Office PowerPoint</Application>
  <PresentationFormat>Widescreen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191</cp:revision>
  <dcterms:created xsi:type="dcterms:W3CDTF">2020-03-17T09:08:00Z</dcterms:created>
  <dcterms:modified xsi:type="dcterms:W3CDTF">2020-08-14T07:56:33Z</dcterms:modified>
</cp:coreProperties>
</file>