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1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2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0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3100-038F-4F16-8128-5D155AF1604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D25D-0289-4AC0-A3D5-2EE7CAAAF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ky, grass, field&#10;&#10;Description automatically generated">
            <a:extLst>
              <a:ext uri="{FF2B5EF4-FFF2-40B4-BE49-F238E27FC236}">
                <a16:creationId xmlns:a16="http://schemas.microsoft.com/office/drawing/2014/main" id="{759275E4-BF02-0B3F-165F-50EB7B418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8" r="30940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FD566-275B-1688-6BB6-D7F114AF2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-105817" y="-6632"/>
            <a:ext cx="11507241" cy="6988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720" y="224546"/>
            <a:ext cx="75031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Food Crisis prayer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God,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our sisters and brothers around the world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extreme hunger because of the World Food Crisis.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remember especially the people of Ethiopia, Kenya and South Sudan.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world leaders,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wise and compassionate decisions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food can reach those who need it most.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we all care for creation with gratitude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share your gifts with generosity,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no-one is forced to go hungry.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SZUU6KYVHK2A-1500098542-5</_dlc_DocId>
    <_dlc_DocIdUrl xmlns="04672002-f21f-4240-adfb-f0b653fb6fb5">
      <Url>https://cafod365.sharepoint.com/sites/int/2018_700/_layouts/15/DocIdRedir.aspx?ID=SZUU6KYVHK2A-1500098542-5</Url>
      <Description>SZUU6KYVHK2A-1500098542-5</Description>
    </_dlc_DocIdUrl>
    <_Flow_SignoffStatus xmlns="308751bd-34a0-44e4-888d-02f3375110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57890EFFD0D4A852EC9322595ACE8" ma:contentTypeVersion="5" ma:contentTypeDescription="Create a new document." ma:contentTypeScope="" ma:versionID="383dc3582c9685c8a6fb40a1aa6d545c">
  <xsd:schema xmlns:xsd="http://www.w3.org/2001/XMLSchema" xmlns:xs="http://www.w3.org/2001/XMLSchema" xmlns:p="http://schemas.microsoft.com/office/2006/metadata/properties" xmlns:ns2="04672002-f21f-4240-adfb-f0b653fb6fb5" xmlns:ns3="308751bd-34a0-44e4-888d-02f337511049" targetNamespace="http://schemas.microsoft.com/office/2006/metadata/properties" ma:root="true" ma:fieldsID="1bdc4f6c53bffe611648905c8372632f" ns2:_="" ns3:_="">
    <xsd:import namespace="04672002-f21f-4240-adfb-f0b653fb6fb5"/>
    <xsd:import namespace="308751bd-34a0-44e4-888d-02f3375110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751bd-34a0-44e4-888d-02f33751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5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D9E8AC-333A-4976-886E-8A7610272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24FC6-CAD5-4097-B56C-2CD755146BAD}">
  <ds:schemaRefs>
    <ds:schemaRef ds:uri="http://purl.org/dc/dcmitype/"/>
    <ds:schemaRef ds:uri="http://schemas.microsoft.com/office/infopath/2007/PartnerControls"/>
    <ds:schemaRef ds:uri="308751bd-34a0-44e4-888d-02f337511049"/>
    <ds:schemaRef ds:uri="http://schemas.microsoft.com/office/2006/documentManagement/types"/>
    <ds:schemaRef ds:uri="http://purl.org/dc/elements/1.1/"/>
    <ds:schemaRef ds:uri="http://schemas.microsoft.com/office/2006/metadata/properties"/>
    <ds:schemaRef ds:uri="04672002-f21f-4240-adfb-f0b653fb6fb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ACA44F-D569-49E1-B63D-FE57E0A24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308751bd-34a0-44e4-888d-02f337511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5DCBE3-5510-456E-B044-7E36FC9B55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O'Brien</dc:creator>
  <cp:lastModifiedBy>Kathleen O'Brien</cp:lastModifiedBy>
  <cp:revision>15</cp:revision>
  <dcterms:created xsi:type="dcterms:W3CDTF">2021-05-13T14:49:02Z</dcterms:created>
  <dcterms:modified xsi:type="dcterms:W3CDTF">2022-06-28T14:59:39Z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0x010100DCA57890EFFD0D4A852EC9322595ACE8</vt:lpwstr>
  </property>
  <property fmtid="{D5CDD505-2E9C-101B-9397-08002B2CF9AE}" pid="3" name="_dlc_DocIdItemGuid">
    <vt:lpwstr>cc142ee5-1afb-4c23-99d7-dec5d4d7f353</vt:lpwstr>
  </property>
</Properties>
</file>