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6"/>
    <p:sldMasterId id="2147483650" r:id="rId7"/>
    <p:sldMasterId id="2147483651" r:id="rId8"/>
    <p:sldMasterId id="2147483652" r:id="rId9"/>
    <p:sldMasterId id="2147483653" r:id="rId10"/>
    <p:sldMasterId id="2147483654" r:id="rId11"/>
    <p:sldMasterId id="2147483655" r:id="rId12"/>
    <p:sldMasterId id="2147483656" r:id="rId13"/>
    <p:sldMasterId id="2147483657" r:id="rId14"/>
    <p:sldMasterId id="2147483658" r:id="rId15"/>
    <p:sldMasterId id="2147483659" r:id="rId16"/>
    <p:sldMasterId id="2147483660" r:id="rId17"/>
    <p:sldMasterId id="2147483661" r:id="rId18"/>
    <p:sldMasterId id="2147483816" r:id="rId19"/>
  </p:sldMasterIdLst>
  <p:notesMasterIdLst>
    <p:notesMasterId r:id="rId27"/>
  </p:notesMasterIdLst>
  <p:sldIdLst>
    <p:sldId id="275" r:id="rId20"/>
    <p:sldId id="265" r:id="rId21"/>
    <p:sldId id="257" r:id="rId22"/>
    <p:sldId id="258" r:id="rId23"/>
    <p:sldId id="259" r:id="rId24"/>
    <p:sldId id="260" r:id="rId25"/>
    <p:sldId id="256" r:id="rId26"/>
  </p:sldIdLst>
  <p:sldSz cx="13546138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7" userDrawn="1">
          <p15:clr>
            <a:srgbClr val="A4A3A4"/>
          </p15:clr>
        </p15:guide>
        <p15:guide id="2" pos="42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9AA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19" autoAdjust="0"/>
  </p:normalViewPr>
  <p:slideViewPr>
    <p:cSldViewPr snapToGrid="0">
      <p:cViewPr varScale="1">
        <p:scale>
          <a:sx n="59" d="100"/>
          <a:sy n="59" d="100"/>
        </p:scale>
        <p:origin x="822" y="72"/>
      </p:cViewPr>
      <p:guideLst>
        <p:guide orient="horz" pos="2407"/>
        <p:guide pos="42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Master" Target="slideMasters/slideMaster13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Master" Target="slideMasters/slideMaster12.xml"/><Relationship Id="rId25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5.xml"/><Relationship Id="rId19" Type="http://schemas.openxmlformats.org/officeDocument/2006/relationships/slideMaster" Target="slideMasters/slideMaster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2F0FC85E-A24B-4F19-A363-5A02F9EE33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1B78A8D1-DF23-4F33-8316-5636AC6AF1E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="" xmlns:a16="http://schemas.microsoft.com/office/drawing/2014/main" id="{0555DEC1-A800-4C04-818F-EA4C147919C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="" xmlns:a16="http://schemas.microsoft.com/office/drawing/2014/main" id="{5D82671C-AF07-4A7C-A73F-18B88395E4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="" xmlns:a16="http://schemas.microsoft.com/office/drawing/2014/main" id="{8359AC89-4682-4785-B084-8853CF76540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26631" name="Rectangle 7">
            <a:extLst>
              <a:ext uri="{FF2B5EF4-FFF2-40B4-BE49-F238E27FC236}">
                <a16:creationId xmlns="" xmlns:a16="http://schemas.microsoft.com/office/drawing/2014/main" id="{ABB53C2A-4403-4A27-8CF0-D75D0FBF72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95EDB08-32CF-48A9-B2D5-365D54FEE7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65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7107F4D6-35FF-4832-A105-074C371FE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9AE9A-C77B-4988-B8F4-EBA7488C3F5E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="" xmlns:a16="http://schemas.microsoft.com/office/drawing/2014/main" id="{6BEC3C57-7F42-4403-B263-8F1E31F128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="" xmlns:a16="http://schemas.microsoft.com/office/drawing/2014/main" id="{7FFC6701-4753-425B-BCCB-1F2D79951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b="1"/>
          </a:p>
        </p:txBody>
      </p:sp>
    </p:spTree>
    <p:extLst>
      <p:ext uri="{BB962C8B-B14F-4D97-AF65-F5344CB8AC3E}">
        <p14:creationId xmlns:p14="http://schemas.microsoft.com/office/powerpoint/2010/main" val="81106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8D42F1-9B17-463E-BAB3-04CA00F12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267" y="1247776"/>
            <a:ext cx="10159604" cy="2652713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7DE726C-6C3B-4B44-8146-B14600FA2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267" y="4002088"/>
            <a:ext cx="10159604" cy="1839912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706209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C81C0D-66D0-40B8-AECA-4418C06E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8335B91-B673-4786-B26F-5C623B3B6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518053"/>
      </p:ext>
    </p:extLst>
  </p:cSld>
  <p:clrMapOvr>
    <a:masterClrMapping/>
  </p:clrMapOvr>
  <p:transition spd="slow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DC621F-62E7-41B4-99D7-6171780EA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267" y="1247776"/>
            <a:ext cx="10159604" cy="2652713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6047F92-0D2E-4A7F-93AD-603871269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267" y="4002088"/>
            <a:ext cx="10159604" cy="1839912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1792837"/>
      </p:ext>
    </p:extLst>
  </p:cSld>
  <p:clrMapOvr>
    <a:masterClrMapping/>
  </p:clrMapOvr>
  <p:transition spd="slow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368634-7ADD-42E2-A8ED-E5DE131F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2778B2-DA1D-4DF6-BAC3-FF2A23D60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3731382"/>
      </p:ext>
    </p:extLst>
  </p:cSld>
  <p:clrMapOvr>
    <a:masterClrMapping/>
  </p:clrMapOvr>
  <p:transition spd="slow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F81BDC-62CA-422E-948A-1B6381DC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48" y="1900238"/>
            <a:ext cx="11683544" cy="3168650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D45454-E1F2-4A44-B7F8-EE214457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948" y="5099051"/>
            <a:ext cx="11683544" cy="1666875"/>
          </a:xfr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089600"/>
      </p:ext>
    </p:extLst>
  </p:cSld>
  <p:clrMapOvr>
    <a:masterClrMapping/>
  </p:clrMapOvr>
  <p:transition spd="slow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337D06-4F41-49AF-87F7-19C4C44E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88A1DF-C331-4791-8730-32D0CEA34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0749" y="2159000"/>
            <a:ext cx="2522968" cy="447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1B88FC-1936-4598-8955-7C75B9A05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6909" y="2159000"/>
            <a:ext cx="2522968" cy="447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488533"/>
      </p:ext>
    </p:extLst>
  </p:cSld>
  <p:clrMapOvr>
    <a:masterClrMapping/>
  </p:clrMapOvr>
  <p:transition spd="slow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3DC0AF-DBD4-408C-B085-AA4413E8E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406401"/>
            <a:ext cx="11683544" cy="1471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906314-7A9B-4001-A439-502691419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14" y="1868488"/>
            <a:ext cx="5729592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607CF37-5496-4831-A7D9-5A81234FD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414" y="2782888"/>
            <a:ext cx="5729592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F41D949-267D-4086-9183-82E73605D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732" y="1868488"/>
            <a:ext cx="5759226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9E32FEB-CB3A-44FF-8342-14026E0C3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7732" y="2782888"/>
            <a:ext cx="5759226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013612"/>
      </p:ext>
    </p:extLst>
  </p:cSld>
  <p:clrMapOvr>
    <a:masterClrMapping/>
  </p:clrMapOvr>
  <p:transition spd="slow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13070C-3F79-4281-9131-66A9D282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929344"/>
      </p:ext>
    </p:extLst>
  </p:cSld>
  <p:clrMapOvr>
    <a:masterClrMapping/>
  </p:clrMapOvr>
  <p:transition spd="slow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954269"/>
      </p:ext>
    </p:extLst>
  </p:cSld>
  <p:clrMapOvr>
    <a:masterClrMapping/>
  </p:clrMapOvr>
  <p:transition spd="slow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A4F52F-8FA2-4BAE-B403-D2DBBA60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7CFCD7-6252-4C3E-B1F1-B83231B60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6F5E51D-431C-4EBB-981C-5CF585DAE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299216"/>
      </p:ext>
    </p:extLst>
  </p:cSld>
  <p:clrMapOvr>
    <a:masterClrMapping/>
  </p:clrMapOvr>
  <p:transition spd="slow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E9BCFE-D00F-4C8B-9F23-F060B2EE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D7BF00F-D23F-4A53-AFE6-547856B5B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AA03894-3300-41C7-9E17-0B921D641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428079"/>
      </p:ext>
    </p:extLst>
  </p:cSld>
  <p:clrMapOvr>
    <a:masterClrMapping/>
  </p:clrMapOvr>
  <p:transition spd="slow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274F2F-C394-4BD9-803F-4B4E39FA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3988E5B-38E8-48A6-9144-AF6D6FFC1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1709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E689CF1-CD60-4497-89C8-CFFA6FCF5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99229" y="203200"/>
            <a:ext cx="2726160" cy="642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90FBE1F-67DA-4FED-834A-05C237E62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20748" y="203200"/>
            <a:ext cx="7975289" cy="642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0892823"/>
      </p:ext>
    </p:extLst>
  </p:cSld>
  <p:clrMapOvr>
    <a:masterClrMapping/>
  </p:clrMapOvr>
  <p:transition spd="slow"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234E76D-2112-4368-8962-C90725740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99229" y="203200"/>
            <a:ext cx="2726160" cy="642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4376055-3B29-4D13-9ECB-5A2AE83CC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20748" y="203200"/>
            <a:ext cx="7975289" cy="642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47341"/>
      </p:ext>
    </p:extLst>
  </p:cSld>
  <p:clrMapOvr>
    <a:masterClrMapping/>
  </p:clrMapOvr>
  <p:transition spd="slow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3AC38-4F96-4D44-B650-A520A1207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267" y="1247776"/>
            <a:ext cx="10159604" cy="2652713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800C2B9-0CA5-4B76-9526-B20A80F06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267" y="4002088"/>
            <a:ext cx="10159604" cy="1839912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2051385"/>
      </p:ext>
    </p:extLst>
  </p:cSld>
  <p:clrMapOvr>
    <a:masterClrMapping/>
  </p:clrMapOvr>
  <p:transition spd="slow"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991CF0-94C0-4626-8C42-39F80827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169002-9F0E-4BD6-A9E7-3070DEA1C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2347279"/>
      </p:ext>
    </p:extLst>
  </p:cSld>
  <p:clrMapOvr>
    <a:masterClrMapping/>
  </p:clrMapOvr>
  <p:transition spd="slow"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E176C0-E4C5-430B-9596-CF433A8B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48" y="1900238"/>
            <a:ext cx="11683544" cy="3168650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42F984-B6BF-4CD8-9AE0-0C0C66495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948" y="5099051"/>
            <a:ext cx="11683544" cy="1666875"/>
          </a:xfr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871176"/>
      </p:ext>
    </p:extLst>
  </p:cSld>
  <p:clrMapOvr>
    <a:masterClrMapping/>
  </p:clrMapOvr>
  <p:transition spd="slow"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A4F609-6801-43D3-9131-C0830A45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3B5FBF-E662-4E5F-9D9C-EAAAD7903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0748" y="2159000"/>
            <a:ext cx="5350725" cy="447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F3141B-BF42-45FC-BC56-004E8C38D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4665" y="2159000"/>
            <a:ext cx="5350725" cy="447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342575"/>
      </p:ext>
    </p:extLst>
  </p:cSld>
  <p:clrMapOvr>
    <a:masterClrMapping/>
  </p:clrMapOvr>
  <p:transition spd="slow"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8C8E20-9C74-4B27-A187-2A4037C51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406401"/>
            <a:ext cx="11683544" cy="1471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F47D5B-D658-45D7-9B35-4B83C28E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14" y="1868488"/>
            <a:ext cx="5729592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6047B3C-1113-4571-B22E-A98301BAB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414" y="2782888"/>
            <a:ext cx="5729592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48B94B-52F5-4ADF-BF0B-107413837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732" y="1868488"/>
            <a:ext cx="5759226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71EF125-EC4A-4712-B8BD-2ABA0378D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7732" y="2782888"/>
            <a:ext cx="5759226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4862692"/>
      </p:ext>
    </p:extLst>
  </p:cSld>
  <p:clrMapOvr>
    <a:masterClrMapping/>
  </p:clrMapOvr>
  <p:transition spd="slow"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C2C8C-1396-45E8-89B5-EADB4B68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006823"/>
      </p:ext>
    </p:extLst>
  </p:cSld>
  <p:clrMapOvr>
    <a:masterClrMapping/>
  </p:clrMapOvr>
  <p:transition spd="slow"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055497"/>
      </p:ext>
    </p:extLst>
  </p:cSld>
  <p:clrMapOvr>
    <a:masterClrMapping/>
  </p:clrMapOvr>
  <p:transition spd="slow"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0F21F3-C177-48C9-8513-6C87F15D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D0D057-CD3F-4630-AC9D-1B0E9429A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A5BBD8-5DE8-4EB2-B161-764FBE05C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473012"/>
      </p:ext>
    </p:extLst>
  </p:cSld>
  <p:clrMapOvr>
    <a:masterClrMapping/>
  </p:clrMapOvr>
  <p:transition spd="slow"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95BA52-8A01-4B4A-A510-AFAE3B6C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49DBDCD-DFA2-4DEB-B355-CB1606628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7066C43-DD2D-41E2-A6A0-F2313EA41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34101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A73897-6DA0-40FA-AFB2-A8BB113A1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267" y="1247776"/>
            <a:ext cx="10159604" cy="2652713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F4BAB2-360C-4C7E-AEFA-04060D06F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267" y="4002088"/>
            <a:ext cx="10159604" cy="1839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7754802"/>
      </p:ext>
    </p:extLst>
  </p:cSld>
  <p:clrMapOvr>
    <a:masterClrMapping/>
  </p:clrMapOvr>
  <p:transition spd="slow"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2CF836-F317-4ACB-B49D-596E6D63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656FB72-61B3-495A-9BC0-BBA56C99F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284111"/>
      </p:ext>
    </p:extLst>
  </p:cSld>
  <p:clrMapOvr>
    <a:masterClrMapping/>
  </p:clrMapOvr>
  <p:transition spd="slow"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2E6ED3D-0C8C-4C44-AD76-199796567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99229" y="203200"/>
            <a:ext cx="2726160" cy="642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9D537F4-29D9-4527-BB6F-8ECED48E1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20748" y="203200"/>
            <a:ext cx="7975289" cy="642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5117866"/>
      </p:ext>
    </p:extLst>
  </p:cSld>
  <p:clrMapOvr>
    <a:masterClrMapping/>
  </p:clrMapOvr>
  <p:transition spd="slow"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D94D1C-80D2-451E-95EF-3AA52128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267" y="1247776"/>
            <a:ext cx="10159604" cy="2652713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0EFE4D8-F867-4D4B-8E9E-9DAFA2C0F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267" y="4002088"/>
            <a:ext cx="10159604" cy="1839912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485200"/>
      </p:ext>
    </p:extLst>
  </p:cSld>
  <p:clrMapOvr>
    <a:masterClrMapping/>
  </p:clrMapOvr>
  <p:transition spd="slow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E41D45-C51E-4C22-8721-B4356C24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B066A1-8C1C-465B-A887-84BC20C4E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461765"/>
      </p:ext>
    </p:extLst>
  </p:cSld>
  <p:clrMapOvr>
    <a:masterClrMapping/>
  </p:clrMapOvr>
  <p:transition spd="slow"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967F85-832A-4F94-832A-FDD7A71B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48" y="1900238"/>
            <a:ext cx="11683544" cy="3168650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00CC04-9904-4B0E-9332-9F2FC5DA9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948" y="5099051"/>
            <a:ext cx="11683544" cy="1666875"/>
          </a:xfr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95596"/>
      </p:ext>
    </p:extLst>
  </p:cSld>
  <p:clrMapOvr>
    <a:masterClrMapping/>
  </p:clrMapOvr>
  <p:transition spd="slow"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71F5B-60C3-4B1B-AF28-4A6BEE65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D3FEFB-153B-48AC-B515-AD400FAB8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3817" y="2159000"/>
            <a:ext cx="1964190" cy="447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22C2942-38B1-48DE-A58F-F06676304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61200" y="2159000"/>
            <a:ext cx="1964190" cy="447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2791047"/>
      </p:ext>
    </p:extLst>
  </p:cSld>
  <p:clrMapOvr>
    <a:masterClrMapping/>
  </p:clrMapOvr>
  <p:transition spd="slow"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1CCFD1-408A-48CF-978A-1AF29508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406401"/>
            <a:ext cx="11683544" cy="1471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C9CB56-0780-438B-98E9-B26F90A3D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14" y="1868488"/>
            <a:ext cx="5729592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87997E6-55E3-4A29-B414-EC71535AB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414" y="2782888"/>
            <a:ext cx="5729592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B43ADBA-D4C7-4C3A-8021-EF437ED5A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732" y="1868488"/>
            <a:ext cx="5759226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F1F4A1D-C03D-4219-88BF-969F89798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7732" y="2782888"/>
            <a:ext cx="5759226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538506"/>
      </p:ext>
    </p:extLst>
  </p:cSld>
  <p:clrMapOvr>
    <a:masterClrMapping/>
  </p:clrMapOvr>
  <p:transition spd="slow"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826E3B-9EB5-449D-A76C-753C265A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701067"/>
      </p:ext>
    </p:extLst>
  </p:cSld>
  <p:clrMapOvr>
    <a:masterClrMapping/>
  </p:clrMapOvr>
  <p:transition spd="slow"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783956"/>
      </p:ext>
    </p:extLst>
  </p:cSld>
  <p:clrMapOvr>
    <a:masterClrMapping/>
  </p:clrMapOvr>
  <p:transition spd="slow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BB4DC6-73FE-4F99-970B-5B6E2B4A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2B7A8E-078A-4A59-AEBF-9D01B779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5DF289-E59F-44AA-B38F-1AE9C6E6C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434047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F97D3B-938C-45EE-A054-A39869D6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CD6A39-5EB5-4EA3-8F39-07388285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297" y="2028825"/>
            <a:ext cx="11683544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9046117"/>
      </p:ext>
    </p:extLst>
  </p:cSld>
  <p:clrMapOvr>
    <a:masterClrMapping/>
  </p:clrMapOvr>
  <p:transition spd="slow"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C8600E-1AB1-493F-BB95-C33DD6E6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D7F2F72-7577-4181-94D1-D7804C549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AC0C6B-D138-48ED-A32F-4D19F58DD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406149"/>
      </p:ext>
    </p:extLst>
  </p:cSld>
  <p:clrMapOvr>
    <a:masterClrMapping/>
  </p:clrMapOvr>
  <p:transition spd="slow"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8EC04-3CD6-4BE7-9B69-9D31071E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04E7470-F9FB-4ABA-A077-01BD076C6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2618549"/>
      </p:ext>
    </p:extLst>
  </p:cSld>
  <p:clrMapOvr>
    <a:masterClrMapping/>
  </p:clrMapOvr>
  <p:transition spd="slow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646C9EC-2272-42B0-9C2C-913BA8CC7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99229" y="203200"/>
            <a:ext cx="2726160" cy="642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88682C-0156-46E0-80A3-7C7F13237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20748" y="203200"/>
            <a:ext cx="7975289" cy="642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50982"/>
      </p:ext>
    </p:extLst>
  </p:cSld>
  <p:clrMapOvr>
    <a:masterClrMapping/>
  </p:clrMapOvr>
  <p:transition spd="slow"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36613C-2358-46E7-99D4-751A7AFF1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267" y="1247776"/>
            <a:ext cx="10159604" cy="2652713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3B12D4B-61A0-4267-BBC0-75438A428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267" y="4002088"/>
            <a:ext cx="10159604" cy="1839912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0936768"/>
      </p:ext>
    </p:extLst>
  </p:cSld>
  <p:clrMapOvr>
    <a:masterClrMapping/>
  </p:clrMapOvr>
  <p:transition spd="slow"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1CCF30-0D9C-44BE-8173-A7FE8C85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F23363-4AD3-47C2-97A7-B0BC71ADB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9971732"/>
      </p:ext>
    </p:extLst>
  </p:cSld>
  <p:clrMapOvr>
    <a:masterClrMapping/>
  </p:clrMapOvr>
  <p:transition spd="slow"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55E572-FA26-4C5A-824F-AC56B5444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48" y="1900238"/>
            <a:ext cx="11683544" cy="3168650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6C0DDA-9FCA-416C-949C-3D7530B94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948" y="5099051"/>
            <a:ext cx="11683544" cy="1666875"/>
          </a:xfr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227056"/>
      </p:ext>
    </p:extLst>
  </p:cSld>
  <p:clrMapOvr>
    <a:masterClrMapping/>
  </p:clrMapOvr>
  <p:transition spd="slow"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F0EF26-BD73-4C91-8224-78F6D647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6AD519-6905-4F93-B59B-4C7A576AA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0749" y="2159000"/>
            <a:ext cx="2522968" cy="447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CE8E93-F53B-423E-9474-442105BDD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6909" y="2159000"/>
            <a:ext cx="2522968" cy="447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114196"/>
      </p:ext>
    </p:extLst>
  </p:cSld>
  <p:clrMapOvr>
    <a:masterClrMapping/>
  </p:clrMapOvr>
  <p:transition spd="slow"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35CE18-FD7D-4801-934A-377CD72F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406401"/>
            <a:ext cx="11683544" cy="1471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36C9B2-6D60-4127-A921-AAC8CE47D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14" y="1868488"/>
            <a:ext cx="5729592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84FCC6-5D96-42DC-9C63-03473CD64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414" y="2782888"/>
            <a:ext cx="5729592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54398CB-3469-4E9A-B096-D787940AE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732" y="1868488"/>
            <a:ext cx="5759226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0F89CC9-0B31-493A-8F0C-81C31AFF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7732" y="2782888"/>
            <a:ext cx="5759226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163628"/>
      </p:ext>
    </p:extLst>
  </p:cSld>
  <p:clrMapOvr>
    <a:masterClrMapping/>
  </p:clrMapOvr>
  <p:transition spd="slow"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80623B-5A7C-4825-9522-31AFA947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5844967"/>
      </p:ext>
    </p:extLst>
  </p:cSld>
  <p:clrMapOvr>
    <a:masterClrMapping/>
  </p:clrMapOvr>
  <p:transition spd="slow"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51323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382A18-275E-4DEA-9D2C-6816B755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48" y="1900238"/>
            <a:ext cx="11683544" cy="3168650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8F6FB3-2558-4800-B918-9A2761097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948" y="5099051"/>
            <a:ext cx="11683544" cy="166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14826"/>
      </p:ext>
    </p:extLst>
  </p:cSld>
  <p:clrMapOvr>
    <a:masterClrMapping/>
  </p:clrMapOvr>
  <p:transition spd="slow"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0CE20A-D8A6-42E6-A805-12DBFD1A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168E35-8B70-44AE-9FEA-0EE4590D4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89FD0DB-AC90-4A09-BA58-A852FC44E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829752"/>
      </p:ext>
    </p:extLst>
  </p:cSld>
  <p:clrMapOvr>
    <a:masterClrMapping/>
  </p:clrMapOvr>
  <p:transition spd="slow"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2623AC-58E5-47B3-A42D-A321A50B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C04077-C0C7-4229-83C6-BEB4D0C7C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968F287-F65B-4E8C-93AC-9E4B5AEE5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488798"/>
      </p:ext>
    </p:extLst>
  </p:cSld>
  <p:clrMapOvr>
    <a:masterClrMapping/>
  </p:clrMapOvr>
  <p:transition spd="slow"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EB1F3F-3AE7-46ED-BDC5-885CE6DC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61044D-77EF-4C74-BBFF-F27CA7C8E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533877"/>
      </p:ext>
    </p:extLst>
  </p:cSld>
  <p:clrMapOvr>
    <a:masterClrMapping/>
  </p:clrMapOvr>
  <p:transition spd="slow">
    <p:fade thruBlk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EF8F8C6-B25E-4C7E-9C7C-205D260EB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99229" y="203200"/>
            <a:ext cx="2726160" cy="642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3DD7863-AE15-4EE3-BFC8-3BD4B1591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20748" y="203200"/>
            <a:ext cx="7975289" cy="642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124288"/>
      </p:ext>
    </p:extLst>
  </p:cSld>
  <p:clrMapOvr>
    <a:masterClrMapping/>
  </p:clrMapOvr>
  <p:transition spd="slow"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3267" y="1247070"/>
            <a:ext cx="10159604" cy="2652889"/>
          </a:xfrm>
        </p:spPr>
        <p:txBody>
          <a:bodyPr anchor="b"/>
          <a:lstStyle>
            <a:lvl1pPr algn="ctr">
              <a:defRPr sz="6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3267" y="4002264"/>
            <a:ext cx="10159604" cy="1839736"/>
          </a:xfrm>
        </p:spPr>
        <p:txBody>
          <a:bodyPr/>
          <a:lstStyle>
            <a:lvl1pPr marL="0" indent="0" algn="ctr">
              <a:buNone/>
              <a:defRPr sz="2667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455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822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42" y="1899709"/>
            <a:ext cx="11683544" cy="3169708"/>
          </a:xfrm>
        </p:spPr>
        <p:txBody>
          <a:bodyPr anchor="b"/>
          <a:lstStyle>
            <a:lvl1pPr>
              <a:defRPr sz="6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42" y="5099404"/>
            <a:ext cx="11683544" cy="1666874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898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297" y="2028472"/>
            <a:ext cx="5757109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7732" y="2028472"/>
            <a:ext cx="5757109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944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061" y="405695"/>
            <a:ext cx="11683544" cy="1472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062" y="1867959"/>
            <a:ext cx="5730651" cy="915458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062" y="2783417"/>
            <a:ext cx="5730651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7732" y="1867959"/>
            <a:ext cx="5758873" cy="915458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7732" y="2783417"/>
            <a:ext cx="5758873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906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81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1FA23D-5452-46FB-B324-7CB89FF3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69BF27-AF35-4FDC-877B-995B35C6D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1297" y="2028825"/>
            <a:ext cx="5740176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AF3118-C63F-4236-9130-BF806C9D9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4665" y="2028825"/>
            <a:ext cx="5740176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6320599"/>
      </p:ext>
    </p:extLst>
  </p:cSld>
  <p:clrMapOvr>
    <a:masterClrMapping/>
  </p:clrMapOvr>
  <p:transition spd="slow">
    <p:fade thruBlk="1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553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062" y="508000"/>
            <a:ext cx="4368982" cy="1778000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8873" y="1097139"/>
            <a:ext cx="6857732" cy="5415139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3062" y="2286000"/>
            <a:ext cx="4368982" cy="4235098"/>
          </a:xfrm>
        </p:spPr>
        <p:txBody>
          <a:bodyPr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190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062" y="508000"/>
            <a:ext cx="4368982" cy="1778000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58873" y="1097139"/>
            <a:ext cx="6857732" cy="5415139"/>
          </a:xfrm>
        </p:spPr>
        <p:txBody>
          <a:bodyPr anchor="t"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3062" y="2286000"/>
            <a:ext cx="4368982" cy="4235098"/>
          </a:xfrm>
        </p:spPr>
        <p:txBody>
          <a:bodyPr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90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561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93955" y="405694"/>
            <a:ext cx="2920886" cy="6457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297" y="405694"/>
            <a:ext cx="8593331" cy="6457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32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475CE-FCE4-4ADB-8533-7E118DFC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406401"/>
            <a:ext cx="11683544" cy="1471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405A47-02C1-4E91-AD44-860030D00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14" y="1868488"/>
            <a:ext cx="5729592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73F9E7A-1C27-49E0-84D2-B503ADB23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414" y="2782888"/>
            <a:ext cx="5729592" cy="409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AFB797F-52A2-42E1-8E7D-5975D620B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732" y="1868488"/>
            <a:ext cx="5759226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B633B9-CD99-4B9B-A0C0-E44308105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7732" y="2782888"/>
            <a:ext cx="5759226" cy="409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6189331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1202AB-0647-4A74-BB80-DD0A6C48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1871445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353644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174014-A72F-46C4-8536-33AD511C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668AC6-C7C1-4A46-A2C6-C0C08F60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226" y="1096963"/>
            <a:ext cx="6857732" cy="5414962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659CEBE-56D1-471D-876B-D30AAF3FD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56244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D6E4B7-3659-4F7C-8E6F-245C7401A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15104A-544F-41A3-9716-D9411FA9B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327945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9957E-5EC9-4AF3-97BA-6580EEFB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56D6181-44B7-4C85-A804-E88ABAB31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9226" y="1096963"/>
            <a:ext cx="6857732" cy="5414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075D58D-20C8-4AE3-924F-A8B376D56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40969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B80496-E780-4250-B3BA-73C661A6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92EF55B-94FD-4199-B56A-9AD66572D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1297" y="2028825"/>
            <a:ext cx="11683544" cy="4833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6250420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9C30815-72E3-49CE-BC91-5D72E5758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93955" y="2028825"/>
            <a:ext cx="2920886" cy="483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21EC9A-9C01-4191-8A1B-5FC1AE8C6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1297" y="2028825"/>
            <a:ext cx="8559466" cy="4833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2940863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01D7AE-425D-470C-880B-E4E675DFD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267" y="1247776"/>
            <a:ext cx="10159604" cy="2652713"/>
          </a:xfrm>
        </p:spPr>
        <p:txBody>
          <a:bodyPr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D5E4E0D-2876-4230-AA70-52375EADA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267" y="4002088"/>
            <a:ext cx="10159604" cy="1839912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6791291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33162C-199C-480A-A837-B043CDCD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517271-AD97-42EC-AD78-24BD19DEC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734999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9661BB-E3AA-4108-B7EF-D863443A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48" y="1900238"/>
            <a:ext cx="11683544" cy="316865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92B25E2-7898-4D13-8406-3794CC20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948" y="5099051"/>
            <a:ext cx="11683544" cy="1666875"/>
          </a:xfr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697637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607D00-1970-4A3E-8817-182749FA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06CA92-6091-465B-942F-4FD9FB2CB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0748" y="3924300"/>
            <a:ext cx="5350725" cy="88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C88BAC2-A3BA-43AE-A30D-6B3D827F7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4665" y="3924300"/>
            <a:ext cx="5350725" cy="88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9063335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C9BEA3-408E-47E9-B603-AED9CC8C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406401"/>
            <a:ext cx="11683544" cy="1471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3AAC54-DC3A-4100-9603-CFBA69486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14" y="1868488"/>
            <a:ext cx="5729592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1307D99-879B-4591-8A64-29898D0B1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414" y="2782888"/>
            <a:ext cx="5729592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281F511-3048-4514-89B1-5BF65F3BF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732" y="1868488"/>
            <a:ext cx="5759226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3A67F83-31CD-4FD1-BCE6-817DFC3D1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7732" y="2782888"/>
            <a:ext cx="5759226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6567991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8443BA-31F3-40F8-9458-4CD84A8D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6551728"/>
      </p:ext>
    </p:extLst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313607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F8B4E4-91FF-4D01-9FD3-64791325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48" y="1900238"/>
            <a:ext cx="11683544" cy="3168650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D52B60-BBA5-433E-8AF4-D1A42E30A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948" y="5099051"/>
            <a:ext cx="11683544" cy="1666875"/>
          </a:xfr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9006128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D23C40-8AF6-4C1E-9E92-8BCB196B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989408-3398-47C7-A3F4-E8E0F16E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017D9F0-2AAC-475C-99BC-8A5AEFAF0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262139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36C840-4557-4205-B55B-59FF1132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76E68F-DC45-400C-8974-028396CA8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753979F-6BEC-493D-A9BC-7EC7FA6AF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929710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DC9CE3-6158-45C8-BE26-9E6F7C12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04C4BD6-8571-4F35-B513-09D049EC6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56873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11402E-FE0B-49BF-867C-3CAC52CD6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99229" y="1282700"/>
            <a:ext cx="2726160" cy="353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4662B76-364C-4A68-B132-2DEEF2EB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20748" y="1282700"/>
            <a:ext cx="7975289" cy="353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2829846"/>
      </p:ext>
    </p:extLst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ECFACA-2227-4501-8373-1B0A26366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267" y="1247776"/>
            <a:ext cx="10159604" cy="2652713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9935A02-E843-4ECC-ADEB-D4C3197F9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267" y="4002088"/>
            <a:ext cx="10159604" cy="1839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9346178"/>
      </p:ext>
    </p:extLst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9B62D6-5B63-49C2-A2B0-770FC631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47A354-1893-44A5-AFC9-B8C8178FF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297" y="2028825"/>
            <a:ext cx="11683544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4529813"/>
      </p:ext>
    </p:extLst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EA1F0E-04AE-4730-81A1-631DC379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48" y="1900238"/>
            <a:ext cx="11683544" cy="3168650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01F8C12-5E36-4F6A-BED4-2E15B2F5C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948" y="5099051"/>
            <a:ext cx="11683544" cy="166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386799"/>
      </p:ext>
    </p:extLst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C9F834-2391-4A89-BF6D-4D2C7AD1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A4BE85-E0D4-4B67-BACD-B5241A319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1297" y="2028825"/>
            <a:ext cx="5740176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D2F6E8-FE52-49D5-83E3-A3AEE7938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4665" y="2028825"/>
            <a:ext cx="5740176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763811"/>
      </p:ext>
    </p:extLst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0B7357-5754-4ECF-BBC8-6EB4AE5C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406401"/>
            <a:ext cx="11683544" cy="1471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AED933-C852-4956-BF5B-B7AC8844B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14" y="1868488"/>
            <a:ext cx="5729592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30D18F-7BBB-47E9-BA57-36C7A488C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414" y="2782888"/>
            <a:ext cx="5729592" cy="409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E4E2D54-F19F-419F-A948-C7469A437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732" y="1868488"/>
            <a:ext cx="5759226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47B97E-CF5F-4B46-AEA2-0F29410A3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7732" y="2782888"/>
            <a:ext cx="5759226" cy="409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170916"/>
      </p:ext>
    </p:extLst>
  </p:cSld>
  <p:clrMapOvr>
    <a:masterClrMapping/>
  </p:clrMapOvr>
  <p:transition spd="slow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E69BBD-7490-4408-99F5-D5B8A62B0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2010241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B1B6BF-7CB8-4655-AD69-E32FACC1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AE7A35-95E2-4A8B-9CC1-09EDA8500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0748" y="2159000"/>
            <a:ext cx="5350725" cy="447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AC8677-F2B9-4EA2-87EE-EF6D4B035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4665" y="2159000"/>
            <a:ext cx="5350725" cy="447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9146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281590"/>
      </p:ext>
    </p:extLst>
  </p:cSld>
  <p:clrMapOvr>
    <a:masterClrMapping/>
  </p:clrMapOvr>
  <p:transition spd="slow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0A7431-9E75-4B38-BCAA-581D2CC9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306AE6-95E3-4CAF-86D2-9E94105A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226" y="1096963"/>
            <a:ext cx="6857732" cy="5414962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9A6FA62-BD2D-49B4-AB7C-B98DFEDFF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2942999"/>
      </p:ext>
    </p:extLst>
  </p:cSld>
  <p:clrMapOvr>
    <a:masterClrMapping/>
  </p:clrMapOvr>
  <p:transition spd="slow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DA5726-97CB-46EB-AEC7-E42FC6D7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5007601-55FD-452C-889C-0DB9F643C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9226" y="1096963"/>
            <a:ext cx="6857732" cy="5414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591052-24F1-48EE-9DDF-B1F387DB5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754278"/>
      </p:ext>
    </p:extLst>
  </p:cSld>
  <p:clrMapOvr>
    <a:masterClrMapping/>
  </p:clrMapOvr>
  <p:transition spd="slow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666E50-3F0D-4621-9F9C-1DBF6A3C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F9B726C-0491-4C76-9576-87E5800B7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1297" y="2028825"/>
            <a:ext cx="11683544" cy="4833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279633"/>
      </p:ext>
    </p:extLst>
  </p:cSld>
  <p:clrMapOvr>
    <a:masterClrMapping/>
  </p:clrMapOvr>
  <p:transition spd="slow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F9B2C07-919E-4CDC-B774-D23040481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93955" y="2028826"/>
            <a:ext cx="2920886" cy="5057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BF103C4-CBCB-44F0-A195-8B9304FCC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1297" y="2028826"/>
            <a:ext cx="8559466" cy="5057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633159"/>
      </p:ext>
    </p:extLst>
  </p:cSld>
  <p:clrMapOvr>
    <a:masterClrMapping/>
  </p:clrMapOvr>
  <p:transition spd="slow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A13E62-2445-4FC7-8ED9-E17380470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267" y="1247776"/>
            <a:ext cx="10159604" cy="2652713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9BD874C-550A-4CD5-B88B-66614353B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267" y="4002088"/>
            <a:ext cx="10159604" cy="1839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427395"/>
      </p:ext>
    </p:extLst>
  </p:cSld>
  <p:clrMapOvr>
    <a:masterClrMapping/>
  </p:clrMapOvr>
  <p:transition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95E91A-32CE-4A07-B470-A8FFADF0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A21777-3868-4466-8333-8724A6422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297" y="2028825"/>
            <a:ext cx="11683544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949553"/>
      </p:ext>
    </p:extLst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A72473-4970-4F8D-8009-BF1AEDE9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48" y="1900238"/>
            <a:ext cx="11683544" cy="3168650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B16FE8-3578-4B72-B206-EA3403A97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948" y="5099051"/>
            <a:ext cx="11683544" cy="166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906785"/>
      </p:ext>
    </p:extLst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216B6E-024D-4130-8BDC-28CCAC27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3B7974-2417-4644-9528-D96E8C3E3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1297" y="2028825"/>
            <a:ext cx="5740176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FF18F4-7C94-411A-A681-BD38FB522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4665" y="2028825"/>
            <a:ext cx="5740176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5531"/>
      </p:ext>
    </p:extLst>
  </p:cSld>
  <p:clrMapOvr>
    <a:masterClrMapping/>
  </p:clrMapOvr>
  <p:transition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EEAD3F-B13E-402C-8F4D-EC6A4976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406401"/>
            <a:ext cx="11683544" cy="1471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6BCBB9-DC71-49C4-9E81-20CD7BD09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14" y="1868488"/>
            <a:ext cx="5729592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A72A06-B4C4-4E06-93FE-A51ADAF1C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414" y="2782888"/>
            <a:ext cx="5729592" cy="409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08995B0-CC57-4974-8A1C-E4CE822ED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732" y="1868488"/>
            <a:ext cx="5759226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BF6DF64-0064-491F-B9AF-1C0AE7119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7732" y="2782888"/>
            <a:ext cx="5759226" cy="409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036070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E42222-ACAE-4911-BB62-9E995B60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406401"/>
            <a:ext cx="11683544" cy="1471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16E5CE-D09E-45B0-AD3E-0CB9A1E58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14" y="1868488"/>
            <a:ext cx="5729592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579585-34AF-457D-BA91-414AC15BA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414" y="2782888"/>
            <a:ext cx="5729592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83329F5-D29B-4009-BA9F-534A2E893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732" y="1868488"/>
            <a:ext cx="5759226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8CCEF9-2278-46A0-8C33-92B551D17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7732" y="2782888"/>
            <a:ext cx="5759226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5450454"/>
      </p:ext>
    </p:extLst>
  </p:cSld>
  <p:clrMapOvr>
    <a:masterClrMapping/>
  </p:clrMapOvr>
  <p:transition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DD39E6-D795-467A-85BF-B0DDBB3A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479639"/>
      </p:ext>
    </p:extLst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669932"/>
      </p:ext>
    </p:extLst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E87546-A1F0-4901-9794-9433C52D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0794C6-35B0-42D3-952D-2F7E618FF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226" y="1096963"/>
            <a:ext cx="6857732" cy="5414962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81A68E-F85D-4299-B3D6-C4A488CB8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695540"/>
      </p:ext>
    </p:extLst>
  </p:cSld>
  <p:clrMapOvr>
    <a:masterClrMapping/>
  </p:clrMapOvr>
  <p:transition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ED1438-F18D-4A91-97AC-34FF3532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62BB5D5-BD75-49BE-9DD9-4A326E4FC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9226" y="1096963"/>
            <a:ext cx="6857732" cy="5414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E9306B-8062-4612-9D59-37B7EDDB8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005286"/>
      </p:ext>
    </p:extLst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C45382-A999-4192-8151-44BB75B6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3BF3901-2675-47AF-B2EF-F0E401A28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1297" y="2028825"/>
            <a:ext cx="11683544" cy="4833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857215"/>
      </p:ext>
    </p:extLst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2472B92-7273-4417-A5C0-62A88576F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93955" y="2028826"/>
            <a:ext cx="2920886" cy="5057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C7CD0A5-A007-4877-9DB9-C92B5BD44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1297" y="2028826"/>
            <a:ext cx="8559466" cy="5057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142841"/>
      </p:ext>
    </p:extLst>
  </p:cSld>
  <p:clrMapOvr>
    <a:masterClrMapping/>
  </p:clrMapOvr>
  <p:transition spd="slow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EB46BF-B021-496E-991B-28EEE7FF1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267" y="1247776"/>
            <a:ext cx="10159604" cy="2652713"/>
          </a:xfrm>
        </p:spPr>
        <p:txBody>
          <a:bodyPr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FE89774-C81D-479D-872D-B9C527592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267" y="4002088"/>
            <a:ext cx="10159604" cy="1839912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3447040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47678E-875C-4DC7-AF2D-4240AEA3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37F43F-0208-47F4-85CF-D41F0217B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242474"/>
      </p:ext>
    </p:extLst>
  </p:cSld>
  <p:clrMapOvr>
    <a:masterClrMapping/>
  </p:clrMapOvr>
  <p:transition spd="slow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D38A1-E8EE-426C-8B70-0D04CE30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48" y="1900238"/>
            <a:ext cx="11683544" cy="316865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D87365-9925-4046-8D7B-F88304823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948" y="5099051"/>
            <a:ext cx="11683544" cy="1666875"/>
          </a:xfr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213118"/>
      </p:ext>
    </p:extLst>
  </p:cSld>
  <p:clrMapOvr>
    <a:masterClrMapping/>
  </p:clrMapOvr>
  <p:transition spd="slow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1C2328-8514-4E1A-B43B-0812F9A6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7E59E1-0BC7-442D-B5D3-7DA8B4514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374" y="3746500"/>
            <a:ext cx="2954751" cy="2578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9953AD-E222-4D39-A1D8-16A160505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8318" y="3746500"/>
            <a:ext cx="2954751" cy="2578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69565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D4E94A-FD2C-492F-A0F8-33D34FAE8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5388066"/>
      </p:ext>
    </p:extLst>
  </p:cSld>
  <p:clrMapOvr>
    <a:masterClrMapping/>
  </p:clrMapOvr>
  <p:transition spd="slow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F19B0A-24A6-4078-A652-703AD6850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406401"/>
            <a:ext cx="11683544" cy="1471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9EA7DF-F793-4473-B934-98E4AE798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14" y="1868488"/>
            <a:ext cx="5729592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6B6697-42DF-4FBD-905B-FF18D1D60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414" y="2782888"/>
            <a:ext cx="5729592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BD321A-6EE0-43B5-8015-BF47FC1D5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732" y="1868488"/>
            <a:ext cx="5759226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196A38D-2A8D-4D08-81B6-F1D57085C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7732" y="2782888"/>
            <a:ext cx="5759226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614055"/>
      </p:ext>
    </p:extLst>
  </p:cSld>
  <p:clrMapOvr>
    <a:masterClrMapping/>
  </p:clrMapOvr>
  <p:transition spd="slow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DF7611-B896-4CC7-8EE2-0368C445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3890515"/>
      </p:ext>
    </p:extLst>
  </p:cSld>
  <p:clrMapOvr>
    <a:masterClrMapping/>
  </p:clrMapOvr>
  <p:transition spd="slow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95583"/>
      </p:ext>
    </p:extLst>
  </p:cSld>
  <p:clrMapOvr>
    <a:masterClrMapping/>
  </p:clrMapOvr>
  <p:transition spd="slow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6CA358-EF2D-4122-9FBE-F260AA42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9734A4-01A5-4030-BE87-4A0BB4972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57E0A05-AD4B-45C8-B831-5B07EF6CF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5222356"/>
      </p:ext>
    </p:extLst>
  </p:cSld>
  <p:clrMapOvr>
    <a:masterClrMapping/>
  </p:clrMapOvr>
  <p:transition spd="slow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24FAC9-80CE-4907-9465-0B7B68F5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D3AEE20-9C76-4DF6-B3E3-EEA9F2E5C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9CE212-DA48-4377-82E9-F3C9116AE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29499"/>
      </p:ext>
    </p:extLst>
  </p:cSld>
  <p:clrMapOvr>
    <a:masterClrMapping/>
  </p:clrMapOvr>
  <p:transition spd="slow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5683AD-EF6F-448D-BF55-920C6A97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0C26B62-2BFC-4F73-BCC3-D27860C28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7040565"/>
      </p:ext>
    </p:extLst>
  </p:cSld>
  <p:clrMapOvr>
    <a:masterClrMapping/>
  </p:clrMapOvr>
  <p:transition spd="slow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3F49EB-22A4-4329-8057-898E4AE86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44896" y="1104900"/>
            <a:ext cx="1528174" cy="521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C93C584-0A35-4258-A302-D086E65E9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375" y="1104900"/>
            <a:ext cx="4381329" cy="521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766958"/>
      </p:ext>
    </p:extLst>
  </p:cSld>
  <p:clrMapOvr>
    <a:masterClrMapping/>
  </p:clrMapOvr>
  <p:transition spd="slow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B9097F-76FC-40EF-8F66-4F2385C2B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267" y="1247776"/>
            <a:ext cx="10159604" cy="2652713"/>
          </a:xfrm>
        </p:spPr>
        <p:txBody>
          <a:bodyPr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388726-DF60-4DD9-A133-9F3C6A806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267" y="4002088"/>
            <a:ext cx="10159604" cy="1839912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6611171"/>
      </p:ext>
    </p:extLst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786F9F-234D-40E9-BF80-D440E48B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F8F389-5649-4920-9D0C-465163924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688111"/>
      </p:ext>
    </p:extLst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C50C1-146D-4C6D-A1B9-43E7CFC1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48" y="1900238"/>
            <a:ext cx="11683544" cy="316865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9D68EC-7798-4704-A538-323992FD7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948" y="5099051"/>
            <a:ext cx="11683544" cy="1666875"/>
          </a:xfr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118385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23188"/>
      </p:ext>
    </p:extLst>
  </p:cSld>
  <p:clrMapOvr>
    <a:masterClrMapping/>
  </p:clrMapOvr>
  <p:transition spd="slow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E4D2AC-8EF9-4A8C-BE1B-827AFE89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60578A-70E0-4006-96EE-0479E9D78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374" y="3746500"/>
            <a:ext cx="2954751" cy="2578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902EDE-6ABC-468E-875E-9B392A9F4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8318" y="3746500"/>
            <a:ext cx="2954751" cy="2578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537421"/>
      </p:ext>
    </p:extLst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DFD19C-2F18-477C-9E61-AC748B08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406401"/>
            <a:ext cx="11683544" cy="1471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1753B8-4748-4DE2-AED3-199731D22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14" y="1868488"/>
            <a:ext cx="5729592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BA50003-E6D5-4DDB-A719-541A31FC4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414" y="2782888"/>
            <a:ext cx="5729592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4B8C905-B59A-465D-8676-04B6728DD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732" y="1868488"/>
            <a:ext cx="5759226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9FA8472-557E-418E-9AB7-867AE3A7B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7732" y="2782888"/>
            <a:ext cx="5759226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8681444"/>
      </p:ext>
    </p:extLst>
  </p:cSld>
  <p:clrMapOvr>
    <a:masterClrMapping/>
  </p:clrMapOvr>
  <p:transition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5C7A99-5E9F-4862-A9B6-DD3B4655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2536282"/>
      </p:ext>
    </p:extLst>
  </p:cSld>
  <p:clrMapOvr>
    <a:masterClrMapping/>
  </p:clrMapOvr>
  <p:transition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830947"/>
      </p:ext>
    </p:extLst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50892-265C-410C-AFC1-DA880E32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52D1E1-091E-4C91-ACD3-7209BB3A1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A929C53-8FB0-4C5C-AA07-B5FE3396D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731219"/>
      </p:ext>
    </p:extLst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9CA402-199D-40D5-8694-E0147643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3D1DC0E-C0DE-428F-A643-45D55F21B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C412AF5-D2FE-43B1-9846-937633541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260080"/>
      </p:ext>
    </p:extLst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12BAB1-95C2-47AA-9B0F-7C45BBB3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40046BE-F7C8-4848-849D-C6CC28CB4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0915872"/>
      </p:ext>
    </p:extLst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2FAFC2-F723-484E-9527-1CF28BDD0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44896" y="1104900"/>
            <a:ext cx="1528174" cy="521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8291D64-3442-456A-AA45-376FBFAA5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375" y="1104900"/>
            <a:ext cx="4381329" cy="521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0287116"/>
      </p:ext>
    </p:extLst>
  </p:cSld>
  <p:clrMapOvr>
    <a:masterClrMapping/>
  </p:clrMapOvr>
  <p:transition spd="slow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5BB24-4A34-422A-89C8-6C4AE1F97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267" y="1247776"/>
            <a:ext cx="10159604" cy="2652713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D18520D-8042-446E-9ABF-280118F9D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267" y="4002088"/>
            <a:ext cx="10159604" cy="1839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7835016"/>
      </p:ext>
    </p:extLst>
  </p:cSld>
  <p:clrMapOvr>
    <a:masterClrMapping/>
  </p:clrMapOvr>
  <p:transition spd="slow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916B9E-098E-41F0-BF54-FAC85FC8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FFE6C4-3084-4742-8B96-1AB677CE2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297" y="2028825"/>
            <a:ext cx="11683544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604618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294C7F-1A66-4CA5-8EB7-057D3DDD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170EF2-42F1-49E5-80CB-CFB3FDE09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09104B7-8766-4AB3-8526-29CC33229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222986"/>
      </p:ext>
    </p:extLst>
  </p:cSld>
  <p:clrMapOvr>
    <a:masterClrMapping/>
  </p:clrMapOvr>
  <p:transition spd="slow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F29478-A477-42D3-AC50-8E224BB9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48" y="1900238"/>
            <a:ext cx="11683544" cy="3168650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36B095-6D7D-49DB-864B-99147631A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948" y="5099051"/>
            <a:ext cx="11683544" cy="166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174652"/>
      </p:ext>
    </p:extLst>
  </p:cSld>
  <p:clrMapOvr>
    <a:masterClrMapping/>
  </p:clrMapOvr>
  <p:transition spd="slow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C73B4A-0CBC-4915-A8F9-11317349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EB6AE6-95E1-4155-9226-9B76C0B66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1297" y="2028825"/>
            <a:ext cx="5740176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41E80D1-E0D0-425C-A7D8-71588841D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4665" y="2028825"/>
            <a:ext cx="5740176" cy="4833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8667728"/>
      </p:ext>
    </p:extLst>
  </p:cSld>
  <p:clrMapOvr>
    <a:masterClrMapping/>
  </p:clrMapOvr>
  <p:transition spd="slow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4FBBBC-902A-45B9-936E-36C9BEBE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406401"/>
            <a:ext cx="11683544" cy="1471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DEB2D7-0929-43C3-B94E-6980A6FFC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14" y="1868488"/>
            <a:ext cx="5729592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08E1D5-2231-4B24-B060-5B2531715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414" y="2782888"/>
            <a:ext cx="5729592" cy="409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0B7CE8C-D08E-4423-B6B2-E5A002CD0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732" y="1868488"/>
            <a:ext cx="5759226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F2EF40-0273-4C05-8A96-70AFEF1BB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7732" y="2782888"/>
            <a:ext cx="5759226" cy="409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432112"/>
      </p:ext>
    </p:extLst>
  </p:cSld>
  <p:clrMapOvr>
    <a:masterClrMapping/>
  </p:clrMapOvr>
  <p:transition spd="slow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782AC7-13BD-4FF3-82C2-3E07D5BF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370517"/>
      </p:ext>
    </p:extLst>
  </p:cSld>
  <p:clrMapOvr>
    <a:masterClrMapping/>
  </p:clrMapOvr>
  <p:transition spd="slow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350374"/>
      </p:ext>
    </p:extLst>
  </p:cSld>
  <p:clrMapOvr>
    <a:masterClrMapping/>
  </p:clrMapOvr>
  <p:transition spd="slow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D0FD-5489-47CA-877B-40B9EC302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87FAEB-F28A-4966-8DC0-5518482F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226" y="1096963"/>
            <a:ext cx="6857732" cy="5414962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08CDF1-C93E-40D1-AA2E-162B99FE5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377742"/>
      </p:ext>
    </p:extLst>
  </p:cSld>
  <p:clrMapOvr>
    <a:masterClrMapping/>
  </p:clrMapOvr>
  <p:transition spd="slow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F2A1CC-4364-46BE-8AF3-BDE5D493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2E60437-2281-4BFF-A954-7CB2F6F2B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9226" y="1096963"/>
            <a:ext cx="6857732" cy="5414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5F4DF8D-44AD-4263-9F0D-815675D19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786867"/>
      </p:ext>
    </p:extLst>
  </p:cSld>
  <p:clrMapOvr>
    <a:masterClrMapping/>
  </p:clrMapOvr>
  <p:transition spd="slow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F719CC-D546-4820-B40C-E7B495C0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C321FFD-021F-465D-8BF4-E911C0775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1297" y="2028825"/>
            <a:ext cx="11683544" cy="4833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36359"/>
      </p:ext>
    </p:extLst>
  </p:cSld>
  <p:clrMapOvr>
    <a:masterClrMapping/>
  </p:clrMapOvr>
  <p:transition spd="slow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B0C7951-FCBD-4414-A178-1B3F2803E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93955" y="203201"/>
            <a:ext cx="2920886" cy="6659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12570D-B068-48B1-AADE-E7D776F62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1297" y="203201"/>
            <a:ext cx="8559466" cy="6659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7048794"/>
      </p:ext>
    </p:extLst>
  </p:cSld>
  <p:clrMapOvr>
    <a:masterClrMapping/>
  </p:clrMapOvr>
  <p:transition spd="slow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20ED59-C1C3-4321-97BF-C27EEF6E8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267" y="1247776"/>
            <a:ext cx="10159604" cy="2652713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D6D22F0-3225-4BF3-AA9B-97634D6D2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267" y="4002088"/>
            <a:ext cx="10159604" cy="1839912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629089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7AA183-2EAD-4FF0-8D90-013943A8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6BB5666-4CF3-4D0D-B5D8-89111C5DB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11B901-BD1F-4A5F-B2F2-5234D18BD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205074"/>
      </p:ext>
    </p:extLst>
  </p:cSld>
  <p:clrMapOvr>
    <a:masterClrMapping/>
  </p:clrMapOvr>
  <p:transition spd="slow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2C1BED-12EB-4141-BCD6-3DDC09D8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297" y="406401"/>
            <a:ext cx="11683544" cy="1471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615D2B-052A-44FB-8DE4-BE93A6986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309654"/>
      </p:ext>
    </p:extLst>
  </p:cSld>
  <p:clrMapOvr>
    <a:masterClrMapping/>
  </p:clrMapOvr>
  <p:transition spd="slow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919A92-0501-4612-BF8D-900A74B5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48" y="1900238"/>
            <a:ext cx="11683544" cy="316865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314F9E-F49B-4071-92BD-5817107D7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948" y="5099051"/>
            <a:ext cx="11683544" cy="1666875"/>
          </a:xfr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998902"/>
      </p:ext>
    </p:extLst>
  </p:cSld>
  <p:clrMapOvr>
    <a:masterClrMapping/>
  </p:clrMapOvr>
  <p:transition spd="slow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061188-4A0C-4B95-B729-6099EC9D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297" y="406401"/>
            <a:ext cx="11683544" cy="1471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6C4658-0A72-42A3-8978-0ECF76877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0748" y="990600"/>
            <a:ext cx="5350725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2562586-7A44-4F7F-8F65-DB3858395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4665" y="990600"/>
            <a:ext cx="5350725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129125"/>
      </p:ext>
    </p:extLst>
  </p:cSld>
  <p:clrMapOvr>
    <a:masterClrMapping/>
  </p:clrMapOvr>
  <p:transition spd="slow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4BEE8F-5201-4F5C-A275-698C0C73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406401"/>
            <a:ext cx="11683544" cy="1471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8C7E6F-AC14-4103-9E0E-CD1A29294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14" y="1868488"/>
            <a:ext cx="5729592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1FCBC1-E154-4E86-9558-1A2155F53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414" y="2782888"/>
            <a:ext cx="5729592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17CA829-80FD-48ED-81AE-FA08AAEF0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732" y="1868488"/>
            <a:ext cx="5759226" cy="9144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79C45D2-B464-467F-A37D-C8816B3B3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7732" y="2782888"/>
            <a:ext cx="5759226" cy="409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4139487"/>
      </p:ext>
    </p:extLst>
  </p:cSld>
  <p:clrMapOvr>
    <a:masterClrMapping/>
  </p:clrMapOvr>
  <p:transition spd="slow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9BDA0E-21E9-4ACB-9BCA-8C93E03D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297" y="406401"/>
            <a:ext cx="11683544" cy="1471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2748870"/>
      </p:ext>
    </p:extLst>
  </p:cSld>
  <p:clrMapOvr>
    <a:masterClrMapping/>
  </p:clrMapOvr>
  <p:transition spd="slow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542384"/>
      </p:ext>
    </p:extLst>
  </p:cSld>
  <p:clrMapOvr>
    <a:masterClrMapping/>
  </p:clrMapOvr>
  <p:transition spd="slow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37186-4867-4B0D-B8CB-796EE6DA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31A49A-561A-4CA1-8461-B33F2DC03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72C28E6-2579-403C-B27F-4F58045A6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7026789"/>
      </p:ext>
    </p:extLst>
  </p:cSld>
  <p:clrMapOvr>
    <a:masterClrMapping/>
  </p:clrMapOvr>
  <p:transition spd="slow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629C5-2BD3-4456-9B00-FC252B78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14" y="508000"/>
            <a:ext cx="4368630" cy="17780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9A0605F-D206-4811-861B-D92529C70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9226" y="1096963"/>
            <a:ext cx="6857732" cy="5414962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A56DD83-9B4B-45A9-98FF-D2D019D54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414" y="2286000"/>
            <a:ext cx="4368630" cy="423545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515695"/>
      </p:ext>
    </p:extLst>
  </p:cSld>
  <p:clrMapOvr>
    <a:masterClrMapping/>
  </p:clrMapOvr>
  <p:transition spd="slow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820BE-7914-42AE-93D3-65EE137E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297" y="406401"/>
            <a:ext cx="11683544" cy="1471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E39E54-43B4-4524-ADCF-47CD1DD81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495516"/>
      </p:ext>
    </p:extLst>
  </p:cSld>
  <p:clrMapOvr>
    <a:masterClrMapping/>
  </p:clrMapOvr>
  <p:transition spd="slow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EA45BDC-766C-4F1A-8090-5AD9E1361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93955" y="406400"/>
            <a:ext cx="2920886" cy="6223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35613F-141B-45FA-A8E8-489BA6F92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1297" y="406400"/>
            <a:ext cx="8559466" cy="622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5079618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="" xmlns:a16="http://schemas.microsoft.com/office/drawing/2014/main" id="{B70845D7-CAAF-42EB-B465-A66F524BD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749" y="203200"/>
            <a:ext cx="1090464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DB801A86-1C06-4933-86A6-7D24A3AA0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749" y="2159000"/>
            <a:ext cx="10904641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01625"/>
            <a:ext cx="41084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950913"/>
            <a:ext cx="12192000" cy="46037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533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80511" indent="-592652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7700" indent="-592652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94888" indent="-592652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9010" indent="-592652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26199" indent="-592652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="" xmlns:a16="http://schemas.microsoft.com/office/drawing/2014/main" id="{5F360469-FA3C-47B4-8233-67707AE01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749" y="203200"/>
            <a:ext cx="1090464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A40329DF-F4F9-4916-BC1C-62D73932D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749" y="2159000"/>
            <a:ext cx="524912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533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02197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59386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16574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90696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47884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="" xmlns:a16="http://schemas.microsoft.com/office/drawing/2014/main" id="{E59B1FD2-4B8C-4FA1-A4A1-FA9486602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749" y="203200"/>
            <a:ext cx="1090464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3C0267A2-C4BE-4992-8AE2-3E18849B2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749" y="2159000"/>
            <a:ext cx="10904641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533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02197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59386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16574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90696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47884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="" xmlns:a16="http://schemas.microsoft.com/office/drawing/2014/main" id="{B6307CA1-DADE-4F79-9B60-E35C66E1C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749" y="203200"/>
            <a:ext cx="1090464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C0BE7B5F-97BB-497B-A5A6-0B884BB85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93818" y="2159000"/>
            <a:ext cx="4131572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533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02197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59386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16574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90696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47884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="" xmlns:a16="http://schemas.microsoft.com/office/drawing/2014/main" id="{20497928-3D53-4DE5-9898-26E2809C0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46138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DAB10313-0649-4289-9DD9-8A80787B2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749" y="203200"/>
            <a:ext cx="1090464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EF191274-6D41-4ACC-AED5-9E20185D0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749" y="2159000"/>
            <a:ext cx="524912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533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02197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59386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16574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90696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47884" indent="-514338" algn="l" rtl="0" fontAlgn="base">
        <a:spcBef>
          <a:spcPts val="40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1297" y="405695"/>
            <a:ext cx="11683544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297" y="2028472"/>
            <a:ext cx="11683544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1297" y="7062612"/>
            <a:ext cx="3047881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7158" y="7062612"/>
            <a:ext cx="4571822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66960" y="7062612"/>
            <a:ext cx="3047881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01625"/>
            <a:ext cx="41084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 flipV="1">
            <a:off x="0" y="964186"/>
            <a:ext cx="13546138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7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97" indent="-253997" algn="l" defTabSz="101599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99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="" xmlns:a16="http://schemas.microsoft.com/office/drawing/2014/main" id="{4DA2DE47-BC19-48B5-BB78-9CE01230D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749" y="2324100"/>
            <a:ext cx="1090464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01625"/>
            <a:ext cx="41084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950913"/>
            <a:ext cx="12192000" cy="46037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533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="" xmlns:a16="http://schemas.microsoft.com/office/drawing/2014/main" id="{5A5D2500-9DC5-45CF-9C55-94F9E4370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749" y="3924300"/>
            <a:ext cx="10904641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178B3F6C-2A05-44AF-A8ED-A8B4D4074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749" y="1282700"/>
            <a:ext cx="10904641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533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="" xmlns:a16="http://schemas.microsoft.com/office/drawing/2014/main" id="{0AF8350D-3E2F-4E56-BC2F-CDEDDBF2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46138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DF85A2F6-7A98-48A6-B4E3-2DEAB2164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749" y="5753100"/>
            <a:ext cx="10904641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533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="" xmlns:a16="http://schemas.microsoft.com/office/drawing/2014/main" id="{4B173A5F-03AF-41DF-A4AF-C88BE3AD7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749" y="5753100"/>
            <a:ext cx="10904641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533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="" xmlns:a16="http://schemas.microsoft.com/office/drawing/2014/main" id="{4CA522F5-B579-45D1-80D6-C4B3DC968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46138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47CCD929-514D-4BA2-A03C-08053EAF2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0374" y="3746500"/>
            <a:ext cx="611269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4843AF05-CFEC-4DBA-8E24-F901C9605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0374" y="1104900"/>
            <a:ext cx="611269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" charset="0"/>
          <a:sym typeface="Gill Sans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" charset="0"/>
          <a:sym typeface="Gill Sans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" charset="0"/>
          <a:sym typeface="Gill Sans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" charset="0"/>
          <a:sym typeface="Gill Sans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="" xmlns:a16="http://schemas.microsoft.com/office/drawing/2014/main" id="{FB63EC08-D4EF-41E4-BCF9-657DB3824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0374" y="3746500"/>
            <a:ext cx="611269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39D5264D-165E-4944-A3CF-DA7022814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0374" y="1104900"/>
            <a:ext cx="611269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" charset="0"/>
          <a:sym typeface="Gill Sans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" charset="0"/>
          <a:sym typeface="Gill Sans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" charset="0"/>
          <a:sym typeface="Gill Sans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" charset="0"/>
          <a:sym typeface="Gill Sans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="" xmlns:a16="http://schemas.microsoft.com/office/drawing/2014/main" id="{CBB2F99F-7486-4207-814A-A0B02DAC9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749" y="203200"/>
            <a:ext cx="1090464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533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931310" indent="-592652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88499" indent="-592652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45687" indent="-592652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319809" indent="-592652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76997" indent="-592652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="" xmlns:a16="http://schemas.microsoft.com/office/drawing/2014/main" id="{55F350BA-EF9F-4BB6-803B-8AAB5B161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749" y="990600"/>
            <a:ext cx="1090464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533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8533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80511" indent="-592652" algn="l" rtl="0" fontAlgn="base">
        <a:spcBef>
          <a:spcPts val="4933"/>
        </a:spcBef>
        <a:spcAft>
          <a:spcPct val="0"/>
        </a:spcAft>
        <a:buSzPct val="171000"/>
        <a:buFont typeface="Gill Sans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7700" indent="-592652" algn="l" rtl="0" fontAlgn="base">
        <a:spcBef>
          <a:spcPts val="4933"/>
        </a:spcBef>
        <a:spcAft>
          <a:spcPct val="0"/>
        </a:spcAft>
        <a:buSzPct val="171000"/>
        <a:buFont typeface="Gill Sans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94888" indent="-592652" algn="l" rtl="0" fontAlgn="base">
        <a:spcBef>
          <a:spcPts val="4933"/>
        </a:spcBef>
        <a:spcAft>
          <a:spcPct val="0"/>
        </a:spcAft>
        <a:buSzPct val="171000"/>
        <a:buFont typeface="Gill Sans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9010" indent="-592652" algn="l" rtl="0" fontAlgn="base">
        <a:spcBef>
          <a:spcPts val="4933"/>
        </a:spcBef>
        <a:spcAft>
          <a:spcPct val="0"/>
        </a:spcAft>
        <a:buSzPct val="171000"/>
        <a:buFont typeface="Gill Sans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26199" indent="-592652" algn="l" rtl="0" fontAlgn="base">
        <a:spcBef>
          <a:spcPts val="4933"/>
        </a:spcBef>
        <a:spcAft>
          <a:spcPct val="0"/>
        </a:spcAft>
        <a:buSzPct val="171000"/>
        <a:buFont typeface="Gill Sans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="" xmlns:a16="http://schemas.microsoft.com/office/drawing/2014/main" id="{78900BDB-0C4E-4627-8B6B-2E75E42357DF}"/>
              </a:ext>
            </a:extLst>
          </p:cNvPr>
          <p:cNvSpPr>
            <a:spLocks/>
          </p:cNvSpPr>
          <p:nvPr/>
        </p:nvSpPr>
        <p:spPr bwMode="auto">
          <a:xfrm>
            <a:off x="567245" y="3259688"/>
            <a:ext cx="12394716" cy="106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en-US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 sharing Church</a:t>
            </a:r>
            <a:endParaRPr lang="en-US" altLang="en-US" sz="6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Acts </a:t>
            </a:r>
            <a:r>
              <a:rPr lang="en-US" alt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4:32-37</a:t>
            </a:r>
            <a:endParaRPr lang="en-US" alt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7" name="Picture 23">
            <a:extLst>
              <a:ext uri="{FF2B5EF4-FFF2-40B4-BE49-F238E27FC236}">
                <a16:creationId xmlns="" xmlns:a16="http://schemas.microsoft.com/office/drawing/2014/main" id="{17A86B02-7EBF-4D64-828D-53B9FF378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429178"/>
            <a:ext cx="9598566" cy="587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8" name="Rectangle 24">
            <a:extLst>
              <a:ext uri="{FF2B5EF4-FFF2-40B4-BE49-F238E27FC236}">
                <a16:creationId xmlns="" xmlns:a16="http://schemas.microsoft.com/office/drawing/2014/main" id="{755109DB-7829-432D-A931-16B42B6A2E5F}"/>
              </a:ext>
            </a:extLst>
          </p:cNvPr>
          <p:cNvSpPr>
            <a:spLocks/>
          </p:cNvSpPr>
          <p:nvPr/>
        </p:nvSpPr>
        <p:spPr bwMode="auto">
          <a:xfrm>
            <a:off x="301025" y="4556188"/>
            <a:ext cx="8180449" cy="26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n-US" sz="4267" dirty="0" smtClean="0">
                <a:solidFill>
                  <a:schemeClr val="tx1"/>
                </a:solidFill>
                <a:sym typeface="Arial" panose="020B0604020202020204" pitchFamily="34" charset="0"/>
              </a:rPr>
              <a:t>they </a:t>
            </a:r>
          </a:p>
          <a:p>
            <a:pPr algn="l">
              <a:lnSpc>
                <a:spcPct val="80000"/>
              </a:lnSpc>
            </a:pPr>
            <a:r>
              <a:rPr lang="en-US" altLang="en-US" sz="6000" dirty="0" smtClean="0">
                <a:solidFill>
                  <a:schemeClr val="tx1"/>
                </a:solidFill>
                <a:sym typeface="Arial" panose="020B0604020202020204" pitchFamily="34" charset="0"/>
              </a:rPr>
              <a:t>shared </a:t>
            </a:r>
          </a:p>
          <a:p>
            <a:pPr algn="l">
              <a:lnSpc>
                <a:spcPct val="80000"/>
              </a:lnSpc>
            </a:pPr>
            <a:r>
              <a:rPr lang="en-US" altLang="en-US" sz="6000" dirty="0" smtClean="0">
                <a:solidFill>
                  <a:schemeClr val="tx1"/>
                </a:solidFill>
                <a:sym typeface="Arial" panose="020B0604020202020204" pitchFamily="34" charset="0"/>
              </a:rPr>
              <a:t>everything</a:t>
            </a:r>
            <a:r>
              <a:rPr lang="en-US" altLang="en-US" sz="4267" dirty="0" smtClean="0">
                <a:solidFill>
                  <a:schemeClr val="tx1"/>
                </a:solidFill>
                <a:sym typeface="Arial" panose="020B0604020202020204" pitchFamily="34" charset="0"/>
              </a:rPr>
              <a:t> </a:t>
            </a:r>
            <a:endParaRPr lang="en-US" altLang="en-US" sz="4267" dirty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4267" dirty="0">
                <a:solidFill>
                  <a:schemeClr val="tx1"/>
                </a:solidFill>
                <a:sym typeface="Arial" panose="020B0604020202020204" pitchFamily="34" charset="0"/>
              </a:rPr>
              <a:t>they </a:t>
            </a:r>
            <a:r>
              <a:rPr lang="en-US" altLang="en-US" sz="4267" dirty="0" smtClean="0">
                <a:solidFill>
                  <a:schemeClr val="tx1"/>
                </a:solidFill>
                <a:sym typeface="Arial" panose="020B0604020202020204" pitchFamily="34" charset="0"/>
              </a:rPr>
              <a:t>had.</a:t>
            </a:r>
            <a:endParaRPr lang="en-US" altLang="en-US" sz="4267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6389" name="Rectangle 5">
            <a:extLst>
              <a:ext uri="{FF2B5EF4-FFF2-40B4-BE49-F238E27FC236}">
                <a16:creationId xmlns="" xmlns:a16="http://schemas.microsoft.com/office/drawing/2014/main" id="{76998FEA-75DC-494F-ADD7-A87A202A72FF}"/>
              </a:ext>
            </a:extLst>
          </p:cNvPr>
          <p:cNvSpPr>
            <a:spLocks/>
          </p:cNvSpPr>
          <p:nvPr/>
        </p:nvSpPr>
        <p:spPr bwMode="auto">
          <a:xfrm>
            <a:off x="301025" y="1303136"/>
            <a:ext cx="5490176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All the believers were </a:t>
            </a:r>
            <a:r>
              <a:rPr lang="en-US" alt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one</a:t>
            </a: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in </a:t>
            </a:r>
            <a:r>
              <a:rPr lang="en-US" altLang="en-US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heart</a:t>
            </a:r>
          </a:p>
          <a:p>
            <a:pPr algn="l">
              <a:lnSpc>
                <a:spcPct val="80000"/>
              </a:lnSpc>
            </a:pPr>
            <a:r>
              <a:rPr lang="en-US" altLang="en-US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and </a:t>
            </a:r>
            <a:r>
              <a:rPr lang="en-US" alt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mind</a:t>
            </a: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…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4" name="Picture 26">
            <a:extLst>
              <a:ext uri="{FF2B5EF4-FFF2-40B4-BE49-F238E27FC236}">
                <a16:creationId xmlns="" xmlns:a16="http://schemas.microsoft.com/office/drawing/2014/main" id="{582E91FF-0F90-4AE4-BF8A-2DB78022B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4" y="2636000"/>
            <a:ext cx="7757279" cy="46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32" name="Group 24">
            <a:extLst>
              <a:ext uri="{FF2B5EF4-FFF2-40B4-BE49-F238E27FC236}">
                <a16:creationId xmlns="" xmlns:a16="http://schemas.microsoft.com/office/drawing/2014/main" id="{6DEF217D-7B51-46BF-95EF-C30D08A8F4AC}"/>
              </a:ext>
            </a:extLst>
          </p:cNvPr>
          <p:cNvGrpSpPr>
            <a:grpSpLocks/>
          </p:cNvGrpSpPr>
          <p:nvPr/>
        </p:nvGrpSpPr>
        <p:grpSpPr bwMode="auto">
          <a:xfrm>
            <a:off x="431766" y="1228472"/>
            <a:ext cx="13648971" cy="5249127"/>
            <a:chOff x="457" y="336"/>
            <a:chExt cx="5114" cy="2480"/>
          </a:xfrm>
        </p:grpSpPr>
        <p:sp>
          <p:nvSpPr>
            <p:cNvPr id="17413" name="Rectangle 5">
              <a:extLst>
                <a:ext uri="{FF2B5EF4-FFF2-40B4-BE49-F238E27FC236}">
                  <a16:creationId xmlns="" xmlns:a16="http://schemas.microsoft.com/office/drawing/2014/main" id="{5C7930C5-FD38-4A2A-BE41-4FC947D1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" y="336"/>
              <a:ext cx="4856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en-US" alt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With </a:t>
              </a:r>
              <a:r>
                <a:rPr lang="en-US" alt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great power </a:t>
              </a:r>
              <a:endParaRPr lang="en-US" altLang="en-US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l">
                <a:lnSpc>
                  <a:spcPct val="70000"/>
                </a:lnSpc>
              </a:pPr>
              <a:r>
                <a:rPr lang="en-US" altLang="en-US" sz="4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the apostles continued </a:t>
              </a:r>
              <a:r>
                <a:rPr lang="en-US" alt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to</a:t>
              </a:r>
              <a:r>
                <a:rPr lang="en-US" alt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testify </a:t>
              </a:r>
            </a:p>
          </p:txBody>
        </p:sp>
        <p:sp>
          <p:nvSpPr>
            <p:cNvPr id="17415" name="Rectangle 7">
              <a:extLst>
                <a:ext uri="{FF2B5EF4-FFF2-40B4-BE49-F238E27FC236}">
                  <a16:creationId xmlns="" xmlns:a16="http://schemas.microsoft.com/office/drawing/2014/main" id="{EF8DE4D0-7F51-4B9C-B572-2D67C0FDE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1411"/>
              <a:ext cx="71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en-US" sz="4267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of the </a:t>
              </a:r>
            </a:p>
          </p:txBody>
        </p:sp>
        <p:sp>
          <p:nvSpPr>
            <p:cNvPr id="17416" name="Rectangle 8">
              <a:extLst>
                <a:ext uri="{FF2B5EF4-FFF2-40B4-BE49-F238E27FC236}">
                  <a16:creationId xmlns="" xmlns:a16="http://schemas.microsoft.com/office/drawing/2014/main" id="{F3D02299-9576-48D9-9996-8A238F7C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730"/>
              <a:ext cx="1748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6667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Lord Jesus</a:t>
              </a:r>
              <a:r>
                <a:rPr lang="en-US" alt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, </a:t>
              </a:r>
            </a:p>
            <a:p>
              <a:pPr>
                <a:lnSpc>
                  <a:spcPct val="80000"/>
                </a:lnSpc>
              </a:pPr>
              <a:endPara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en-US" sz="4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and </a:t>
              </a:r>
              <a:r>
                <a:rPr lang="en-US" alt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much grace was upon them all.</a:t>
              </a:r>
              <a:endParaRPr lang="en-US" alt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30" name="Rectangle 22">
              <a:extLst>
                <a:ext uri="{FF2B5EF4-FFF2-40B4-BE49-F238E27FC236}">
                  <a16:creationId xmlns="" xmlns:a16="http://schemas.microsoft.com/office/drawing/2014/main" id="{CE66DD82-1FC1-43D3-89D8-A5D2D9B08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751"/>
              <a:ext cx="735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en-US" sz="4267" dirty="0">
                  <a:solidFill>
                    <a:schemeClr val="tx1"/>
                  </a:solidFill>
                  <a:sym typeface="Arial" panose="020B0604020202020204" pitchFamily="34" charset="0"/>
                </a:rPr>
                <a:t>to the</a:t>
              </a:r>
            </a:p>
          </p:txBody>
        </p:sp>
        <p:sp>
          <p:nvSpPr>
            <p:cNvPr id="17431" name="Rectangle 23">
              <a:extLst>
                <a:ext uri="{FF2B5EF4-FFF2-40B4-BE49-F238E27FC236}">
                  <a16:creationId xmlns="" xmlns:a16="http://schemas.microsoft.com/office/drawing/2014/main" id="{A22D436E-3A47-4717-817C-90600617E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923"/>
              <a:ext cx="2222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667" dirty="0">
                  <a:solidFill>
                    <a:schemeClr val="tx1"/>
                  </a:solidFill>
                  <a:sym typeface="Arial" panose="020B0604020202020204" pitchFamily="34" charset="0"/>
                </a:rPr>
                <a:t>resurrection</a:t>
              </a:r>
              <a:endParaRPr lang="en-GB" altLang="en-US" sz="6667" dirty="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2" name="Picture 30">
            <a:extLst>
              <a:ext uri="{FF2B5EF4-FFF2-40B4-BE49-F238E27FC236}">
                <a16:creationId xmlns="" xmlns:a16="http://schemas.microsoft.com/office/drawing/2014/main" id="{9830021E-3E3B-45BE-879B-31C9D3BDE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6" y="3160174"/>
            <a:ext cx="10625151" cy="43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60" name="Group 28">
            <a:extLst>
              <a:ext uri="{FF2B5EF4-FFF2-40B4-BE49-F238E27FC236}">
                <a16:creationId xmlns="" xmlns:a16="http://schemas.microsoft.com/office/drawing/2014/main" id="{AADE71EB-6350-4893-A300-8D4F3E3C61F6}"/>
              </a:ext>
            </a:extLst>
          </p:cNvPr>
          <p:cNvGrpSpPr>
            <a:grpSpLocks/>
          </p:cNvGrpSpPr>
          <p:nvPr/>
        </p:nvGrpSpPr>
        <p:grpSpPr bwMode="auto">
          <a:xfrm>
            <a:off x="270916" y="1424672"/>
            <a:ext cx="13045034" cy="2556833"/>
            <a:chOff x="218" y="526"/>
            <a:chExt cx="4645" cy="1208"/>
          </a:xfrm>
        </p:grpSpPr>
        <p:sp>
          <p:nvSpPr>
            <p:cNvPr id="18452" name="Rectangle 20">
              <a:extLst>
                <a:ext uri="{FF2B5EF4-FFF2-40B4-BE49-F238E27FC236}">
                  <a16:creationId xmlns="" xmlns:a16="http://schemas.microsoft.com/office/drawing/2014/main" id="{49314D03-0EA2-4692-803F-E150F88FC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" y="526"/>
              <a:ext cx="4645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en-US" alt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There were </a:t>
              </a:r>
              <a:r>
                <a:rPr lang="en-US" altLang="en-US" sz="6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no </a:t>
              </a:r>
              <a:r>
                <a:rPr lang="en-US" alt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needy persons</a:t>
              </a:r>
              <a:r>
                <a:rPr lang="en-US" alt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4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among them, </a:t>
              </a:r>
              <a:endPara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l">
                <a:lnSpc>
                  <a:spcPct val="70000"/>
                </a:lnSpc>
              </a:pPr>
              <a:endParaRPr lang="en-US" altLang="en-US" sz="42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57" name="Rectangle 25">
              <a:extLst>
                <a:ext uri="{FF2B5EF4-FFF2-40B4-BE49-F238E27FC236}">
                  <a16:creationId xmlns="" xmlns:a16="http://schemas.microsoft.com/office/drawing/2014/main" id="{D918448B-E49F-4319-A449-91AB3D4C3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951"/>
              <a:ext cx="2477" cy="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en-US" sz="6000" dirty="0">
                  <a:solidFill>
                    <a:schemeClr val="tx1"/>
                  </a:solidFill>
                  <a:sym typeface="Arial" panose="020B0604020202020204" pitchFamily="34" charset="0"/>
                </a:rPr>
                <a:t>those who owned</a:t>
              </a:r>
              <a:r>
                <a:rPr lang="en-US" altLang="en-US" sz="1000" dirty="0">
                  <a:solidFill>
                    <a:schemeClr val="tx1"/>
                  </a:solidFill>
                  <a:sym typeface="Arial" panose="020B0604020202020204" pitchFamily="34" charset="0"/>
                </a:rPr>
                <a:t> </a:t>
              </a:r>
              <a:r>
                <a:rPr lang="en-US" altLang="en-US" sz="4267" dirty="0" smtClean="0">
                  <a:solidFill>
                    <a:schemeClr val="tx1"/>
                  </a:solidFill>
                  <a:sym typeface="Arial" panose="020B0604020202020204" pitchFamily="34" charset="0"/>
                </a:rPr>
                <a:t>            </a:t>
              </a:r>
            </a:p>
            <a:p>
              <a:pPr algn="r">
                <a:lnSpc>
                  <a:spcPct val="70000"/>
                </a:lnSpc>
              </a:pPr>
              <a:r>
                <a:rPr lang="en-US" altLang="en-US" sz="4267" dirty="0" smtClean="0">
                  <a:solidFill>
                    <a:schemeClr val="tx1"/>
                  </a:solidFill>
                  <a:sym typeface="Arial" panose="020B0604020202020204" pitchFamily="34" charset="0"/>
                </a:rPr>
                <a:t>lands </a:t>
              </a:r>
              <a:r>
                <a:rPr lang="en-US" altLang="en-US" sz="4267" dirty="0">
                  <a:solidFill>
                    <a:schemeClr val="tx1"/>
                  </a:solidFill>
                  <a:sym typeface="Arial" panose="020B0604020202020204" pitchFamily="34" charset="0"/>
                </a:rPr>
                <a:t>or houses </a:t>
              </a:r>
              <a:endParaRPr lang="en-US" altLang="en-US" sz="4267" dirty="0" smtClean="0">
                <a:solidFill>
                  <a:schemeClr val="tx1"/>
                </a:solidFill>
                <a:sym typeface="Arial" panose="020B0604020202020204" pitchFamily="34" charset="0"/>
              </a:endParaRPr>
            </a:p>
            <a:p>
              <a:pPr>
                <a:lnSpc>
                  <a:spcPct val="70000"/>
                </a:lnSpc>
              </a:pPr>
              <a:r>
                <a:rPr lang="en-US" altLang="en-US" sz="4267" dirty="0">
                  <a:solidFill>
                    <a:schemeClr val="tx1"/>
                  </a:solidFill>
                  <a:sym typeface="Arial" panose="020B0604020202020204" pitchFamily="34" charset="0"/>
                </a:rPr>
                <a:t> </a:t>
              </a:r>
              <a:r>
                <a:rPr lang="en-US" altLang="en-US" sz="4267" dirty="0" smtClean="0">
                  <a:solidFill>
                    <a:schemeClr val="tx1"/>
                  </a:solidFill>
                  <a:sym typeface="Arial" panose="020B0604020202020204" pitchFamily="34" charset="0"/>
                </a:rPr>
                <a:t>                     sold </a:t>
              </a:r>
              <a:r>
                <a:rPr lang="en-US" altLang="en-US" sz="4267" dirty="0">
                  <a:solidFill>
                    <a:schemeClr val="tx1"/>
                  </a:solidFill>
                  <a:sym typeface="Arial" panose="020B0604020202020204" pitchFamily="34" charset="0"/>
                </a:rPr>
                <a:t>them,</a:t>
              </a:r>
              <a:endParaRPr lang="en-GB" altLang="en-US" sz="4267" dirty="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458" name="Rectangle 26">
              <a:extLst>
                <a:ext uri="{FF2B5EF4-FFF2-40B4-BE49-F238E27FC236}">
                  <a16:creationId xmlns="" xmlns:a16="http://schemas.microsoft.com/office/drawing/2014/main" id="{61529650-DB86-4D92-B00C-64DF95BF1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816"/>
              <a:ext cx="2013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267" dirty="0">
                  <a:solidFill>
                    <a:schemeClr val="tx1"/>
                  </a:solidFill>
                  <a:sym typeface="Arial" panose="020B0604020202020204" pitchFamily="34" charset="0"/>
                </a:rPr>
                <a:t>from time to time</a:t>
              </a:r>
              <a:endParaRPr lang="en-GB" altLang="en-US" sz="4267" dirty="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459" name="Rectangle 27">
              <a:extLst>
                <a:ext uri="{FF2B5EF4-FFF2-40B4-BE49-F238E27FC236}">
                  <a16:creationId xmlns="" xmlns:a16="http://schemas.microsoft.com/office/drawing/2014/main" id="{423CA123-7A14-4586-9111-71A3C2DF2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750"/>
              <a:ext cx="293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267" dirty="0">
                  <a:solidFill>
                    <a:schemeClr val="tx1"/>
                  </a:solidFill>
                  <a:sym typeface="Arial" panose="020B0604020202020204" pitchFamily="34" charset="0"/>
                </a:rPr>
                <a:t>f</a:t>
              </a:r>
              <a:r>
                <a:rPr lang="en-US" altLang="en-US" sz="4267" dirty="0" smtClean="0">
                  <a:solidFill>
                    <a:schemeClr val="tx1"/>
                  </a:solidFill>
                  <a:sym typeface="Arial" panose="020B0604020202020204" pitchFamily="34" charset="0"/>
                </a:rPr>
                <a:t>or</a:t>
              </a:r>
              <a:endParaRPr lang="en-GB" altLang="en-US" sz="4267" dirty="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7" name="Picture 31">
            <a:extLst>
              <a:ext uri="{FF2B5EF4-FFF2-40B4-BE49-F238E27FC236}">
                <a16:creationId xmlns="" xmlns:a16="http://schemas.microsoft.com/office/drawing/2014/main" id="{78E088B5-EEA0-4BA3-9658-70AD752BB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76" y="3448050"/>
            <a:ext cx="94739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85" name="Group 29">
            <a:extLst>
              <a:ext uri="{FF2B5EF4-FFF2-40B4-BE49-F238E27FC236}">
                <a16:creationId xmlns="" xmlns:a16="http://schemas.microsoft.com/office/drawing/2014/main" id="{E8CAEA1B-1C73-434C-A9BC-3EE5EA531DCD}"/>
              </a:ext>
            </a:extLst>
          </p:cNvPr>
          <p:cNvGrpSpPr>
            <a:grpSpLocks/>
          </p:cNvGrpSpPr>
          <p:nvPr/>
        </p:nvGrpSpPr>
        <p:grpSpPr bwMode="auto">
          <a:xfrm>
            <a:off x="161415" y="1234193"/>
            <a:ext cx="12093226" cy="2332474"/>
            <a:chOff x="155" y="292"/>
            <a:chExt cx="3963" cy="1102"/>
          </a:xfrm>
        </p:grpSpPr>
        <p:sp>
          <p:nvSpPr>
            <p:cNvPr id="19479" name="Rectangle 23">
              <a:extLst>
                <a:ext uri="{FF2B5EF4-FFF2-40B4-BE49-F238E27FC236}">
                  <a16:creationId xmlns="" xmlns:a16="http://schemas.microsoft.com/office/drawing/2014/main" id="{590D6E4A-B2E9-4FAF-954C-5EA0A86CC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" y="292"/>
              <a:ext cx="282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brought the money from the sales</a:t>
              </a:r>
              <a:r>
                <a:rPr lang="en-US" altLang="en-US" sz="4267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</a:p>
            <a:p>
              <a:pPr algn="l">
                <a:lnSpc>
                  <a:spcPct val="80000"/>
                </a:lnSpc>
              </a:pPr>
              <a:r>
                <a:rPr lang="en-US" altLang="en-US" sz="4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and </a:t>
              </a:r>
              <a:r>
                <a:rPr lang="en-US" alt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put it at the</a:t>
              </a:r>
              <a:r>
                <a:rPr lang="en-US" alt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apostles’ feet,</a:t>
              </a:r>
            </a:p>
          </p:txBody>
        </p:sp>
        <p:sp>
          <p:nvSpPr>
            <p:cNvPr id="19480" name="Rectangle 24">
              <a:extLst>
                <a:ext uri="{FF2B5EF4-FFF2-40B4-BE49-F238E27FC236}">
                  <a16:creationId xmlns="" xmlns:a16="http://schemas.microsoft.com/office/drawing/2014/main" id="{57A56C38-5D86-4BC0-B783-574A88363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768"/>
              <a:ext cx="43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en-US" sz="4267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and</a:t>
              </a:r>
            </a:p>
          </p:txBody>
        </p:sp>
        <p:sp>
          <p:nvSpPr>
            <p:cNvPr id="19481" name="Rectangle 25">
              <a:extLst>
                <a:ext uri="{FF2B5EF4-FFF2-40B4-BE49-F238E27FC236}">
                  <a16:creationId xmlns="" xmlns:a16="http://schemas.microsoft.com/office/drawing/2014/main" id="{CFF3AAE3-8778-459B-8477-965E9B415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958"/>
              <a:ext cx="245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</a:t>
              </a:r>
              <a:r>
                <a:rPr lang="en-US" altLang="en-US" sz="6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o all </a:t>
              </a:r>
              <a:r>
                <a:rPr lang="en-US" alt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who had need.</a:t>
              </a:r>
            </a:p>
          </p:txBody>
        </p:sp>
        <p:sp>
          <p:nvSpPr>
            <p:cNvPr id="19484" name="Rectangle 28">
              <a:extLst>
                <a:ext uri="{FF2B5EF4-FFF2-40B4-BE49-F238E27FC236}">
                  <a16:creationId xmlns="" xmlns:a16="http://schemas.microsoft.com/office/drawing/2014/main" id="{9FFB1032-80A9-4814-96BC-42B112DC9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915"/>
              <a:ext cx="139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267" dirty="0">
                  <a:solidFill>
                    <a:schemeClr val="tx1"/>
                  </a:solidFill>
                  <a:sym typeface="Arial" panose="020B0604020202020204" pitchFamily="34" charset="0"/>
                </a:rPr>
                <a:t>it was </a:t>
              </a:r>
              <a:r>
                <a:rPr lang="en-US" altLang="en-US" sz="4267" dirty="0" smtClean="0">
                  <a:solidFill>
                    <a:schemeClr val="tx1"/>
                  </a:solidFill>
                  <a:sym typeface="Arial" panose="020B0604020202020204" pitchFamily="34" charset="0"/>
                </a:rPr>
                <a:t>distributed</a:t>
              </a:r>
              <a:endParaRPr lang="en-GB" altLang="en-US" sz="4267" dirty="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0" name="Picture 30">
            <a:extLst>
              <a:ext uri="{FF2B5EF4-FFF2-40B4-BE49-F238E27FC236}">
                <a16:creationId xmlns="" xmlns:a16="http://schemas.microsoft.com/office/drawing/2014/main" id="{F2DC0333-4DD2-497F-B3A0-D40DA0EA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10" y="2556983"/>
            <a:ext cx="7437451" cy="48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1" name="Group 31">
            <a:extLst>
              <a:ext uri="{FF2B5EF4-FFF2-40B4-BE49-F238E27FC236}">
                <a16:creationId xmlns="" xmlns:a16="http://schemas.microsoft.com/office/drawing/2014/main" id="{74246CF4-44A5-4AD5-9241-656A3B4DE2D1}"/>
              </a:ext>
            </a:extLst>
          </p:cNvPr>
          <p:cNvGrpSpPr>
            <a:grpSpLocks/>
          </p:cNvGrpSpPr>
          <p:nvPr/>
        </p:nvGrpSpPr>
        <p:grpSpPr bwMode="auto">
          <a:xfrm>
            <a:off x="321716" y="1145946"/>
            <a:ext cx="10843259" cy="5528188"/>
            <a:chOff x="233" y="307"/>
            <a:chExt cx="5123" cy="2172"/>
          </a:xfrm>
        </p:grpSpPr>
        <p:sp>
          <p:nvSpPr>
            <p:cNvPr id="20502" name="Rectangle 22">
              <a:extLst>
                <a:ext uri="{FF2B5EF4-FFF2-40B4-BE49-F238E27FC236}">
                  <a16:creationId xmlns="" xmlns:a16="http://schemas.microsoft.com/office/drawing/2014/main" id="{1CC86A94-F882-4331-BF92-1FA9FEA2A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" y="307"/>
              <a:ext cx="5121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en-US" altLang="en-US" sz="4667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Joseph,</a:t>
              </a:r>
              <a:r>
                <a:rPr lang="en-US" alt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</a:p>
            <a:p>
              <a:pPr algn="l">
                <a:lnSpc>
                  <a:spcPct val="70000"/>
                </a:lnSpc>
              </a:pPr>
              <a:r>
                <a:rPr lang="en-US" altLang="en-US" sz="4267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 </a:t>
              </a:r>
              <a:r>
                <a:rPr lang="en-US" altLang="en-US" sz="3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 Levite from Cyprus, whom the apostles </a:t>
              </a:r>
              <a:r>
                <a:rPr lang="en-US" altLang="en-US" sz="3333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called</a:t>
              </a:r>
            </a:p>
            <a:p>
              <a:pPr algn="l">
                <a:lnSpc>
                  <a:spcPct val="70000"/>
                </a:lnSpc>
              </a:pPr>
              <a:endParaRPr lang="en-US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l">
                <a:lnSpc>
                  <a:spcPct val="70000"/>
                </a:lnSpc>
              </a:pPr>
              <a:r>
                <a:rPr lang="en-US" altLang="en-US" sz="3333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Barnabus </a:t>
              </a:r>
              <a:endParaRPr lang="en-US" altLang="en-US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l">
                <a:lnSpc>
                  <a:spcPct val="70000"/>
                </a:lnSpc>
              </a:pPr>
              <a:r>
                <a:rPr lang="en-US" altLang="en-US" sz="3333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(</a:t>
              </a:r>
              <a:r>
                <a:rPr lang="en-US" altLang="en-US" sz="3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which means Son of Encouragement</a:t>
              </a:r>
              <a:r>
                <a:rPr lang="en-US" altLang="en-US" sz="3333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),</a:t>
              </a:r>
            </a:p>
            <a:p>
              <a:pPr algn="l">
                <a:lnSpc>
                  <a:spcPct val="70000"/>
                </a:lnSpc>
              </a:pPr>
              <a:r>
                <a:rPr lang="en-US" alt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 </a:t>
              </a:r>
              <a:endParaRPr lang="en-US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l">
                <a:lnSpc>
                  <a:spcPct val="70000"/>
                </a:lnSpc>
              </a:pPr>
              <a:r>
                <a:rPr lang="en-US" alt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     </a:t>
              </a:r>
              <a:r>
                <a:rPr lang="en-US" altLang="en-US" sz="6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sold </a:t>
              </a:r>
              <a:r>
                <a:rPr lang="en-US" alt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 field </a:t>
              </a:r>
              <a:r>
                <a:rPr lang="en-US" alt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he </a:t>
              </a:r>
              <a:r>
                <a:rPr lang="en-US" altLang="en-US" sz="4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owned, </a:t>
              </a:r>
              <a:endPara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l">
                <a:lnSpc>
                  <a:spcPct val="80000"/>
                </a:lnSpc>
              </a:pPr>
              <a:endPara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3" name="Rectangle 23">
              <a:extLst>
                <a:ext uri="{FF2B5EF4-FFF2-40B4-BE49-F238E27FC236}">
                  <a16:creationId xmlns="" xmlns:a16="http://schemas.microsoft.com/office/drawing/2014/main" id="{2F811073-5183-4A33-8B9F-9693D1C2C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" y="1778"/>
              <a:ext cx="178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en-US" sz="4267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and put it at the</a:t>
              </a:r>
            </a:p>
          </p:txBody>
        </p:sp>
        <p:sp>
          <p:nvSpPr>
            <p:cNvPr id="20504" name="Rectangle 24">
              <a:extLst>
                <a:ext uri="{FF2B5EF4-FFF2-40B4-BE49-F238E27FC236}">
                  <a16:creationId xmlns="" xmlns:a16="http://schemas.microsoft.com/office/drawing/2014/main" id="{7361E09B-4952-417B-B021-295649664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" y="1390"/>
              <a:ext cx="303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brought the money</a:t>
              </a:r>
            </a:p>
          </p:txBody>
        </p:sp>
        <p:sp>
          <p:nvSpPr>
            <p:cNvPr id="20505" name="Rectangle 25">
              <a:extLst>
                <a:ext uri="{FF2B5EF4-FFF2-40B4-BE49-F238E27FC236}">
                  <a16:creationId xmlns="" xmlns:a16="http://schemas.microsoft.com/office/drawing/2014/main" id="{4CD4351D-86C3-46C7-8AC0-8EC084C5B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" y="1999"/>
              <a:ext cx="2095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 dirty="0">
                  <a:solidFill>
                    <a:schemeClr val="tx1"/>
                  </a:solidFill>
                  <a:sym typeface="Arial" panose="020B0604020202020204" pitchFamily="34" charset="0"/>
                </a:rPr>
                <a:t>apostles’</a:t>
              </a:r>
              <a:r>
                <a:rPr lang="en-US" altLang="en-US" sz="4000" dirty="0">
                  <a:solidFill>
                    <a:schemeClr val="tx1"/>
                  </a:solidFill>
                  <a:sym typeface="Arial" panose="020B0604020202020204" pitchFamily="34" charset="0"/>
                </a:rPr>
                <a:t> feet</a:t>
              </a:r>
              <a:r>
                <a:rPr lang="en-US" altLang="en-US" sz="6000" dirty="0">
                  <a:solidFill>
                    <a:schemeClr val="tx1"/>
                  </a:solidFill>
                  <a:sym typeface="Arial" panose="020B0604020202020204" pitchFamily="34" charset="0"/>
                </a:rPr>
                <a:t>.</a:t>
              </a:r>
              <a:endParaRPr lang="en-GB" altLang="en-US" sz="6000" dirty="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="" xmlns:a16="http://schemas.microsoft.com/office/drawing/2014/main" id="{949E73D5-3829-47BC-AA88-2A4AB72F5521}"/>
              </a:ext>
            </a:extLst>
          </p:cNvPr>
          <p:cNvSpPr>
            <a:spLocks/>
          </p:cNvSpPr>
          <p:nvPr/>
        </p:nvSpPr>
        <p:spPr bwMode="auto">
          <a:xfrm>
            <a:off x="488605" y="6695945"/>
            <a:ext cx="11852870" cy="38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Illustrations by Ellis Nadler</a:t>
            </a:r>
          </a:p>
        </p:txBody>
      </p:sp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E5E5E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E5E5E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E5E5E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0" ma:contentTypeDescription="Create a new document." ma:contentTypeScope="" ma:versionID="c8409e4203e66ced0ba0f7efbae36d82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targetNamespace="http://schemas.microsoft.com/office/2006/metadata/properties" ma:root="true" ma:fieldsID="9904130c5251f848678ed5a103073116" ns2:_="" ns3:_="" ns4:_="" ns5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 xmlns="236a9a4b-a03c-46ba-8ec6-624c184acbc6">N/A</Audience>
    <Activity xmlns="236a9a4b-a03c-46ba-8ec6-624c184acbc6">Prayer and Worship</Activity>
    <_dlc_DocIdPersistId xmlns="04672002-f21f-4240-adfb-f0b653fb6fb5">false</_dlc_DocIdPersistId>
    <_dlc_DocId xmlns="04672002-f21f-4240-adfb-f0b653fb6fb5">SZUU6KYVHK2A-2146017777-14247</_dlc_DocId>
    <_dlc_DocIdUrl xmlns="04672002-f21f-4240-adfb-f0b653fb6fb5">
      <Url>https://cafod365.sharepoint.com/sites/int/Education/_layouts/15/DocIdRedir.aspx?ID=SZUU6KYVHK2A-2146017777-14247</Url>
      <Description>SZUU6KYVHK2A-2146017777-14247</Description>
    </_dlc_DocIdUrl>
    <_Status xmlns="http://schemas.microsoft.com/sharepoint/v3/fields">Not Started</_Status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400AB5F-2456-4B86-9FFB-C2DAF81E337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A51CCB5-042C-4318-BC1A-17FD1CB82B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D22EDA-48BE-4B91-A8B8-46B89A1F0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CDD6EC5-7C0A-4949-9B85-5E073436BAE2}">
  <ds:schemaRefs>
    <ds:schemaRef ds:uri="04672002-f21f-4240-adfb-f0b653fb6fb5"/>
    <ds:schemaRef ds:uri="236a9a4b-a03c-46ba-8ec6-624c184acbc6"/>
    <ds:schemaRef ds:uri="http://schemas.microsoft.com/sharepoint/v3/field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df04112-6931-4610-9724-cd62e91446a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CA06B345-C5CF-4035-AD60-58862FA9A55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Pages>0</Pages>
  <Words>141</Words>
  <Characters>0</Characters>
  <Application>Microsoft Office PowerPoint</Application>
  <PresentationFormat>Custom</PresentationFormat>
  <Lines>0</Lines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Arial</vt:lpstr>
      <vt:lpstr>Calibri</vt:lpstr>
      <vt:lpstr>Calibri Light</vt:lpstr>
      <vt:lpstr>Gill Sans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25</dc:title>
  <dc:subject/>
  <dc:creator>owner</dc:creator>
  <cp:keywords/>
  <dc:description/>
  <cp:lastModifiedBy>Kathleen O'Brien</cp:lastModifiedBy>
  <cp:revision>28</cp:revision>
  <dcterms:modified xsi:type="dcterms:W3CDTF">2021-05-14T14:52:26Z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ct Type">
    <vt:lpwstr>Curriculum</vt:lpwstr>
  </property>
  <property fmtid="{D5CDD505-2E9C-101B-9397-08002B2CF9AE}" pid="3" name="Year it refers to">
    <vt:lpwstr>2008</vt:lpwstr>
  </property>
  <property fmtid="{D5CDD505-2E9C-101B-9397-08002B2CF9AE}" pid="4" name="Originating Team">
    <vt:lpwstr>Schools</vt:lpwstr>
  </property>
  <property fmtid="{D5CDD505-2E9C-101B-9397-08002B2CF9AE}" pid="5" name="Status">
    <vt:lpwstr>Draft</vt:lpwstr>
  </property>
  <property fmtid="{D5CDD505-2E9C-101B-9397-08002B2CF9AE}" pid="6" name="Project Name">
    <vt:lpwstr>N/a</vt:lpwstr>
  </property>
  <property fmtid="{D5CDD505-2E9C-101B-9397-08002B2CF9AE}" pid="7" name="Event Type">
    <vt:lpwstr>N/a</vt:lpwstr>
  </property>
  <property fmtid="{D5CDD505-2E9C-101B-9397-08002B2CF9AE}" pid="8" name="Document Type">
    <vt:lpwstr>Resource</vt:lpwstr>
  </property>
  <property fmtid="{D5CDD505-2E9C-101B-9397-08002B2CF9AE}" pid="9" name="display_urn:schemas-microsoft-com:office:office#Editor">
    <vt:lpwstr>Youth Vol 3</vt:lpwstr>
  </property>
  <property fmtid="{D5CDD505-2E9C-101B-9397-08002B2CF9AE}" pid="10" name="Archive">
    <vt:lpwstr>1</vt:lpwstr>
  </property>
  <property fmtid="{D5CDD505-2E9C-101B-9397-08002B2CF9AE}" pid="11" name="xd_Signature">
    <vt:lpwstr/>
  </property>
  <property fmtid="{D5CDD505-2E9C-101B-9397-08002B2CF9AE}" pid="12" name="TemplateUrl">
    <vt:lpwstr/>
  </property>
  <property fmtid="{D5CDD505-2E9C-101B-9397-08002B2CF9AE}" pid="13" name="display_urn:schemas-microsoft-com:office:office#Author">
    <vt:lpwstr>Kathleen O'Brien</vt:lpwstr>
  </property>
  <property fmtid="{D5CDD505-2E9C-101B-9397-08002B2CF9AE}" pid="14" name="xd_ProgID">
    <vt:lpwstr/>
  </property>
  <property fmtid="{D5CDD505-2E9C-101B-9397-08002B2CF9AE}" pid="15" name="ContentTypeId">
    <vt:lpwstr>0x01010096472308B02E1E4A9F4BBEA19176AB65</vt:lpwstr>
  </property>
  <property fmtid="{D5CDD505-2E9C-101B-9397-08002B2CF9AE}" pid="16" name="ContentType">
    <vt:lpwstr>Document</vt:lpwstr>
  </property>
  <property fmtid="{D5CDD505-2E9C-101B-9397-08002B2CF9AE}" pid="17" name="Activity">
    <vt:lpwstr/>
  </property>
  <property fmtid="{D5CDD505-2E9C-101B-9397-08002B2CF9AE}" pid="18" name="Audience">
    <vt:lpwstr>N/A</vt:lpwstr>
  </property>
  <property fmtid="{D5CDD505-2E9C-101B-9397-08002B2CF9AE}" pid="19" name="_dlc_DocId">
    <vt:lpwstr>SZUU6KYVHK2A-2146017777-2943</vt:lpwstr>
  </property>
  <property fmtid="{D5CDD505-2E9C-101B-9397-08002B2CF9AE}" pid="20" name="_dlc_DocIdItemGuid">
    <vt:lpwstr>82b47967-ebbb-48b7-b22a-da6205a45c8a</vt:lpwstr>
  </property>
  <property fmtid="{D5CDD505-2E9C-101B-9397-08002B2CF9AE}" pid="21" name="_dlc_DocIdUrl">
    <vt:lpwstr>https://cafod365.sharepoint.com/sites/int/Education/_layouts/15/DocIdRedir.aspx?ID=SZUU6KYVHK2A-2146017777-2943, SZUU6KYVHK2A-2146017777-2943</vt:lpwstr>
  </property>
  <property fmtid="{D5CDD505-2E9C-101B-9397-08002B2CF9AE}" pid="22" name="_dlc_DocIdPersistId">
    <vt:lpwstr/>
  </property>
  <property fmtid="{D5CDD505-2E9C-101B-9397-08002B2CF9AE}" pid="23" name="ComplianceAssetId">
    <vt:lpwstr/>
  </property>
</Properties>
</file>