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5"/>
  </p:sldMasterIdLst>
  <p:notesMasterIdLst>
    <p:notesMasterId r:id="rId10"/>
  </p:notesMasterIdLst>
  <p:sldIdLst>
    <p:sldId id="256" r:id="rId6"/>
    <p:sldId id="343" r:id="rId7"/>
    <p:sldId id="347" r:id="rId8"/>
    <p:sldId id="346" r:id="rId9"/>
  </p:sldIdLst>
  <p:sldSz cx="12192000" cy="6858000"/>
  <p:notesSz cx="6858000" cy="9144000"/>
  <p:embeddedFontLst>
    <p:embeddedFont>
      <p:font typeface="Montserrat School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0CCE36-EE4E-FF05-BECD-67AFEE35E950}" name="Jessica Bailey" initials="JB" userId="S::jbailey@cafod.org.uk::965a1b90-078f-4270-a62d-d042259dd1b7" providerId="AD"/>
  <p188:author id="{4D3EBB43-96DF-2130-A728-4A7AF807420D}" name="Victoria Ahmed" initials="VA" userId="S::vahmed@cafod.org.uk::d7b2ef2b-6674-4efc-b11b-0c38a2fd5536" providerId="AD"/>
  <p188:author id="{ECAA0D8B-7E1D-1A74-150E-3E52785CC2FD}" name="Neil Thorns" initials="NT" userId="S::nthorns@cafod.org.uk::ffa65697-94d2-4be8-b5e4-57ca8463559f" providerId="AD"/>
  <p188:author id="{A8B52B8E-3E37-ADDB-8D0B-9660FE4C4E2D}" name="Janet Symes" initials="JS" userId="S::jsymes@cafod.org.uk::a59d5c4c-82b8-47d0-92c5-bd39979f9255" providerId="AD"/>
  <p188:author id="{274C51BF-D33F-C526-5BB3-792668F60543}" name="Elizabeth Funnell" initials="EF" userId="S::efunnell@cafod.org.uk::49632312-5126-4231-bbb1-a50db9387449" providerId="AD"/>
  <p188:author id="{CA0678F1-724C-F242-2DC6-7187C3A0A281}" name="Callum MacLean" initials="" userId="S::cmaclean@cafod.org.uk::5dc3dd58-dd39-4bde-a9b1-197018d921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643"/>
    <a:srgbClr val="D57AFA"/>
    <a:srgbClr val="D11208"/>
    <a:srgbClr val="A4C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997A7-5565-45FE-9C40-082192554AFC}" v="3" dt="2026-05-11T13:56:1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88" autoAdjust="0"/>
  </p:normalViewPr>
  <p:slideViewPr>
    <p:cSldViewPr snapToGrid="0">
      <p:cViewPr varScale="1">
        <p:scale>
          <a:sx n="96" d="100"/>
          <a:sy n="96" d="100"/>
        </p:scale>
        <p:origin x="11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hmed" userId="d7b2ef2b-6674-4efc-b11b-0c38a2fd5536" providerId="ADAL" clId="{97DA4315-7444-497A-972B-1ED4349B9216}"/>
    <pc:docChg chg="custSel addSld delSld modSld">
      <pc:chgData name="Victoria Ahmed" userId="d7b2ef2b-6674-4efc-b11b-0c38a2fd5536" providerId="ADAL" clId="{97DA4315-7444-497A-972B-1ED4349B9216}" dt="2026-05-11T13:56:41.336" v="26" actId="2711"/>
      <pc:docMkLst>
        <pc:docMk/>
      </pc:docMkLst>
      <pc:sldChg chg="del">
        <pc:chgData name="Victoria Ahmed" userId="d7b2ef2b-6674-4efc-b11b-0c38a2fd5536" providerId="ADAL" clId="{97DA4315-7444-497A-972B-1ED4349B9216}" dt="2026-05-11T13:53:02.305" v="0" actId="47"/>
        <pc:sldMkLst>
          <pc:docMk/>
          <pc:sldMk cId="410740797" sldId="272"/>
        </pc:sldMkLst>
      </pc:sldChg>
      <pc:sldChg chg="delSp del mod delAnim">
        <pc:chgData name="Victoria Ahmed" userId="d7b2ef2b-6674-4efc-b11b-0c38a2fd5536" providerId="ADAL" clId="{97DA4315-7444-497A-972B-1ED4349B9216}" dt="2026-05-11T13:53:56.882" v="3" actId="47"/>
        <pc:sldMkLst>
          <pc:docMk/>
          <pc:sldMk cId="2259390294" sldId="337"/>
        </pc:sldMkLst>
        <pc:picChg chg="del">
          <ac:chgData name="Victoria Ahmed" userId="d7b2ef2b-6674-4efc-b11b-0c38a2fd5536" providerId="ADAL" clId="{97DA4315-7444-497A-972B-1ED4349B9216}" dt="2026-05-11T13:53:50.171" v="1" actId="478"/>
          <ac:picMkLst>
            <pc:docMk/>
            <pc:sldMk cId="2259390294" sldId="337"/>
            <ac:picMk id="4" creationId="{B70AB5D5-D36A-F076-0CF2-A1A10385BEF1}"/>
          </ac:picMkLst>
        </pc:picChg>
      </pc:sldChg>
      <pc:sldChg chg="modSp mod">
        <pc:chgData name="Victoria Ahmed" userId="d7b2ef2b-6674-4efc-b11b-0c38a2fd5536" providerId="ADAL" clId="{97DA4315-7444-497A-972B-1ED4349B9216}" dt="2026-05-11T13:54:57.201" v="19" actId="2711"/>
        <pc:sldMkLst>
          <pc:docMk/>
          <pc:sldMk cId="2369393401" sldId="343"/>
        </pc:sldMkLst>
        <pc:spChg chg="mod">
          <ac:chgData name="Victoria Ahmed" userId="d7b2ef2b-6674-4efc-b11b-0c38a2fd5536" providerId="ADAL" clId="{97DA4315-7444-497A-972B-1ED4349B9216}" dt="2026-05-11T13:54:35.148" v="15" actId="2711"/>
          <ac:spMkLst>
            <pc:docMk/>
            <pc:sldMk cId="2369393401" sldId="343"/>
            <ac:spMk id="3" creationId="{FFFC8F9A-A283-B082-8FCD-CF4FC437E765}"/>
          </ac:spMkLst>
        </pc:spChg>
        <pc:spChg chg="mod">
          <ac:chgData name="Victoria Ahmed" userId="d7b2ef2b-6674-4efc-b11b-0c38a2fd5536" providerId="ADAL" clId="{97DA4315-7444-497A-972B-1ED4349B9216}" dt="2026-05-11T13:54:40.779" v="16" actId="2711"/>
          <ac:spMkLst>
            <pc:docMk/>
            <pc:sldMk cId="2369393401" sldId="343"/>
            <ac:spMk id="7" creationId="{A6250BBE-6017-019C-05FB-AFD0A05BCEAB}"/>
          </ac:spMkLst>
        </pc:spChg>
        <pc:spChg chg="mod">
          <ac:chgData name="Victoria Ahmed" userId="d7b2ef2b-6674-4efc-b11b-0c38a2fd5536" providerId="ADAL" clId="{97DA4315-7444-497A-972B-1ED4349B9216}" dt="2026-05-11T13:54:48.912" v="17" actId="2711"/>
          <ac:spMkLst>
            <pc:docMk/>
            <pc:sldMk cId="2369393401" sldId="343"/>
            <ac:spMk id="10" creationId="{879CAECF-8C16-80E3-30A5-BB97ED869164}"/>
          </ac:spMkLst>
        </pc:spChg>
        <pc:spChg chg="mod">
          <ac:chgData name="Victoria Ahmed" userId="d7b2ef2b-6674-4efc-b11b-0c38a2fd5536" providerId="ADAL" clId="{97DA4315-7444-497A-972B-1ED4349B9216}" dt="2026-05-11T13:54:57.201" v="19" actId="2711"/>
          <ac:spMkLst>
            <pc:docMk/>
            <pc:sldMk cId="2369393401" sldId="343"/>
            <ac:spMk id="11" creationId="{DB02A24F-0A57-587A-DA42-D427F5014B16}"/>
          </ac:spMkLst>
        </pc:spChg>
      </pc:sldChg>
      <pc:sldChg chg="modSp mod">
        <pc:chgData name="Victoria Ahmed" userId="d7b2ef2b-6674-4efc-b11b-0c38a2fd5536" providerId="ADAL" clId="{97DA4315-7444-497A-972B-1ED4349B9216}" dt="2026-05-11T13:56:41.336" v="26" actId="2711"/>
        <pc:sldMkLst>
          <pc:docMk/>
          <pc:sldMk cId="2962175118" sldId="346"/>
        </pc:sldMkLst>
        <pc:spChg chg="mod">
          <ac:chgData name="Victoria Ahmed" userId="d7b2ef2b-6674-4efc-b11b-0c38a2fd5536" providerId="ADAL" clId="{97DA4315-7444-497A-972B-1ED4349B9216}" dt="2026-05-11T13:56:35.879" v="25" actId="2711"/>
          <ac:spMkLst>
            <pc:docMk/>
            <pc:sldMk cId="2962175118" sldId="346"/>
            <ac:spMk id="4" creationId="{FC08333B-F8A9-D282-95F0-122A72C1DB66}"/>
          </ac:spMkLst>
        </pc:spChg>
        <pc:spChg chg="mod">
          <ac:chgData name="Victoria Ahmed" userId="d7b2ef2b-6674-4efc-b11b-0c38a2fd5536" providerId="ADAL" clId="{97DA4315-7444-497A-972B-1ED4349B9216}" dt="2026-05-11T13:56:30.039" v="24" actId="2711"/>
          <ac:spMkLst>
            <pc:docMk/>
            <pc:sldMk cId="2962175118" sldId="346"/>
            <ac:spMk id="7" creationId="{981391C8-84DD-122F-CA88-2CC876DA9C04}"/>
          </ac:spMkLst>
        </pc:spChg>
        <pc:spChg chg="mod">
          <ac:chgData name="Victoria Ahmed" userId="d7b2ef2b-6674-4efc-b11b-0c38a2fd5536" providerId="ADAL" clId="{97DA4315-7444-497A-972B-1ED4349B9216}" dt="2026-05-11T13:56:41.336" v="26" actId="2711"/>
          <ac:spMkLst>
            <pc:docMk/>
            <pc:sldMk cId="2962175118" sldId="346"/>
            <ac:spMk id="8" creationId="{D3A5197C-00C5-05E0-F713-5D77FCB14016}"/>
          </ac:spMkLst>
        </pc:spChg>
      </pc:sldChg>
      <pc:sldChg chg="addSp delSp modSp add mod modNotesTx">
        <pc:chgData name="Victoria Ahmed" userId="d7b2ef2b-6674-4efc-b11b-0c38a2fd5536" providerId="ADAL" clId="{97DA4315-7444-497A-972B-1ED4349B9216}" dt="2026-05-11T13:56:22.551" v="23" actId="2711"/>
        <pc:sldMkLst>
          <pc:docMk/>
          <pc:sldMk cId="2336833472" sldId="347"/>
        </pc:sldMkLst>
        <pc:spChg chg="del">
          <ac:chgData name="Victoria Ahmed" userId="d7b2ef2b-6674-4efc-b11b-0c38a2fd5536" providerId="ADAL" clId="{97DA4315-7444-497A-972B-1ED4349B9216}" dt="2026-05-11T13:54:08.309" v="12" actId="478"/>
          <ac:spMkLst>
            <pc:docMk/>
            <pc:sldMk cId="2336833472" sldId="347"/>
            <ac:spMk id="3" creationId="{D52EB897-F5DE-A885-0AC5-F7B0F8B40840}"/>
          </ac:spMkLst>
        </pc:spChg>
        <pc:spChg chg="mod">
          <ac:chgData name="Victoria Ahmed" userId="d7b2ef2b-6674-4efc-b11b-0c38a2fd5536" providerId="ADAL" clId="{97DA4315-7444-497A-972B-1ED4349B9216}" dt="2026-05-11T13:56:22.551" v="23" actId="2711"/>
          <ac:spMkLst>
            <pc:docMk/>
            <pc:sldMk cId="2336833472" sldId="347"/>
            <ac:spMk id="7" creationId="{7B7E09E5-A674-FC22-7EAC-7BAA9AE216DD}"/>
          </ac:spMkLst>
        </pc:spChg>
        <pc:spChg chg="del">
          <ac:chgData name="Victoria Ahmed" userId="d7b2ef2b-6674-4efc-b11b-0c38a2fd5536" providerId="ADAL" clId="{97DA4315-7444-497A-972B-1ED4349B9216}" dt="2026-05-11T13:54:07.161" v="11" actId="478"/>
          <ac:spMkLst>
            <pc:docMk/>
            <pc:sldMk cId="2336833472" sldId="347"/>
            <ac:spMk id="10" creationId="{5DE85496-BB90-8641-84F7-1ABDF04924BE}"/>
          </ac:spMkLst>
        </pc:spChg>
        <pc:spChg chg="del">
          <ac:chgData name="Victoria Ahmed" userId="d7b2ef2b-6674-4efc-b11b-0c38a2fd5536" providerId="ADAL" clId="{97DA4315-7444-497A-972B-1ED4349B9216}" dt="2026-05-11T13:54:09.990" v="13" actId="478"/>
          <ac:spMkLst>
            <pc:docMk/>
            <pc:sldMk cId="2336833472" sldId="347"/>
            <ac:spMk id="11" creationId="{F1FE316B-F353-7C21-A7FE-A245219C2FAF}"/>
          </ac:spMkLst>
        </pc:spChg>
        <pc:picChg chg="add mod">
          <ac:chgData name="Victoria Ahmed" userId="d7b2ef2b-6674-4efc-b11b-0c38a2fd5536" providerId="ADAL" clId="{97DA4315-7444-497A-972B-1ED4349B9216}" dt="2026-05-11T13:56:14.768" v="22"/>
          <ac:picMkLst>
            <pc:docMk/>
            <pc:sldMk cId="2336833472" sldId="347"/>
            <ac:picMk id="4" creationId="{6C978F42-D8F6-4322-7685-2C7556EE00B3}"/>
          </ac:picMkLst>
        </pc:picChg>
        <pc:picChg chg="del">
          <ac:chgData name="Victoria Ahmed" userId="d7b2ef2b-6674-4efc-b11b-0c38a2fd5536" providerId="ADAL" clId="{97DA4315-7444-497A-972B-1ED4349B9216}" dt="2026-05-11T13:54:03.507" v="10" actId="478"/>
          <ac:picMkLst>
            <pc:docMk/>
            <pc:sldMk cId="2336833472" sldId="347"/>
            <ac:picMk id="6" creationId="{EFF67B93-56BD-2F30-0AE2-89A67CB01187}"/>
          </ac:picMkLst>
        </pc:picChg>
      </pc:sldChg>
      <pc:sldMasterChg chg="delSldLayout">
        <pc:chgData name="Victoria Ahmed" userId="d7b2ef2b-6674-4efc-b11b-0c38a2fd5536" providerId="ADAL" clId="{97DA4315-7444-497A-972B-1ED4349B9216}" dt="2026-05-11T13:53:02.305" v="0" actId="47"/>
        <pc:sldMasterMkLst>
          <pc:docMk/>
          <pc:sldMasterMk cId="2816308343" sldId="2147483660"/>
        </pc:sldMasterMkLst>
        <pc:sldLayoutChg chg="del">
          <pc:chgData name="Victoria Ahmed" userId="d7b2ef2b-6674-4efc-b11b-0c38a2fd5536" providerId="ADAL" clId="{97DA4315-7444-497A-972B-1ED4349B9216}" dt="2026-05-11T13:53:02.305" v="0" actId="47"/>
          <pc:sldLayoutMkLst>
            <pc:docMk/>
            <pc:sldMasterMk cId="2816308343" sldId="2147483660"/>
            <pc:sldLayoutMk cId="2929970565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0452-BE0A-4B37-A5E8-AA1059E39BFD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E2A4-6F3A-42F6-880A-9F327031E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9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YNzYiCBh8&amp;t=1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prayerful and generous support. As part of the CAFOD and Caritas family, you are already there in this emergency. </a:t>
            </a:r>
          </a:p>
          <a:p>
            <a:endParaRPr lang="en-GB" dirty="0">
              <a:cs typeface="Calibri" panose="020F0502020204030204"/>
            </a:endParaRPr>
          </a:p>
          <a:p>
            <a:r>
              <a:rPr lang="en-GB" i="1" dirty="0">
                <a:cs typeface="Calibri" panose="020F0502020204030204"/>
              </a:rPr>
              <a:t>Image credit: Withheld for security reasons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9EB9D-A5A8-AD5B-FE8D-08A11A7C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F3516-CC2B-655E-C435-DBC0CAF41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21FE-72F3-DEC6-C77A-4C36C86B8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Image credit: DEC. CAFOD use </a:t>
            </a:r>
            <a:r>
              <a:rPr lang="en-GB" i="1" err="1"/>
              <a:t>psuedonyms</a:t>
            </a:r>
            <a:r>
              <a:rPr lang="en-GB" i="1"/>
              <a:t> for the security of our partners.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B6B5-289E-E80B-4027-79CFBC2D4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898E-C53B-76A6-0416-0AF88D0F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2A816-9C7F-CE01-39BC-171FAC1E4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4B3E2-D1B8-6051-4870-5A867D1A7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Zein's Story | CAFOD - YouTube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EB4B5-5096-ABA9-9600-D6549A11A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FE05F-FB3A-C687-BF5C-AEB906650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9A1F8-0B4E-4AA8-6579-AC3923DAE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90DD1-62AB-CEF9-06DC-8901E6606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Image credit: Caritas Jerusalem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F1750-DAAD-21D8-9297-65B6BFB44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2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31CB-EA7E-C827-3D1B-10612BCB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70A8-C4C4-A4C8-9901-AADF3F5AC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D3935-BB54-E492-FB76-D3D81961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C5FE2-53E2-B244-2488-B669F6C8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CEEA6-74C1-E9E2-6A25-F8F8F1F8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4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A356-9D00-FEF4-5825-7316A334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E4224-BDC4-1446-83B9-C29B69F0F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D5D2-3A0B-8EF7-D282-9C14535C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091E-101B-2D69-9BBF-E0303AA6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94EAD-559B-2764-7108-238015B9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6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6CF24-23C4-443F-3B9C-42E4ABC6F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1931C-0A5E-70E7-0B92-2E82790A2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B22D-FFF1-FAAA-1642-398343E7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023B-7A0E-4BBA-B7FF-BE3996E2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A1661-6698-6B55-FB2B-BF179EB5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E2CF-538C-020A-3EC8-AE725642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A9A9-4DEC-763A-E70D-F8E5643E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A912-929B-A411-93AC-FB2D586E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DC0D-086B-F541-CB32-51EECD62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5379-1A43-E4DC-B726-21CED7D2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3D49-9DA9-C0BD-37A6-AB3A3CAF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2EEA-CEED-BB3B-BCF4-DC1AE188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5909-97A8-06AD-821B-3DCFCB97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F1732-85BC-D526-8489-CB6DE082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91D40-18A6-A4A1-D5C5-1D966E7E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9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AB7C-CB83-184E-D5E2-169AE34F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E81E-47D7-46DC-2A79-B6D618620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654FC-CA0C-7174-B7EE-0C576EFD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BBF7B-1675-10FE-57DF-52AADEDB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7FE29-5E07-4860-A0B1-02FB8AC7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550A1-8C6F-2A7D-3124-6D738263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F076-85EE-AC30-2DDE-887697E5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7A8C2-E3E0-E5F7-4AB6-541918ADD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2FE4-D222-A5C0-2362-28C98B1BD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C24C7-5FF0-6801-8966-19BACAF6F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5E9A4-D82B-7A26-2F8E-40ABD5204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238C4-991A-AF7E-61C9-A2A5C26A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8392B-3F45-F9C7-A131-EC7B25D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C63E7-3C95-71E5-70CF-7BBA8CEC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5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2A71-7C78-F5B9-403D-EEB67D43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F9208-329E-5999-E2AC-8740D707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A4002-6893-3241-34A9-A61F058F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7CCC4-7BAD-529F-8014-17F06347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3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48D6E-787E-C04B-7CA8-1746BBA8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83E5F-AD9D-D8CD-B20C-ED56AAFA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82D76-3DD2-93CA-F295-45520DC4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21BC-5CAA-6015-D014-29E86FD9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4CD4-2818-C16F-DE35-103CA2A7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0E2CB-6C9C-7EC2-1B4F-8C44943F9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6B647-99E9-8E4A-03C7-5D4756CF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18094-F17F-8DCC-6132-4D7509DD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EDB32-7558-6A1C-F2E3-F87EBA11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2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47CF-5FBA-143F-1E89-E13CDE32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6B877-93F8-B8EB-DA25-CA433FD94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6DAFA-3E6B-24B3-7896-68D064ED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CF6AB-ED39-C2FA-ACDF-B100B59C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34AC2-3535-96F2-ADCC-0C98F8B0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53C9B-7B60-C71C-9BA3-B6C07B25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0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FED9C-1E45-9D1A-9FB0-B461B094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BF32B-C8E8-F3CF-13A2-032644F5B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AE78-9CED-0DB0-06F9-07700C6A9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3959-9B6C-4834-94FE-A1766716C73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5A519-A971-0C77-2254-28AB7A97C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3F1F-0AC3-9831-532D-6D61ABC7D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4A4D-F5E4-453E-BF36-1686316DF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VyYNzYiCBh8&amp;t=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04731"/>
            <a:ext cx="12192000" cy="553269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broken wall&#10;&#10;AI-generated content may be incorrect.">
            <a:extLst>
              <a:ext uri="{FF2B5EF4-FFF2-40B4-BE49-F238E27FC236}">
                <a16:creationId xmlns:a16="http://schemas.microsoft.com/office/drawing/2014/main" id="{0068DC94-6C03-25EE-5777-FA9B7D98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01609-7FAB-9B66-EA7C-9A25651D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6250BBE-6017-019C-05FB-AFD0A05B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4" y="960161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Montserrat School" pitchFamily="2" charset="0"/>
                <a:cs typeface="Arial" panose="020B0604020202020204" pitchFamily="34" charset="0"/>
              </a:rPr>
              <a:t>Zein’s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C8F9A-A283-B082-8FCD-CF4FC437E765}"/>
              </a:ext>
            </a:extLst>
          </p:cNvPr>
          <p:cNvSpPr txBox="1"/>
          <p:nvPr/>
        </p:nvSpPr>
        <p:spPr>
          <a:xfrm>
            <a:off x="283031" y="2177143"/>
            <a:ext cx="5845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School" pitchFamily="2" charset="0"/>
              </a:rPr>
              <a:t>Zein* is 8 years old and had to leave his home in southern Lebanon because of the war. </a:t>
            </a:r>
          </a:p>
          <a:p>
            <a:endParaRPr lang="en-US" dirty="0">
              <a:latin typeface="Montserrat School" pitchFamily="2" charset="0"/>
            </a:endParaRPr>
          </a:p>
          <a:p>
            <a:r>
              <a:rPr lang="en-US" dirty="0">
                <a:latin typeface="Montserrat School" pitchFamily="2" charset="0"/>
              </a:rPr>
              <a:t>He is staying at a camp for displaced people in North Lebanon.</a:t>
            </a:r>
          </a:p>
          <a:p>
            <a:endParaRPr lang="en-US" dirty="0">
              <a:latin typeface="Montserrat School" pitchFamily="2" charset="0"/>
            </a:endParaRPr>
          </a:p>
          <a:p>
            <a:r>
              <a:rPr lang="en-US" dirty="0">
                <a:latin typeface="Montserrat School" pitchFamily="2" charset="0"/>
              </a:rPr>
              <a:t>Zein is feeling homesick. His family only brought essential items with them so he’s also missing his toys and being able to draw. </a:t>
            </a:r>
          </a:p>
          <a:p>
            <a:r>
              <a:rPr lang="en-US" dirty="0">
                <a:latin typeface="Montserrat School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CAECF-8C16-80E3-30A5-BB97ED869164}"/>
              </a:ext>
            </a:extLst>
          </p:cNvPr>
          <p:cNvSpPr txBox="1"/>
          <p:nvPr/>
        </p:nvSpPr>
        <p:spPr>
          <a:xfrm>
            <a:off x="554145" y="4914136"/>
            <a:ext cx="52914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Montserrat School" pitchFamily="2" charset="0"/>
              </a:rPr>
              <a:t>‘‘What I want most is to go back home and for the war to stop. I love my home, and I just want to return, sleep there, and feel safe and comfortable. No one understands the value of home until they leave it’’</a:t>
            </a:r>
          </a:p>
          <a:p>
            <a:endParaRPr lang="en-US" sz="1600" b="1" dirty="0">
              <a:latin typeface="Montserrat School" pitchFamily="2" charset="0"/>
            </a:endParaRPr>
          </a:p>
          <a:p>
            <a:pPr algn="ctr"/>
            <a:r>
              <a:rPr lang="en-US" sz="1600" b="1" dirty="0">
                <a:latin typeface="Montserrat School" pitchFamily="2" charset="0"/>
              </a:rPr>
              <a:t>Zein (8), Lebanon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2A24F-0A57-587A-DA42-D427F5014B16}"/>
              </a:ext>
            </a:extLst>
          </p:cNvPr>
          <p:cNvSpPr txBox="1"/>
          <p:nvPr/>
        </p:nvSpPr>
        <p:spPr>
          <a:xfrm>
            <a:off x="6615538" y="5897839"/>
            <a:ext cx="5022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38383C"/>
                </a:solidFill>
                <a:effectLst/>
                <a:latin typeface="Montserrat School" pitchFamily="2" charset="0"/>
              </a:rPr>
              <a:t>Zein* and his sister </a:t>
            </a:r>
            <a:r>
              <a:rPr lang="en-US" sz="1200" dirty="0">
                <a:solidFill>
                  <a:srgbClr val="38383C"/>
                </a:solidFill>
                <a:latin typeface="Montserrat School" pitchFamily="2" charset="0"/>
              </a:rPr>
              <a:t>Ji</a:t>
            </a:r>
            <a:r>
              <a:rPr lang="en-US" sz="1200" b="0" i="0" dirty="0">
                <a:solidFill>
                  <a:srgbClr val="38383C"/>
                </a:solidFill>
                <a:effectLst/>
                <a:latin typeface="Montserrat School" pitchFamily="2" charset="0"/>
              </a:rPr>
              <a:t>nane* doing schoolwork together. </a:t>
            </a:r>
            <a:endParaRPr lang="en-US" sz="1200" dirty="0">
              <a:latin typeface="Montserrat School" pitchFamily="2" charset="0"/>
            </a:endParaRPr>
          </a:p>
        </p:txBody>
      </p:sp>
      <p:pic>
        <p:nvPicPr>
          <p:cNvPr id="6" name="Picture 5" descr="A person and a child sitting on a couch&#10;&#10;AI-generated content may be incorrect.">
            <a:extLst>
              <a:ext uri="{FF2B5EF4-FFF2-40B4-BE49-F238E27FC236}">
                <a16:creationId xmlns:a16="http://schemas.microsoft.com/office/drawing/2014/main" id="{6214C44E-0FF8-D341-DAEC-0198A1D7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3" y="2177143"/>
            <a:ext cx="5274129" cy="3516086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AD207381-0168-B3F3-9E46-23C2577B1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98"/>
          <a:stretch/>
        </p:blipFill>
        <p:spPr>
          <a:xfrm>
            <a:off x="0" y="12051"/>
            <a:ext cx="12192000" cy="11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564B6-F9DF-AFC8-A696-8B391F16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7E09E5-A674-FC22-7EAC-7BAA9AE2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4" y="960161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Montserrat School" pitchFamily="2" charset="0"/>
                <a:cs typeface="Arial" panose="020B0604020202020204" pitchFamily="34" charset="0"/>
              </a:rPr>
              <a:t>Watch Zein’s story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3E97BCD-120B-EE69-E4F5-D0FAF76F7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98"/>
          <a:stretch/>
        </p:blipFill>
        <p:spPr>
          <a:xfrm>
            <a:off x="0" y="12051"/>
            <a:ext cx="12192000" cy="114542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C978F42-D8F6-4322-7685-2C7556EE0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967" y="2105582"/>
            <a:ext cx="9326277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3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2BB12-5B44-5A3F-C798-62243AE62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1391C8-84DD-122F-CA88-2CC876DA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4" y="960161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Montserrat School" pitchFamily="2" charset="0"/>
                <a:cs typeface="Arial" panose="020B0604020202020204" pitchFamily="34" charset="0"/>
              </a:rPr>
              <a:t>Let us pray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8333B-F8A9-D282-95F0-122A72C1DB66}"/>
              </a:ext>
            </a:extLst>
          </p:cNvPr>
          <p:cNvSpPr txBox="1"/>
          <p:nvPr/>
        </p:nvSpPr>
        <p:spPr>
          <a:xfrm>
            <a:off x="164644" y="1842430"/>
            <a:ext cx="37624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God of love​</a:t>
            </a:r>
          </a:p>
          <a:p>
            <a:pPr algn="l"/>
            <a:endParaRPr lang="en-GB" b="0" i="0" dirty="0">
              <a:effectLst/>
              <a:latin typeface="Montserrat School" pitchFamily="2" charset="0"/>
            </a:endParaRPr>
          </a:p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We pray for peace in our world, and an end to war.​</a:t>
            </a:r>
          </a:p>
          <a:p>
            <a:pPr algn="l"/>
            <a:endParaRPr lang="en-GB" b="0" i="0" dirty="0">
              <a:effectLst/>
              <a:latin typeface="Montserrat School" pitchFamily="2" charset="0"/>
            </a:endParaRPr>
          </a:p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Instead of hatred, let there be love.​</a:t>
            </a:r>
          </a:p>
          <a:p>
            <a:pPr algn="l"/>
            <a:endParaRPr lang="en-GB" b="0" i="0" dirty="0">
              <a:effectLst/>
              <a:latin typeface="Montserrat School" pitchFamily="2" charset="0"/>
            </a:endParaRPr>
          </a:p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Shelter your children and protect us.​</a:t>
            </a:r>
          </a:p>
          <a:p>
            <a:pPr algn="l"/>
            <a:endParaRPr lang="en-GB" b="0" i="0" dirty="0">
              <a:effectLst/>
              <a:latin typeface="Montserrat School" pitchFamily="2" charset="0"/>
            </a:endParaRPr>
          </a:p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Guide us and keep us from harm,​</a:t>
            </a:r>
          </a:p>
          <a:p>
            <a:pPr algn="l"/>
            <a:endParaRPr lang="en-GB" b="0" i="0" dirty="0">
              <a:effectLst/>
              <a:latin typeface="Montserrat School" pitchFamily="2" charset="0"/>
            </a:endParaRPr>
          </a:p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So we can build a world of love and live our lives in peace.​</a:t>
            </a:r>
          </a:p>
          <a:p>
            <a:pPr algn="l"/>
            <a:endParaRPr lang="en-GB" b="0" i="0" dirty="0">
              <a:effectLst/>
              <a:latin typeface="Montserrat School" pitchFamily="2" charset="0"/>
            </a:endParaRPr>
          </a:p>
          <a:p>
            <a:pPr algn="l"/>
            <a:r>
              <a:rPr lang="en-GB" b="0" i="0" dirty="0">
                <a:effectLst/>
                <a:latin typeface="Montserrat School" pitchFamily="2" charset="0"/>
              </a:rPr>
              <a:t>Amen.​</a:t>
            </a:r>
            <a:br>
              <a:rPr lang="en-US" sz="2000" b="0" i="0" dirty="0">
                <a:solidFill>
                  <a:srgbClr val="212544"/>
                </a:solidFill>
                <a:effectLst/>
                <a:latin typeface="Montserrat School" pitchFamily="2" charset="0"/>
              </a:rPr>
            </a:br>
            <a:endParaRPr lang="en-US" sz="2000" b="0" i="0" dirty="0">
              <a:solidFill>
                <a:srgbClr val="212544"/>
              </a:solidFill>
              <a:effectLst/>
              <a:latin typeface="Montserrat School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5197C-00C5-05E0-F713-5D77FCB14016}"/>
              </a:ext>
            </a:extLst>
          </p:cNvPr>
          <p:cNvSpPr txBox="1"/>
          <p:nvPr/>
        </p:nvSpPr>
        <p:spPr>
          <a:xfrm>
            <a:off x="4800111" y="5620840"/>
            <a:ext cx="5022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Montserrat School" pitchFamily="2" charset="0"/>
              </a:rPr>
              <a:t>Children’s groups in Gaza</a:t>
            </a:r>
            <a:endParaRPr lang="en-US" sz="1200" dirty="0">
              <a:latin typeface="Montserrat School" pitchFamily="2" charset="0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CD28418-D5EF-03B3-E157-6EFA820E9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98"/>
          <a:stretch/>
        </p:blipFill>
        <p:spPr>
          <a:xfrm>
            <a:off x="0" y="12051"/>
            <a:ext cx="12192000" cy="1145421"/>
          </a:xfrm>
          <a:prstGeom prst="rect">
            <a:avLst/>
          </a:prstGeom>
        </p:spPr>
      </p:pic>
      <p:pic>
        <p:nvPicPr>
          <p:cNvPr id="2" name="Picture 1" descr="A group of children sitting on the floor&#10;&#10;AI-generated content may be incorrect.">
            <a:extLst>
              <a:ext uri="{FF2B5EF4-FFF2-40B4-BE49-F238E27FC236}">
                <a16:creationId xmlns:a16="http://schemas.microsoft.com/office/drawing/2014/main" id="{1F836E0D-C73F-D291-E810-188804D0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05" y="1770437"/>
            <a:ext cx="6333962" cy="3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3a0c7f-c966-4a5c-a0f8-de0f8150ea1e" xsi:nil="true"/>
    <_dlc_DocId xmlns="04672002-f21f-4240-adfb-f0b653fb6fb5">SZUU6KYVHK2A-1013458315-1027</_dlc_DocId>
    <_dlc_DocIdUrl xmlns="04672002-f21f-4240-adfb-f0b653fb6fb5">
      <Url>https://cafod365.sharepoint.com/sites/int/Education/_layouts/15/DocIdRedir.aspx?ID=SZUU6KYVHK2A-1013458315-1027</Url>
      <Description>SZUU6KYVHK2A-1013458315-1027</Description>
    </_dlc_DocIdUrl>
    <lcf76f155ced4ddcb4097134ff3c332f xmlns="236a9a4b-a03c-46ba-8ec6-624c184acbc6">
      <Terms xmlns="http://schemas.microsoft.com/office/infopath/2007/PartnerControls"/>
    </lcf76f155ced4ddcb4097134ff3c332f>
    <Activity xmlns="236a9a4b-a03c-46ba-8ec6-624c184acbc6">Advent</Activity>
    <Audience xmlns="236a9a4b-a03c-46ba-8ec6-624c184acbc6">11-18</Audience>
    <_Status xmlns="http://schemas.microsoft.com/sharepoint/v3/fields">Not Started</_Statu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1cd5efdf3ce76515720b5128cd026d2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7d2abc0b29ab5b5c3b0a78c25a21d22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D4905-CD5F-40E1-BA63-832F4F87AE31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53a0c7f-c966-4a5c-a0f8-de0f8150ea1e"/>
    <ds:schemaRef ds:uri="http://purl.org/dc/terms/"/>
    <ds:schemaRef ds:uri="04672002-f21f-4240-adfb-f0b653fb6fb5"/>
    <ds:schemaRef ds:uri="bdf04112-6931-4610-9724-cd62e91446a3"/>
    <ds:schemaRef ds:uri="http://schemas.microsoft.com/office/2006/documentManagement/types"/>
    <ds:schemaRef ds:uri="http://schemas.microsoft.com/sharepoint/v3/fields"/>
    <ds:schemaRef ds:uri="236a9a4b-a03c-46ba-8ec6-624c184acb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ABF5E0-9745-4D4E-A435-2FEE1F0BC3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ABF62BF-004A-4B1B-959E-155876686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1230F85-0E3E-4DDC-8E30-0F2FBCCA1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266</Words>
  <Application>Microsoft Office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Calibri</vt:lpstr>
      <vt:lpstr>Arial</vt:lpstr>
      <vt:lpstr>Montserrat School</vt:lpstr>
      <vt:lpstr>Office Theme</vt:lpstr>
      <vt:lpstr>PowerPoint Presentation</vt:lpstr>
      <vt:lpstr>Zein’s story</vt:lpstr>
      <vt:lpstr>Watch Zein’s story</vt:lpstr>
      <vt:lpstr>Let us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Bailey</dc:creator>
  <cp:lastModifiedBy>Victoria Ahmed</cp:lastModifiedBy>
  <cp:revision>16</cp:revision>
  <dcterms:created xsi:type="dcterms:W3CDTF">2023-11-03T14:52:57Z</dcterms:created>
  <dcterms:modified xsi:type="dcterms:W3CDTF">2026-05-11T13:56:41Z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8351d29f-0ac2-4b15-a203-d766149f5d6e</vt:lpwstr>
  </property>
  <property fmtid="{D5CDD505-2E9C-101B-9397-08002B2CF9AE}" pid="4" name="MediaServiceImageTags">
    <vt:lpwstr/>
  </property>
</Properties>
</file>