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8A"/>
    <a:srgbClr val="E6CF04"/>
    <a:srgbClr val="FC0018"/>
    <a:srgbClr val="047AAE"/>
    <a:srgbClr val="FF6509"/>
    <a:srgbClr val="FFFF00"/>
    <a:srgbClr val="E9F955"/>
    <a:srgbClr val="98BB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36109C-022E-CF45-388A-9772A6FF0863}" v="669" dt="2020-03-17T09:29:31.1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4" autoAdjust="0"/>
    <p:restoredTop sz="94660"/>
  </p:normalViewPr>
  <p:slideViewPr>
    <p:cSldViewPr snapToGrid="0">
      <p:cViewPr varScale="1">
        <p:scale>
          <a:sx n="71" d="100"/>
          <a:sy n="71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9" Type="http://schemas.microsoft.com/office/2015/10/relationships/revisionInfo" Target="revisionInfo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hand holding a fork and knife&#10;&#10;Description generated with high confidence">
            <a:extLst>
              <a:ext uri="{FF2B5EF4-FFF2-40B4-BE49-F238E27FC236}">
                <a16:creationId xmlns="" xmlns:a16="http://schemas.microsoft.com/office/drawing/2014/main" id="{A950E6DA-B20E-4655-8D5F-F241FBED3DA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45" b="8027"/>
          <a:stretch/>
        </p:blipFill>
        <p:spPr>
          <a:xfrm>
            <a:off x="0" y="-19050"/>
            <a:ext cx="12192000" cy="68579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" t="-393" r="113" b="-106"/>
          <a:stretch/>
        </p:blipFill>
        <p:spPr>
          <a:xfrm>
            <a:off x="-105817" y="-29029"/>
            <a:ext cx="12283889" cy="698863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5664" y="296525"/>
            <a:ext cx="11287686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prayer for those who mourn</a:t>
            </a:r>
          </a:p>
          <a:p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 Jesus, you understand the pain of loss,</a:t>
            </a:r>
          </a:p>
          <a:p>
            <a:r>
              <a:rPr lang="en-GB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grief that seems to take air from my lungs.</a:t>
            </a:r>
          </a:p>
          <a:p>
            <a:r>
              <a:rPr lang="en-GB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are the resurrection and the life. All our hope is in you.</a:t>
            </a:r>
          </a:p>
          <a:p>
            <a:endParaRPr lang="en-GB" sz="2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 Jesus, may I find a way through the darkness</a:t>
            </a:r>
          </a:p>
          <a:p>
            <a:r>
              <a:rPr lang="en-GB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light of your love.</a:t>
            </a:r>
          </a:p>
          <a:p>
            <a:r>
              <a:rPr lang="en-GB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are the resurrection and the life. All our hope is in you.</a:t>
            </a:r>
          </a:p>
          <a:p>
            <a:endParaRPr lang="en-GB" sz="2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 Jesus, you wept at the death of your friend, Lazarus.</a:t>
            </a:r>
          </a:p>
          <a:p>
            <a:r>
              <a:rPr lang="en-GB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your compassion wipes the tears from our eyes.</a:t>
            </a:r>
            <a:endParaRPr lang="en-GB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we find comfort in reaching out to others who feel lost and alone.</a:t>
            </a:r>
          </a:p>
          <a:p>
            <a:r>
              <a:rPr lang="en-GB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are the </a:t>
            </a:r>
            <a:r>
              <a:rPr lang="en-GB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resurrection </a:t>
            </a:r>
            <a:r>
              <a:rPr lang="en-GB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the life. All our hope is in </a:t>
            </a:r>
            <a:r>
              <a:rPr lang="en-GB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you.</a:t>
            </a:r>
            <a:endParaRPr lang="en-GB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905" y="5749824"/>
            <a:ext cx="2205317" cy="90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43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843</TotalTime>
  <Words>129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190</cp:revision>
  <dcterms:created xsi:type="dcterms:W3CDTF">2020-03-17T09:08:00Z</dcterms:created>
  <dcterms:modified xsi:type="dcterms:W3CDTF">2020-08-10T11:15:13Z</dcterms:modified>
</cp:coreProperties>
</file>