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8A"/>
    <a:srgbClr val="E6CF04"/>
    <a:srgbClr val="FC0018"/>
    <a:srgbClr val="047AAE"/>
    <a:srgbClr val="FF6509"/>
    <a:srgbClr val="FFFF00"/>
    <a:srgbClr val="E9F955"/>
    <a:srgbClr val="98BB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36109C-022E-CF45-388A-9772A6FF0863}" v="669" dt="2020-03-17T09:29:31.1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4" autoAdjust="0"/>
    <p:restoredTop sz="94660"/>
  </p:normalViewPr>
  <p:slideViewPr>
    <p:cSldViewPr snapToGrid="0">
      <p:cViewPr varScale="1">
        <p:scale>
          <a:sx n="71" d="100"/>
          <a:sy n="71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9" Type="http://schemas.microsoft.com/office/2015/10/relationships/revisionInfo" Target="revisionInfo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88155" y="1273405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Lord Jesus,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ou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were angry and indignant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you saw people hurt by injustice.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share your anger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those systems of injustice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hatred in the world.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Thank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you that you offer us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new way of acting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overcomes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injustice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– a way of love.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Help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each of us to live out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determination we share,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that, with your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Holy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Spirit, 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might be able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transform the world around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us. Amen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8" descr="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26" y="2012298"/>
            <a:ext cx="5234921" cy="419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"/>
          <p:cNvSpPr>
            <a:spLocks/>
          </p:cNvSpPr>
          <p:nvPr/>
        </p:nvSpPr>
        <p:spPr bwMode="auto">
          <a:xfrm>
            <a:off x="4544704" y="6085694"/>
            <a:ext cx="1319889" cy="4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3200">
                <a:solidFill>
                  <a:srgbClr val="000000"/>
                </a:solidFill>
                <a:latin typeface="Gill Sans" charset="0"/>
                <a:sym typeface="Gill Sans" charset="0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 charset="0"/>
                <a:sym typeface="Gill Sans" charset="0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 charset="0"/>
                <a:sym typeface="Gill Sans" charset="0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 charset="0"/>
                <a:sym typeface="Gill Sans" charset="0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Illustration </a:t>
            </a:r>
            <a:r>
              <a:rPr lang="en-US" alt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by Ellis Nadler</a:t>
            </a: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1" y="314555"/>
            <a:ext cx="4108449" cy="41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950913"/>
            <a:ext cx="12192000" cy="46037"/>
          </a:xfrm>
          <a:prstGeom prst="rect">
            <a:avLst/>
          </a:prstGeom>
          <a:solidFill>
            <a:srgbClr val="A5C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11351" y="1181100"/>
            <a:ext cx="40406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A prayer for 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justice: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39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841</TotalTime>
  <Words>92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190</cp:revision>
  <dcterms:created xsi:type="dcterms:W3CDTF">2020-03-17T09:08:00Z</dcterms:created>
  <dcterms:modified xsi:type="dcterms:W3CDTF">2020-08-10T11:12:28Z</dcterms:modified>
</cp:coreProperties>
</file>