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" t="14867" r="118" b="177"/>
          <a:stretch/>
        </p:blipFill>
        <p:spPr>
          <a:xfrm>
            <a:off x="-114300" y="14523"/>
            <a:ext cx="12300857" cy="6966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" t="-393" r="113" b="-106"/>
          <a:stretch/>
        </p:blipFill>
        <p:spPr>
          <a:xfrm>
            <a:off x="-105817" y="-29029"/>
            <a:ext cx="12283889" cy="69886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07A8A6F-AE1F-44DA-9162-F31D78E94084}"/>
              </a:ext>
            </a:extLst>
          </p:cNvPr>
          <p:cNvSpPr txBox="1"/>
          <p:nvPr/>
        </p:nvSpPr>
        <p:spPr>
          <a:xfrm>
            <a:off x="190500" y="266413"/>
            <a:ext cx="11696700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God of hope, love and mercy,</a:t>
            </a:r>
          </a:p>
          <a:p>
            <a:r>
              <a:rPr lang="en-GB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we </a:t>
            </a:r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pray for our sisters and brothers </a:t>
            </a:r>
          </a:p>
          <a:p>
            <a:r>
              <a:rPr lang="en-GB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in </a:t>
            </a:r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India, Brazil and other countries around the world</a:t>
            </a:r>
          </a:p>
          <a:p>
            <a:r>
              <a:rPr lang="en-GB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whose </a:t>
            </a:r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lives are affected by coronavirus.</a:t>
            </a:r>
          </a:p>
          <a:p>
            <a:endParaRPr lang="en-GB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  <a:p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We remember especially poor communities</a:t>
            </a:r>
          </a:p>
          <a:p>
            <a:r>
              <a:rPr lang="en-GB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struggling </a:t>
            </a:r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to find the healthcare they need.</a:t>
            </a:r>
          </a:p>
          <a:p>
            <a:endParaRPr lang="en-GB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  <a:p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Heal the sick, give eternal life to those who have died</a:t>
            </a:r>
          </a:p>
          <a:p>
            <a:r>
              <a:rPr lang="en-GB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and </a:t>
            </a:r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console families who have lost loved ones.</a:t>
            </a:r>
          </a:p>
          <a:p>
            <a:endParaRPr lang="en-GB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  <a:p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Help governments and health authorities </a:t>
            </a:r>
          </a:p>
          <a:p>
            <a:r>
              <a:rPr lang="en-GB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to </a:t>
            </a:r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make wise decisions for the good of everyone.</a:t>
            </a:r>
          </a:p>
          <a:p>
            <a:endParaRPr lang="en-GB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  <a:p>
            <a:r>
              <a:rPr lang="en-GB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Hold us all in your merciful love. </a:t>
            </a:r>
            <a:endParaRPr lang="en-GB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  <a:p>
            <a:r>
              <a:rPr lang="en-GB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Amen.</a:t>
            </a: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  <a:ea typeface="+mn-lt"/>
              <a:cs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46" y="5891785"/>
            <a:ext cx="2347691" cy="9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91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Kathleen O'Brien</cp:lastModifiedBy>
  <cp:revision>133</cp:revision>
  <dcterms:created xsi:type="dcterms:W3CDTF">2020-03-17T09:08:00Z</dcterms:created>
  <dcterms:modified xsi:type="dcterms:W3CDTF">2021-04-29T08:23:43Z</dcterms:modified>
</cp:coreProperties>
</file>