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300" r:id="rId6"/>
    <p:sldId id="318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</p:sldIdLst>
  <p:sldSz cx="12192000" cy="6858000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3F1"/>
    <a:srgbClr val="FC0018"/>
    <a:srgbClr val="000000"/>
    <a:srgbClr val="FF6309"/>
    <a:srgbClr val="5C5900"/>
    <a:srgbClr val="E6CF04"/>
    <a:srgbClr val="620000"/>
    <a:srgbClr val="B30005"/>
    <a:srgbClr val="072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8202" autoAdjust="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225" y="280988"/>
            <a:ext cx="244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249238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2925" y="8686800"/>
            <a:ext cx="491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1488" y="8686800"/>
            <a:ext cx="75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A1A83D07-A50A-44B5-8806-6068B0E8E140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9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14400" y="1524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67200" y="1524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4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14400" y="86868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86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E5B38DD-995D-4B1F-96CD-CBCB1E085883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90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8133" y="6311900"/>
            <a:ext cx="46566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8280401" y="411163"/>
            <a:ext cx="304376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>
                <a:solidFill>
                  <a:schemeClr val="bg1"/>
                </a:solidFill>
              </a:rPr>
              <a:t>www.cafod.org.uk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100667" y="6289675"/>
            <a:ext cx="56070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cafod.org.uk</a:t>
            </a:r>
            <a:endParaRPr lang="en-US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4467" y="2384426"/>
            <a:ext cx="7797800" cy="2030413"/>
          </a:xfrm>
        </p:spPr>
        <p:txBody>
          <a:bodyPr anchor="t"/>
          <a:lstStyle>
            <a:lvl1pPr>
              <a:defRPr sz="5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267" y="4535489"/>
            <a:ext cx="7797800" cy="1373187"/>
          </a:xfrm>
        </p:spPr>
        <p:txBody>
          <a:bodyPr rIns="0"/>
          <a:lstStyle>
            <a:lvl1pPr marL="0" indent="0">
              <a:spcAft>
                <a:spcPct val="0"/>
              </a:spcAft>
              <a:buFont typeface="Times" charset="0"/>
              <a:buNone/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12F12F-74F0-43C9-B3DE-DF8135B02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6" y="367627"/>
            <a:ext cx="2460536" cy="2483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67FA10-F126-4D9A-AA1B-2CCAB6CB7DF0}"/>
              </a:ext>
            </a:extLst>
          </p:cNvPr>
          <p:cNvSpPr/>
          <p:nvPr userDrawn="1"/>
        </p:nvSpPr>
        <p:spPr>
          <a:xfrm>
            <a:off x="0" y="903250"/>
            <a:ext cx="12192000" cy="93766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28163B-B207-41B3-A287-4A1ADF39F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99" y="308574"/>
            <a:ext cx="1211135" cy="350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7967" y="0"/>
            <a:ext cx="26162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134" y="0"/>
            <a:ext cx="7649633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134" y="1533526"/>
            <a:ext cx="513291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533526"/>
            <a:ext cx="5132916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5134" y="1"/>
            <a:ext cx="1046903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134" y="1533526"/>
            <a:ext cx="1046903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50000"/>
        </a:spcAft>
        <a:buClr>
          <a:srgbClr val="AACB2A"/>
        </a:buClr>
        <a:buFont typeface="Times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63588" indent="-285750" algn="l" rtl="0" eaLnBrk="1" fontAlgn="base" hangingPunct="1">
        <a:spcBef>
          <a:spcPct val="0"/>
        </a:spcBef>
        <a:spcAft>
          <a:spcPct val="50000"/>
        </a:spcAft>
        <a:buClr>
          <a:srgbClr val="AACB2A"/>
        </a:buClr>
        <a:buChar char="–"/>
        <a:defRPr sz="2200">
          <a:solidFill>
            <a:srgbClr val="000000"/>
          </a:solidFill>
          <a:latin typeface="+mn-lt"/>
        </a:defRPr>
      </a:lvl2pPr>
      <a:lvl3pPr marL="11826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3pPr>
      <a:lvl4pPr marL="16017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4pPr>
      <a:lvl5pPr marL="20208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5pPr>
      <a:lvl6pPr marL="24780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6pPr>
      <a:lvl7pPr marL="29352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7pPr>
      <a:lvl8pPr marL="33924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8pPr>
      <a:lvl9pPr marL="38496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1" y="1917701"/>
            <a:ext cx="7699375" cy="2544763"/>
          </a:xfrm>
        </p:spPr>
        <p:txBody>
          <a:bodyPr/>
          <a:lstStyle/>
          <a:p>
            <a:pPr eaLnBrk="1" hangingPunct="1"/>
            <a:r>
              <a:rPr lang="en-GB" sz="6500"/>
              <a:t>Title of talk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3951" y="4630739"/>
            <a:ext cx="7623175" cy="1373187"/>
          </a:xfrm>
        </p:spPr>
        <p:txBody>
          <a:bodyPr/>
          <a:lstStyle/>
          <a:p>
            <a:pPr eaLnBrk="1" hangingPunct="1"/>
            <a:r>
              <a:rPr lang="en-GB">
                <a:solidFill>
                  <a:schemeClr val="accent2"/>
                </a:solidFill>
              </a:rPr>
              <a:t>Name of person giving</a:t>
            </a:r>
            <a:br>
              <a:rPr lang="en-GB">
                <a:solidFill>
                  <a:schemeClr val="accent2"/>
                </a:solidFill>
              </a:rPr>
            </a:br>
            <a:endParaRPr lang="en-GB">
              <a:solidFill>
                <a:schemeClr val="accent2"/>
              </a:solidFill>
            </a:endParaRPr>
          </a:p>
          <a:p>
            <a:pPr eaLnBrk="1" hangingPunct="1"/>
            <a:r>
              <a:rPr lang="en-GB">
                <a:solidFill>
                  <a:schemeClr val="accent2"/>
                </a:solidFill>
              </a:rPr>
              <a:t>Date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932"/>
          <a:stretch/>
        </p:blipFill>
        <p:spPr>
          <a:xfrm>
            <a:off x="-17177" y="997530"/>
            <a:ext cx="12209177" cy="58604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08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50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10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36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09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(amended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0"/>
            <a:ext cx="11798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136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17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056" y="0"/>
            <a:ext cx="13021056" cy="68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77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48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84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1" y="1917701"/>
            <a:ext cx="7699375" cy="2544763"/>
          </a:xfrm>
        </p:spPr>
        <p:txBody>
          <a:bodyPr/>
          <a:lstStyle/>
          <a:p>
            <a:pPr eaLnBrk="1" hangingPunct="1"/>
            <a:r>
              <a:rPr lang="en-GB" sz="6500"/>
              <a:t>Title of talk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3951" y="4630739"/>
            <a:ext cx="7623175" cy="1373187"/>
          </a:xfrm>
        </p:spPr>
        <p:txBody>
          <a:bodyPr/>
          <a:lstStyle/>
          <a:p>
            <a:pPr eaLnBrk="1" hangingPunct="1"/>
            <a:r>
              <a:rPr lang="en-GB">
                <a:solidFill>
                  <a:schemeClr val="accent2"/>
                </a:solidFill>
              </a:rPr>
              <a:t>Name of person giving</a:t>
            </a:r>
            <a:br>
              <a:rPr lang="en-GB">
                <a:solidFill>
                  <a:schemeClr val="accent2"/>
                </a:solidFill>
              </a:rPr>
            </a:br>
            <a:endParaRPr lang="en-GB">
              <a:solidFill>
                <a:schemeClr val="accent2"/>
              </a:solidFill>
            </a:endParaRPr>
          </a:p>
          <a:p>
            <a:pPr eaLnBrk="1" hangingPunct="1"/>
            <a:r>
              <a:rPr lang="en-GB">
                <a:solidFill>
                  <a:schemeClr val="accent2"/>
                </a:solidFill>
              </a:rPr>
              <a:t>Date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932"/>
          <a:stretch/>
        </p:blipFill>
        <p:spPr>
          <a:xfrm>
            <a:off x="0" y="1002616"/>
            <a:ext cx="12192000" cy="585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5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5134" y="1"/>
            <a:ext cx="10469033" cy="15335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5134" y="1533526"/>
            <a:ext cx="10469033" cy="4486275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5134" y="1"/>
            <a:ext cx="10469033" cy="1533525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024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99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03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40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63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48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970680"/>
      </p:ext>
    </p:extLst>
  </p:cSld>
  <p:clrMapOvr>
    <a:masterClrMapping/>
  </p:clrMapOvr>
</p:sld>
</file>

<file path=ppt/theme/theme1.xml><?xml version="1.0" encoding="utf-8"?>
<a:theme xmlns:a="http://schemas.openxmlformats.org/drawingml/2006/main" name="cafod">
  <a:themeElements>
    <a:clrScheme name="">
      <a:dk1>
        <a:srgbClr val="003F47"/>
      </a:dk1>
      <a:lt1>
        <a:srgbClr val="FFFFFF"/>
      </a:lt1>
      <a:dk2>
        <a:srgbClr val="047AAE"/>
      </a:dk2>
      <a:lt2>
        <a:srgbClr val="435608"/>
      </a:lt2>
      <a:accent1>
        <a:srgbClr val="98BB0E"/>
      </a:accent1>
      <a:accent2>
        <a:srgbClr val="047AAE"/>
      </a:accent2>
      <a:accent3>
        <a:srgbClr val="FFFFFF"/>
      </a:accent3>
      <a:accent4>
        <a:srgbClr val="00343B"/>
      </a:accent4>
      <a:accent5>
        <a:srgbClr val="CADAAA"/>
      </a:accent5>
      <a:accent6>
        <a:srgbClr val="036E9D"/>
      </a:accent6>
      <a:hlink>
        <a:srgbClr val="003F47"/>
      </a:hlink>
      <a:folHlink>
        <a:srgbClr val="019894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81873"/>
        </a:dk2>
        <a:lt2>
          <a:srgbClr val="E5E6C3"/>
        </a:lt2>
        <a:accent1>
          <a:srgbClr val="01688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9C4"/>
        </a:accent5>
        <a:accent6>
          <a:srgbClr val="2D2D8A"/>
        </a:accent6>
        <a:hlink>
          <a:srgbClr val="B5B518"/>
        </a:hlink>
        <a:folHlink>
          <a:srgbClr val="AD4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3E4E"/>
        </a:dk1>
        <a:lt1>
          <a:srgbClr val="FFFFFF"/>
        </a:lt1>
        <a:dk2>
          <a:srgbClr val="0070AD"/>
        </a:dk2>
        <a:lt2>
          <a:srgbClr val="808080"/>
        </a:lt2>
        <a:accent1>
          <a:srgbClr val="96B426"/>
        </a:accent1>
        <a:accent2>
          <a:srgbClr val="0070AD"/>
        </a:accent2>
        <a:accent3>
          <a:srgbClr val="FFFFFF"/>
        </a:accent3>
        <a:accent4>
          <a:srgbClr val="003441"/>
        </a:accent4>
        <a:accent5>
          <a:srgbClr val="C9D6AC"/>
        </a:accent5>
        <a:accent6>
          <a:srgbClr val="00659C"/>
        </a:accent6>
        <a:hlink>
          <a:srgbClr val="003E4E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1941" ma:contentTypeDescription="Create a new document." ma:contentTypeScope="" ma:versionID="4a904d3db70235ccbd3550e09960cee2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targetNamespace="http://schemas.microsoft.com/office/2006/metadata/properties" ma:root="true" ma:fieldsID="b5edb24001af76c7523905b73bd5463a" ns2:_="" ns3:_="" ns4:_="" ns5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4672002-f21f-4240-adfb-f0b653fb6fb5">SZUU6KYVHK2A-2146017777-11659</_dlc_DocId>
    <_dlc_DocIdUrl xmlns="04672002-f21f-4240-adfb-f0b653fb6fb5">
      <Url>https://cafod365.sharepoint.com/sites/int/Education/_layouts/15/DocIdRedir.aspx?ID=SZUU6KYVHK2A-2146017777-11659</Url>
      <Description>SZUU6KYVHK2A-2146017777-11659</Description>
    </_dlc_DocIdUrl>
    <Activity xmlns="236a9a4b-a03c-46ba-8ec6-624c184acbc6">Advent</Activity>
    <Audience xmlns="236a9a4b-a03c-46ba-8ec6-624c184acbc6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5DE683B8-A88C-455C-AC6C-8957A24928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8D3A44-395B-48A0-BC7A-9B09CE0ED7E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AAFBE55-750C-4C1B-8218-CCF75CC68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8B612BE-6682-4F4F-9D69-B949EBAFCE7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df04112-6931-4610-9724-cd62e91446a3"/>
    <ds:schemaRef ds:uri="04672002-f21f-4240-adfb-f0b653fb6fb5"/>
    <ds:schemaRef ds:uri="236a9a4b-a03c-46ba-8ec6-624c184acbc6"/>
    <ds:schemaRef ds:uri="http://purl.org/dc/terms/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</TotalTime>
  <Words>14</Words>
  <Application>Microsoft Office PowerPoint</Application>
  <PresentationFormat>Widescreen</PresentationFormat>
  <Paragraphs>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</vt:lpstr>
      <vt:lpstr>Trebuchet MS</vt:lpstr>
      <vt:lpstr>Verdana</vt:lpstr>
      <vt:lpstr>cafod</vt:lpstr>
      <vt:lpstr>Title of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of talk</vt:lpstr>
    </vt:vector>
  </TitlesOfParts>
  <Manager/>
  <Company>CAFOD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subject/>
  <dc:creator>Kieran O'Brien</dc:creator>
  <cp:keywords/>
  <dc:description/>
  <cp:lastModifiedBy>Patrick Dean</cp:lastModifiedBy>
  <cp:revision>3</cp:revision>
  <cp:lastPrinted>2007-05-25T15:49:55Z</cp:lastPrinted>
  <dcterms:created xsi:type="dcterms:W3CDTF">2015-11-11T22:11:03Z</dcterms:created>
  <dcterms:modified xsi:type="dcterms:W3CDTF">2019-06-12T13:14:37Z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_dlc_DocIdItemGuid">
    <vt:lpwstr>70bedf79-c4ff-4643-88f8-cd4456ac1809</vt:lpwstr>
  </property>
</Properties>
</file>