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5143500" type="screen16x9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1B2E"/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275" autoAdjust="0"/>
  </p:normalViewPr>
  <p:slideViewPr>
    <p:cSldViewPr snapToGrid="0">
      <p:cViewPr varScale="1">
        <p:scale>
          <a:sx n="65" d="100"/>
          <a:sy n="65" d="100"/>
        </p:scale>
        <p:origin x="1452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0A121-FEE7-4707-8F3B-15B93CEF1587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BE190C-2A48-4A67-8DB5-B997BB103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88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image could either be used as a slide to project during an assembly or liturgy, or printed for use as an A4 or A3 poster.</a:t>
            </a:r>
          </a:p>
          <a:p>
            <a:endParaRPr lang="en-GB" dirty="0"/>
          </a:p>
          <a:p>
            <a:r>
              <a:rPr lang="en-GB" baseline="0" dirty="0"/>
              <a:t>Pope Francis spoke these words as part of his message on World Day of the Poor 2017.</a:t>
            </a:r>
          </a:p>
          <a:p>
            <a:endParaRPr lang="en-GB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The photograph was taken in 2017 in Northern Kenya, where mothers and babies were attending a</a:t>
            </a:r>
            <a:r>
              <a:rPr lang="en-US" baseline="0" dirty="0"/>
              <a:t> mobile nutrition health clinic run by our partner, Caritas </a:t>
            </a:r>
            <a:r>
              <a:rPr lang="en-US" baseline="0" dirty="0" err="1"/>
              <a:t>Isiolo</a:t>
            </a:r>
            <a:r>
              <a:rPr lang="en-US" baseline="0" dirty="0"/>
              <a:t>, and funded through the CAFOD East Africa Crisis Appeal.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r>
              <a:rPr lang="en-GB" baseline="0" dirty="0"/>
              <a:t>Question for reflection:</a:t>
            </a:r>
          </a:p>
          <a:p>
            <a:pPr marL="171450" indent="-171450">
              <a:buFontTx/>
              <a:buChar char="-"/>
            </a:pPr>
            <a:r>
              <a:rPr lang="en-GB" baseline="0" dirty="0"/>
              <a:t>Where do I see the face of Christ?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E190C-2A48-4A67-8DB5-B997BB1031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135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BE190C-2A48-4A67-8DB5-B997BB1031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118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6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861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24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52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35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75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95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7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29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1" cy="4389835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08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69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BEB00-E8A6-4B28-8142-7D7192462120}" type="datetimeFigureOut">
              <a:rPr lang="en-GB" smtClean="0"/>
              <a:t>24/05/2021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7E78B-9FA4-4A25-95F8-7F30B926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81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27CD33D-D5DC-4AE8-81EB-09C95BACF5D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3678" r="52" b="18650"/>
          <a:stretch/>
        </p:blipFill>
        <p:spPr>
          <a:xfrm>
            <a:off x="-33070" y="-58057"/>
            <a:ext cx="9177070" cy="520155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98CA05A3-049A-4955-9D91-BA908916455E}"/>
              </a:ext>
            </a:extLst>
          </p:cNvPr>
          <p:cNvSpPr/>
          <p:nvPr/>
        </p:nvSpPr>
        <p:spPr>
          <a:xfrm>
            <a:off x="2481944" y="107040"/>
            <a:ext cx="6362821" cy="3847207"/>
          </a:xfrm>
          <a:prstGeom prst="rect">
            <a:avLst/>
          </a:prstGeom>
          <a:effectLst>
            <a:outerShdw blurRad="50800" dist="50800" dir="11580000" sx="76000" sy="76000" algn="ctr" rotWithShape="0">
              <a:srgbClr val="FF0000"/>
            </a:outerShdw>
          </a:effectLst>
        </p:spPr>
        <p:txBody>
          <a:bodyPr wrap="square">
            <a:spAutoFit/>
          </a:bodyPr>
          <a:lstStyle/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“The Body of Christ, </a:t>
            </a:r>
          </a:p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broken in the sacred liturgy, </a:t>
            </a:r>
          </a:p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can be seen, </a:t>
            </a:r>
          </a:p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through charity and sharing, </a:t>
            </a:r>
          </a:p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the faces and persons </a:t>
            </a:r>
          </a:p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of the most vulnerable of </a:t>
            </a:r>
          </a:p>
          <a:p>
            <a:pPr algn="r"/>
            <a:r>
              <a:rPr lang="en-GB" sz="3200" i="1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our brothers and sisters.” </a:t>
            </a:r>
          </a:p>
          <a:p>
            <a:pPr algn="r"/>
            <a:r>
              <a:rPr lang="en-GB" sz="2000" dirty="0">
                <a:solidFill>
                  <a:schemeClr val="bg1"/>
                </a:solidFill>
                <a:effectLst>
                  <a:outerShdw blurRad="38100" dist="76200" dir="2700000" algn="tl">
                    <a:schemeClr val="tx1">
                      <a:alpha val="43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Pope Francis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729" y="4109872"/>
            <a:ext cx="2347691" cy="96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238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C1B2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729" y="4109872"/>
            <a:ext cx="2347691" cy="96621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8206" y="294968"/>
            <a:ext cx="839183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Lord Jesus,</a:t>
            </a:r>
          </a:p>
          <a:p>
            <a:endParaRPr lang="en-GB" sz="1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we receive you in the Blessed Sacrament,</a:t>
            </a:r>
          </a:p>
          <a:p>
            <a:r>
              <a:rPr lang="en-GB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nspire us also to recognise you</a:t>
            </a:r>
          </a:p>
          <a:p>
            <a:r>
              <a:rPr lang="en-GB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 our sisters and brothers. </a:t>
            </a:r>
          </a:p>
          <a:p>
            <a:endParaRPr lang="en-GB" sz="1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May we too become bread for the world, </a:t>
            </a:r>
          </a:p>
          <a:p>
            <a:r>
              <a:rPr lang="en-GB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ourishing all who hunger </a:t>
            </a:r>
          </a:p>
          <a:p>
            <a:r>
              <a:rPr lang="en-GB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 compassion and mercy,</a:t>
            </a:r>
          </a:p>
          <a:p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justice and peace. </a:t>
            </a:r>
          </a:p>
          <a:p>
            <a:endParaRPr lang="en-GB" sz="1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Amen.</a:t>
            </a:r>
            <a:endParaRPr lang="en-GB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15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472308B02E1E4A9F4BBEA19176AB65" ma:contentTypeVersion="639" ma:contentTypeDescription="Create a new document." ma:contentTypeScope="" ma:versionID="ceba3c3ed7b743479bd9755798007bbf">
  <xsd:schema xmlns:xsd="http://www.w3.org/2001/XMLSchema" xmlns:xs="http://www.w3.org/2001/XMLSchema" xmlns:p="http://schemas.microsoft.com/office/2006/metadata/properties" xmlns:ns2="04672002-f21f-4240-adfb-f0b653fb6fb5" xmlns:ns3="236a9a4b-a03c-46ba-8ec6-624c184acbc6" xmlns:ns4="http://schemas.microsoft.com/sharepoint/v3/fields" targetNamespace="http://schemas.microsoft.com/office/2006/metadata/properties" ma:root="true" ma:fieldsID="8dfafdc501ca119bb299ef573ad7cac7" ns2:_="" ns3:_="" ns4:_="">
    <xsd:import namespace="04672002-f21f-4240-adfb-f0b653fb6fb5"/>
    <xsd:import namespace="236a9a4b-a03c-46ba-8ec6-624c184acbc6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Audience"/>
                <xsd:element ref="ns3:Activity" minOccurs="0"/>
                <xsd:element ref="ns4:_Statu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72002-f21f-4240-adfb-f0b653fb6fb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6a9a4b-a03c-46ba-8ec6-624c184acbc6" elementFormDefault="qualified">
    <xsd:import namespace="http://schemas.microsoft.com/office/2006/documentManagement/types"/>
    <xsd:import namespace="http://schemas.microsoft.com/office/infopath/2007/PartnerControls"/>
    <xsd:element name="Audience" ma:index="11" ma:displayName="Audience" ma:format="Dropdown" ma:internalName="Audience">
      <xsd:simpleType>
        <xsd:restriction base="dms:Choice">
          <xsd:enumeration value="Primary"/>
          <xsd:enumeration value="11-18"/>
          <xsd:enumeration value="Both"/>
          <xsd:enumeration value="N/A"/>
        </xsd:restriction>
      </xsd:simpleType>
    </xsd:element>
    <xsd:element name="Activity" ma:index="12" nillable="true" ma:displayName="Activity" ma:default="Advent" ma:format="Dropdown" ma:internalName="Activity">
      <xsd:simpleType>
        <xsd:restriction base="dms:Choice">
          <xsd:enumeration value="Advent"/>
          <xsd:enumeration value="CAFOD Clubs"/>
          <xsd:enumeration value="Campaigns"/>
          <xsd:enumeration value="Fairtrade"/>
          <xsd:enumeration value="Faith in Action"/>
          <xsd:enumeration value="Harvest"/>
          <xsd:enumeration value="Lent"/>
          <xsd:enumeration value="Other Curriculum"/>
          <xsd:enumeration value="Prayer and Worship"/>
          <xsd:enumeration value="RE Curriculum"/>
          <xsd:enumeration value="Sport"/>
          <xsd:enumeration value="World Gifts"/>
        </xsd:restriction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tivity xmlns="236a9a4b-a03c-46ba-8ec6-624c184acbc6">Prayer and Worship</Activity>
    <Audience xmlns="236a9a4b-a03c-46ba-8ec6-624c184acbc6"/>
    <_Status xmlns="http://schemas.microsoft.com/sharepoint/v3/fields">Not Started</_Status>
    <_dlc_DocId xmlns="04672002-f21f-4240-adfb-f0b653fb6fb5">SZUU6KYVHK2A-2146017777-4082</_dlc_DocId>
    <_dlc_DocIdUrl xmlns="04672002-f21f-4240-adfb-f0b653fb6fb5">
      <Url>https://cafod365.sharepoint.com/sites/int/Education/_layouts/15/DocIdRedir.aspx?ID=SZUU6KYVHK2A-2146017777-4082</Url>
      <Description>SZUU6KYVHK2A-2146017777-4082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0D514D-B163-4ECC-849F-DFD34F3B9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672002-f21f-4240-adfb-f0b653fb6fb5"/>
    <ds:schemaRef ds:uri="236a9a4b-a03c-46ba-8ec6-624c184acbc6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50A69A-01C9-4364-9A5F-39527E59B4A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834DF9D-5DF3-4595-B783-419053DF30BE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04672002-f21f-4240-adfb-f0b653fb6fb5"/>
    <ds:schemaRef ds:uri="236a9a4b-a03c-46ba-8ec6-624c184acbc6"/>
    <ds:schemaRef ds:uri="http://schemas.microsoft.com/office/2006/documentManagement/types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05D7EED3-9569-429E-92D1-3DC5AC898F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186</Words>
  <Application>Microsoft Office PowerPoint</Application>
  <PresentationFormat>On-screen Show (16:9)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HFD17 YP assembly V2</dc:title>
  <dc:creator>Kathleen</dc:creator>
  <cp:lastModifiedBy>Kathleen O'Brien</cp:lastModifiedBy>
  <cp:revision>73</cp:revision>
  <cp:lastPrinted>2018-06-14T08:27:29Z</cp:lastPrinted>
  <dcterms:created xsi:type="dcterms:W3CDTF">2017-08-04T10:26:17Z</dcterms:created>
  <dcterms:modified xsi:type="dcterms:W3CDTF">2021-05-24T11:03:55Z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0x01010096472308B02E1E4A9F4BBEA19176AB65</vt:lpwstr>
  </property>
  <property fmtid="{D5CDD505-2E9C-101B-9397-08002B2CF9AE}" pid="3" name="_dlc_DocIdItemGuid">
    <vt:lpwstr>358bba22-f6ab-499e-a1df-f46d8ea69e96</vt:lpwstr>
  </property>
</Properties>
</file>