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8" r:id="rId6"/>
  </p:sldMasterIdLst>
  <p:notesMasterIdLst>
    <p:notesMasterId r:id="rId19"/>
  </p:notesMasterIdLst>
  <p:sldIdLst>
    <p:sldId id="257" r:id="rId7"/>
    <p:sldId id="283" r:id="rId8"/>
    <p:sldId id="282" r:id="rId9"/>
    <p:sldId id="286" r:id="rId10"/>
    <p:sldId id="284" r:id="rId11"/>
    <p:sldId id="288" r:id="rId12"/>
    <p:sldId id="294" r:id="rId13"/>
    <p:sldId id="289" r:id="rId14"/>
    <p:sldId id="285" r:id="rId15"/>
    <p:sldId id="290" r:id="rId16"/>
    <p:sldId id="291" r:id="rId17"/>
    <p:sldId id="293" r:id="rId18"/>
  </p:sldIdLst>
  <p:sldSz cx="12192000" cy="6858000"/>
  <p:notesSz cx="6858000" cy="19335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O'Brien" initials="KO" lastIdx="1" clrIdx="0">
    <p:extLst>
      <p:ext uri="{19B8F6BF-5375-455C-9EA6-DF929625EA0E}">
        <p15:presenceInfo xmlns:p15="http://schemas.microsoft.com/office/powerpoint/2012/main" userId="S::kobrien@cafod.org.uk::872af46c-d8f8-4f0f-b917-30299ae5c31e" providerId="AD"/>
      </p:ext>
    </p:extLst>
  </p:cmAuthor>
  <p:cmAuthor id="2" name="Helen Lavan" initials="HL" lastIdx="6" clrIdx="1">
    <p:extLst>
      <p:ext uri="{19B8F6BF-5375-455C-9EA6-DF929625EA0E}">
        <p15:presenceInfo xmlns:p15="http://schemas.microsoft.com/office/powerpoint/2012/main" userId="0f793f017798a97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643"/>
    <a:srgbClr val="000000"/>
    <a:srgbClr val="E9F8F5"/>
    <a:srgbClr val="89D7C7"/>
    <a:srgbClr val="A5C400"/>
    <a:srgbClr val="409F4C"/>
    <a:srgbClr val="34AD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A3965E-E470-4542-A2C7-3CDFE14E072B}" v="2" dt="2020-03-26T15:14:02.026"/>
    <p1510:client id="{AB9E1B4C-EF87-18B4-F987-8B9354B37388}" v="2" dt="2020-03-27T11:08:24.189"/>
    <p1510:client id="{D43DB67B-722B-C745-E560-BD96473421AD}" v="1" dt="2020-03-26T14:24:42.063"/>
  </p1510:revLst>
</p1510:revInfo>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4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607" cy="1309075"/>
          </a:xfrm>
          <a:prstGeom prst="rect">
            <a:avLst/>
          </a:prstGeom>
        </p:spPr>
        <p:txBody>
          <a:bodyPr vert="horz" lIns="165534" tIns="82767" rIns="165534" bIns="82767" rtlCol="0"/>
          <a:lstStyle>
            <a:lvl1pPr algn="l">
              <a:defRPr sz="2200"/>
            </a:lvl1pPr>
          </a:lstStyle>
          <a:p>
            <a:endParaRPr lang="en-GB"/>
          </a:p>
        </p:txBody>
      </p:sp>
      <p:sp>
        <p:nvSpPr>
          <p:cNvPr id="3" name="Date Placeholder 2"/>
          <p:cNvSpPr>
            <a:spLocks noGrp="1"/>
          </p:cNvSpPr>
          <p:nvPr>
            <p:ph type="dt" idx="1"/>
          </p:nvPr>
        </p:nvSpPr>
        <p:spPr>
          <a:xfrm>
            <a:off x="5625495" y="0"/>
            <a:ext cx="4303607" cy="1309075"/>
          </a:xfrm>
          <a:prstGeom prst="rect">
            <a:avLst/>
          </a:prstGeom>
        </p:spPr>
        <p:txBody>
          <a:bodyPr vert="horz" lIns="165534" tIns="82767" rIns="165534" bIns="82767" rtlCol="0"/>
          <a:lstStyle>
            <a:lvl1pPr algn="r">
              <a:defRPr sz="2200"/>
            </a:lvl1pPr>
          </a:lstStyle>
          <a:p>
            <a:fld id="{4CAF5031-E1FD-4377-B1E0-4F6F8249720B}" type="datetimeFigureOut">
              <a:rPr lang="en-GB" smtClean="0"/>
              <a:t>27/03/2020</a:t>
            </a:fld>
            <a:endParaRPr lang="en-GB"/>
          </a:p>
        </p:txBody>
      </p:sp>
      <p:sp>
        <p:nvSpPr>
          <p:cNvPr id="4" name="Slide Image Placeholder 3"/>
          <p:cNvSpPr>
            <a:spLocks noGrp="1" noRot="1" noChangeAspect="1"/>
          </p:cNvSpPr>
          <p:nvPr>
            <p:ph type="sldImg" idx="2"/>
          </p:nvPr>
        </p:nvSpPr>
        <p:spPr>
          <a:xfrm>
            <a:off x="-2860675" y="3260725"/>
            <a:ext cx="15652750" cy="8805863"/>
          </a:xfrm>
          <a:prstGeom prst="rect">
            <a:avLst/>
          </a:prstGeom>
          <a:noFill/>
          <a:ln w="12700">
            <a:solidFill>
              <a:prstClr val="black"/>
            </a:solidFill>
          </a:ln>
        </p:spPr>
        <p:txBody>
          <a:bodyPr vert="horz" lIns="165534" tIns="82767" rIns="165534" bIns="82767" rtlCol="0" anchor="ctr"/>
          <a:lstStyle/>
          <a:p>
            <a:endParaRPr lang="en-GB"/>
          </a:p>
        </p:txBody>
      </p:sp>
      <p:sp>
        <p:nvSpPr>
          <p:cNvPr id="5" name="Notes Placeholder 4"/>
          <p:cNvSpPr>
            <a:spLocks noGrp="1"/>
          </p:cNvSpPr>
          <p:nvPr>
            <p:ph type="body" sz="quarter" idx="3"/>
          </p:nvPr>
        </p:nvSpPr>
        <p:spPr>
          <a:xfrm>
            <a:off x="993140" y="12556236"/>
            <a:ext cx="7945120" cy="10273284"/>
          </a:xfrm>
          <a:prstGeom prst="rect">
            <a:avLst/>
          </a:prstGeom>
        </p:spPr>
        <p:txBody>
          <a:bodyPr vert="horz" lIns="165534" tIns="82767" rIns="165534" bIns="8276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24781809"/>
            <a:ext cx="4303607" cy="1309072"/>
          </a:xfrm>
          <a:prstGeom prst="rect">
            <a:avLst/>
          </a:prstGeom>
        </p:spPr>
        <p:txBody>
          <a:bodyPr vert="horz" lIns="165534" tIns="82767" rIns="165534" bIns="82767" rtlCol="0" anchor="b"/>
          <a:lstStyle>
            <a:lvl1pPr algn="l">
              <a:defRPr sz="2200"/>
            </a:lvl1pPr>
          </a:lstStyle>
          <a:p>
            <a:endParaRPr lang="en-GB"/>
          </a:p>
        </p:txBody>
      </p:sp>
      <p:sp>
        <p:nvSpPr>
          <p:cNvPr id="7" name="Slide Number Placeholder 6"/>
          <p:cNvSpPr>
            <a:spLocks noGrp="1"/>
          </p:cNvSpPr>
          <p:nvPr>
            <p:ph type="sldNum" sz="quarter" idx="5"/>
          </p:nvPr>
        </p:nvSpPr>
        <p:spPr>
          <a:xfrm>
            <a:off x="5625495" y="24781809"/>
            <a:ext cx="4303607" cy="1309072"/>
          </a:xfrm>
          <a:prstGeom prst="rect">
            <a:avLst/>
          </a:prstGeom>
        </p:spPr>
        <p:txBody>
          <a:bodyPr vert="horz" lIns="165534" tIns="82767" rIns="165534" bIns="82767" rtlCol="0" anchor="b"/>
          <a:lstStyle>
            <a:lvl1pPr algn="r">
              <a:defRPr sz="2200"/>
            </a:lvl1pPr>
          </a:lstStyle>
          <a:p>
            <a:fld id="{7A176E7C-A6AE-4FD1-AFE5-00287C0352B5}" type="slidenum">
              <a:rPr lang="en-GB" smtClean="0"/>
              <a:t>‹#›</a:t>
            </a:fld>
            <a:endParaRPr lang="en-GB"/>
          </a:p>
        </p:txBody>
      </p:sp>
    </p:spTree>
    <p:extLst>
      <p:ext uri="{BB962C8B-B14F-4D97-AF65-F5344CB8AC3E}">
        <p14:creationId xmlns:p14="http://schemas.microsoft.com/office/powerpoint/2010/main" val="3870700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rw.org/news/2019/11/15/brazils-amazon-and-its-defenders-are-under-attack-illegal-logger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So this week’s theme links the Amazon, human rights defenders and football.</a:t>
            </a:r>
            <a:r>
              <a:rPr lang="en-US" dirty="0"/>
              <a:t> </a:t>
            </a:r>
            <a:r>
              <a:rPr lang="en-US" b="0" baseline="0" dirty="0"/>
              <a:t> How? Well more than a football pitch of the Amazon is lost every minute and CAFOD supports land </a:t>
            </a:r>
            <a:r>
              <a:rPr lang="en-US" dirty="0"/>
              <a:t>rights</a:t>
            </a:r>
            <a:r>
              <a:rPr lang="en-US" b="0" baseline="0" dirty="0"/>
              <a:t> defenders (who </a:t>
            </a:r>
            <a:r>
              <a:rPr lang="en-US" dirty="0"/>
              <a:t>defend people's</a:t>
            </a:r>
            <a:r>
              <a:rPr lang="en-US" b="0" baseline="0" dirty="0"/>
              <a:t> rights to </a:t>
            </a:r>
            <a:r>
              <a:rPr lang="en-US" dirty="0"/>
              <a:t>life, safe</a:t>
            </a:r>
            <a:r>
              <a:rPr lang="en-US" b="0" baseline="0" dirty="0"/>
              <a:t> homes, and safe work).</a:t>
            </a:r>
          </a:p>
          <a:p>
            <a:endParaRPr lang="en-US" b="0" baseline="0"/>
          </a:p>
          <a:p>
            <a:r>
              <a:rPr lang="en-US" b="0" baseline="0" dirty="0"/>
              <a:t>These slides were originally prepared for an assembly, but hopefully they’ll provide you with a useful source of information, and</a:t>
            </a:r>
            <a:r>
              <a:rPr lang="en-US" dirty="0"/>
              <a:t> </a:t>
            </a:r>
            <a:r>
              <a:rPr lang="en-US" b="0" baseline="0" dirty="0"/>
              <a:t>you can use these images </a:t>
            </a:r>
            <a:r>
              <a:rPr lang="en-US" dirty="0"/>
              <a:t>if </a:t>
            </a:r>
            <a:r>
              <a:rPr lang="en-US" b="0" baseline="0" dirty="0"/>
              <a:t>you </a:t>
            </a:r>
            <a:r>
              <a:rPr lang="en-US" dirty="0"/>
              <a:t>want to inform others and are able to </a:t>
            </a:r>
            <a:r>
              <a:rPr lang="en-US" b="0" baseline="0" dirty="0"/>
              <a:t>(you could even do an online assembly with some friends or at home with your family).</a:t>
            </a:r>
            <a:r>
              <a:rPr lang="en-US" dirty="0"/>
              <a:t> </a:t>
            </a:r>
            <a:endParaRPr lang="en-US" b="0" baseline="0" dirty="0">
              <a:cs typeface="Calibri"/>
            </a:endParaRPr>
          </a:p>
          <a:p>
            <a:endParaRPr lang="en-US" b="0" baseline="0"/>
          </a:p>
          <a:p>
            <a:r>
              <a:rPr lang="en-US" b="0" baseline="0" dirty="0"/>
              <a:t>The Amazon rainforest is under threat. This Lent, we are looking at how we can help defend its people, because their </a:t>
            </a:r>
            <a:r>
              <a:rPr lang="en-US" dirty="0"/>
              <a:t>land and homes </a:t>
            </a:r>
            <a:r>
              <a:rPr lang="en-US" b="0" baseline="0" dirty="0"/>
              <a:t>are being lost.</a:t>
            </a:r>
            <a:r>
              <a:rPr lang="en-US" dirty="0"/>
              <a:t> </a:t>
            </a:r>
            <a:endParaRPr lang="en-US" b="0" baseline="0" dirty="0">
              <a:cs typeface="Calibri"/>
            </a:endParaRPr>
          </a:p>
          <a:p>
            <a:r>
              <a:rPr lang="en-US" b="0" baseline="0" dirty="0"/>
              <a:t>Their way of life is on the line</a:t>
            </a:r>
            <a:r>
              <a:rPr lang="en-US" b="0" dirty="0"/>
              <a:t> as they try to defend the Amazon.</a:t>
            </a:r>
            <a:endParaRPr lang="en-US" b="0" baseline="0" dirty="0">
              <a:cs typeface="Calibri"/>
            </a:endParaRPr>
          </a:p>
          <a:p>
            <a:endParaRPr lang="en-US" b="1"/>
          </a:p>
        </p:txBody>
      </p:sp>
      <p:sp>
        <p:nvSpPr>
          <p:cNvPr id="4" name="Slide Number Placeholder 3"/>
          <p:cNvSpPr>
            <a:spLocks noGrp="1"/>
          </p:cNvSpPr>
          <p:nvPr>
            <p:ph type="sldNum" sz="quarter" idx="5"/>
          </p:nvPr>
        </p:nvSpPr>
        <p:spPr/>
        <p:txBody>
          <a:bodyPr/>
          <a:lstStyle/>
          <a:p>
            <a:fld id="{7A176E7C-A6AE-4FD1-AFE5-00287C0352B5}" type="slidenum">
              <a:rPr lang="en-GB" smtClean="0"/>
              <a:t>1</a:t>
            </a:fld>
            <a:endParaRPr lang="en-GB"/>
          </a:p>
        </p:txBody>
      </p:sp>
    </p:spTree>
    <p:extLst>
      <p:ext uri="{BB962C8B-B14F-4D97-AF65-F5344CB8AC3E}">
        <p14:creationId xmlns:p14="http://schemas.microsoft.com/office/powerpoint/2010/main" val="1539202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655338">
              <a:defRPr/>
            </a:pPr>
            <a:r>
              <a:rPr lang="en-GB" sz="2200"/>
              <a:t>Even if you don’t </a:t>
            </a:r>
            <a:r>
              <a:rPr lang="en-GB" sz="2200" i="1" u="sng"/>
              <a:t>like</a:t>
            </a:r>
            <a:r>
              <a:rPr lang="en-GB" sz="2200"/>
              <a:t> football, check out the various things to do on the CAFOD home learning page and hopefully you’ll find something that appeals to you. Don’t forget to let us know what you’ve been up to, either by sending us an email to youth@cafod.org.uk or by including #</a:t>
            </a:r>
            <a:r>
              <a:rPr lang="en-GB" sz="2200" err="1"/>
              <a:t>cafod</a:t>
            </a:r>
            <a:r>
              <a:rPr lang="en-GB" sz="2200"/>
              <a:t> or @</a:t>
            </a:r>
            <a:r>
              <a:rPr lang="en-GB" sz="2200" err="1"/>
              <a:t>cafod</a:t>
            </a:r>
            <a:r>
              <a:rPr lang="en-GB" sz="2200"/>
              <a:t> on social media.</a:t>
            </a:r>
          </a:p>
          <a:p>
            <a:pPr defTabSz="1655338">
              <a:defRPr/>
            </a:pPr>
            <a:endParaRPr lang="en-GB" sz="2200"/>
          </a:p>
        </p:txBody>
      </p:sp>
      <p:sp>
        <p:nvSpPr>
          <p:cNvPr id="4" name="Slide Number Placeholder 3"/>
          <p:cNvSpPr>
            <a:spLocks noGrp="1"/>
          </p:cNvSpPr>
          <p:nvPr>
            <p:ph type="sldNum" sz="quarter" idx="5"/>
          </p:nvPr>
        </p:nvSpPr>
        <p:spPr/>
        <p:txBody>
          <a:bodyPr/>
          <a:lstStyle/>
          <a:p>
            <a:fld id="{7A176E7C-A6AE-4FD1-AFE5-00287C0352B5}" type="slidenum">
              <a:rPr lang="en-GB" smtClean="0"/>
              <a:t>10</a:t>
            </a:fld>
            <a:endParaRPr lang="en-GB"/>
          </a:p>
        </p:txBody>
      </p:sp>
    </p:spTree>
    <p:extLst>
      <p:ext uri="{BB962C8B-B14F-4D97-AF65-F5344CB8AC3E}">
        <p14:creationId xmlns:p14="http://schemas.microsoft.com/office/powerpoint/2010/main" val="1152622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pray a short prayer written by Pope Francis.</a:t>
            </a:r>
            <a:endParaRPr lang="en-US">
              <a:cs typeface="Calibri"/>
            </a:endParaRPr>
          </a:p>
          <a:p>
            <a:endParaRPr lang="en-US">
              <a:cs typeface="Calibri"/>
            </a:endParaRPr>
          </a:p>
          <a:p>
            <a:r>
              <a:rPr lang="en-US">
                <a:cs typeface="Calibri"/>
              </a:rPr>
              <a:t>(Prayer written by Pope Francis, </a:t>
            </a:r>
            <a:r>
              <a:rPr lang="en-US" i="1" err="1">
                <a:cs typeface="Calibri"/>
              </a:rPr>
              <a:t>Laudato</a:t>
            </a:r>
            <a:r>
              <a:rPr lang="en-US" i="1">
                <a:cs typeface="Calibri"/>
              </a:rPr>
              <a:t> Si’, </a:t>
            </a:r>
            <a:r>
              <a:rPr lang="en-US">
                <a:cs typeface="Calibri"/>
              </a:rPr>
              <a:t>2015)</a:t>
            </a:r>
          </a:p>
          <a:p>
            <a:endParaRPr lang="en-US" b="1">
              <a:cs typeface="Calibri"/>
            </a:endParaRPr>
          </a:p>
        </p:txBody>
      </p:sp>
      <p:sp>
        <p:nvSpPr>
          <p:cNvPr id="4" name="Slide Number Placeholder 3"/>
          <p:cNvSpPr>
            <a:spLocks noGrp="1"/>
          </p:cNvSpPr>
          <p:nvPr>
            <p:ph type="sldNum" sz="quarter" idx="5"/>
          </p:nvPr>
        </p:nvSpPr>
        <p:spPr/>
        <p:txBody>
          <a:bodyPr/>
          <a:lstStyle/>
          <a:p>
            <a:fld id="{7A176E7C-A6AE-4FD1-AFE5-00287C0352B5}" type="slidenum">
              <a:rPr lang="en-GB" smtClean="0"/>
              <a:t>11</a:t>
            </a:fld>
            <a:endParaRPr lang="en-GB"/>
          </a:p>
        </p:txBody>
      </p:sp>
    </p:spTree>
    <p:extLst>
      <p:ext uri="{BB962C8B-B14F-4D97-AF65-F5344CB8AC3E}">
        <p14:creationId xmlns:p14="http://schemas.microsoft.com/office/powerpoint/2010/main" val="3306837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a:t>Thank you for anything you can do to raise awareness, fundraise or campaign with CAFOD. You, and all your families</a:t>
            </a:r>
            <a:r>
              <a:rPr lang="en-US"/>
              <a:t>,</a:t>
            </a:r>
            <a:r>
              <a:rPr lang="en-US" b="0" baseline="0"/>
              <a:t> remain in our prayers at this time.</a:t>
            </a:r>
            <a:endParaRPr lang="en-US" b="1"/>
          </a:p>
        </p:txBody>
      </p:sp>
      <p:sp>
        <p:nvSpPr>
          <p:cNvPr id="4" name="Slide Number Placeholder 3"/>
          <p:cNvSpPr>
            <a:spLocks noGrp="1"/>
          </p:cNvSpPr>
          <p:nvPr>
            <p:ph type="sldNum" sz="quarter" idx="5"/>
          </p:nvPr>
        </p:nvSpPr>
        <p:spPr/>
        <p:txBody>
          <a:bodyPr/>
          <a:lstStyle/>
          <a:p>
            <a:fld id="{7A176E7C-A6AE-4FD1-AFE5-00287C0352B5}" type="slidenum">
              <a:rPr lang="en-GB" smtClean="0"/>
              <a:t>12</a:t>
            </a:fld>
            <a:endParaRPr lang="en-GB"/>
          </a:p>
        </p:txBody>
      </p:sp>
    </p:spTree>
    <p:extLst>
      <p:ext uri="{BB962C8B-B14F-4D97-AF65-F5344CB8AC3E}">
        <p14:creationId xmlns:p14="http://schemas.microsoft.com/office/powerpoint/2010/main" val="1299930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Amazon is a vast region that spans nine countries.*  See if you can guess what they are!  </a:t>
            </a:r>
            <a:r>
              <a:rPr lang="en-US">
                <a:solidFill>
                  <a:srgbClr val="FF0000"/>
                </a:solidFill>
                <a:highlight>
                  <a:srgbClr val="FFFF00"/>
                </a:highlight>
              </a:rPr>
              <a:t>If you scroll down below, you’ll be able to find the answers</a:t>
            </a:r>
            <a:r>
              <a:rPr lang="en-US"/>
              <a:t>. </a:t>
            </a:r>
            <a:r>
              <a:rPr lang="en-GB" sz="2200"/>
              <a:t>The health of the Amazon and the health of the planet are linked. </a:t>
            </a:r>
          </a:p>
          <a:p>
            <a:r>
              <a:rPr lang="en-GB" sz="2200"/>
              <a:t>If we destroyed the Amazon </a:t>
            </a:r>
            <a:r>
              <a:rPr lang="en-GB"/>
              <a:t>rainforest </a:t>
            </a:r>
            <a:r>
              <a:rPr lang="en-GB" sz="2200"/>
              <a:t>it would affect all life on earth.</a:t>
            </a:r>
            <a:r>
              <a:rPr lang="en-GB"/>
              <a:t> </a:t>
            </a:r>
          </a:p>
          <a:p>
            <a:endParaRPr lang="en-GB"/>
          </a:p>
          <a:p>
            <a:endParaRPr lang="en-GB"/>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i="1">
              <a:cs typeface="Calibri"/>
            </a:endParaRPr>
          </a:p>
          <a:p>
            <a:r>
              <a:rPr lang="en-US" sz="2200" i="1"/>
              <a:t>*(</a:t>
            </a:r>
            <a:r>
              <a:rPr lang="en-GB" sz="2200" i="1"/>
              <a:t>Brazil, Bolivia, Peru, Ecuador, Colombia, Venezuela, Guyana, Suriname and French Guiana).</a:t>
            </a:r>
            <a:endParaRPr lang="en-GB" sz="2200" i="1">
              <a:cs typeface="Calibri"/>
            </a:endParaRPr>
          </a:p>
          <a:p>
            <a:endParaRPr lang="en-GB" sz="2200"/>
          </a:p>
        </p:txBody>
      </p:sp>
      <p:sp>
        <p:nvSpPr>
          <p:cNvPr id="4" name="Slide Number Placeholder 3"/>
          <p:cNvSpPr>
            <a:spLocks noGrp="1"/>
          </p:cNvSpPr>
          <p:nvPr>
            <p:ph type="sldNum" sz="quarter" idx="5"/>
          </p:nvPr>
        </p:nvSpPr>
        <p:spPr/>
        <p:txBody>
          <a:bodyPr/>
          <a:lstStyle/>
          <a:p>
            <a:fld id="{7A176E7C-A6AE-4FD1-AFE5-00287C0352B5}" type="slidenum">
              <a:rPr lang="en-GB" smtClean="0"/>
              <a:t>2</a:t>
            </a:fld>
            <a:endParaRPr lang="en-GB"/>
          </a:p>
        </p:txBody>
      </p:sp>
    </p:spTree>
    <p:extLst>
      <p:ext uri="{BB962C8B-B14F-4D97-AF65-F5344CB8AC3E}">
        <p14:creationId xmlns:p14="http://schemas.microsoft.com/office/powerpoint/2010/main" val="516527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Living in the Amazon, as well as </a:t>
            </a:r>
            <a:r>
              <a:rPr lang="en-GB" sz="2200"/>
              <a:t>three million indigenous people, there are also many traditional fishing communities, small farmers and people who live from fruit and nut collecting. </a:t>
            </a:r>
            <a:r>
              <a:rPr lang="en-GB"/>
              <a:t>They have lived </a:t>
            </a:r>
            <a:r>
              <a:rPr lang="en-GB" sz="2200"/>
              <a:t>in harmony with the rainforest for thousands of years. Now their way of life, which </a:t>
            </a:r>
            <a:r>
              <a:rPr lang="en-GB"/>
              <a:t>protects</a:t>
            </a:r>
            <a:r>
              <a:rPr lang="en-GB" sz="2200"/>
              <a:t> the forest and values the land, is under threat.</a:t>
            </a:r>
          </a:p>
          <a:p>
            <a:endParaRPr lang="en-GB" sz="2200"/>
          </a:p>
          <a:p>
            <a:r>
              <a:rPr lang="en-GB" sz="2200"/>
              <a:t>These communities are the last line of defence against those </a:t>
            </a:r>
            <a:r>
              <a:rPr lang="en-GB"/>
              <a:t>who </a:t>
            </a:r>
            <a:r>
              <a:rPr lang="en-GB" sz="2200"/>
              <a:t>seek to extract </a:t>
            </a:r>
            <a:r>
              <a:rPr lang="en-GB"/>
              <a:t>resources</a:t>
            </a:r>
            <a:r>
              <a:rPr lang="en-GB" sz="2200"/>
              <a:t> from the forest. Their rights are being ignored.</a:t>
            </a:r>
            <a:r>
              <a:rPr lang="en-GB"/>
              <a:t> </a:t>
            </a:r>
            <a:endParaRPr lang="en-GB" sz="2200"/>
          </a:p>
          <a:p>
            <a:endParaRPr lang="en-GB" sz="2200" b="1"/>
          </a:p>
          <a:p>
            <a:r>
              <a:rPr lang="en-GB" sz="2200"/>
              <a:t>People who stand up for their land rights are often threatened and sometimes killed. </a:t>
            </a:r>
            <a:r>
              <a:rPr lang="en-GB"/>
              <a:t>In </a:t>
            </a:r>
            <a:r>
              <a:rPr lang="en-GB" sz="2200"/>
              <a:t>the last decade </a:t>
            </a:r>
            <a:r>
              <a:rPr lang="en-GB"/>
              <a:t>more than </a:t>
            </a:r>
            <a:r>
              <a:rPr lang="en-GB" sz="2200"/>
              <a:t>300 people have been killed in conflicts over the use of Amazon land and resources.*</a:t>
            </a:r>
            <a:endParaRPr lang="en-GB" sz="2200">
              <a:cs typeface="Calibri"/>
            </a:endParaRPr>
          </a:p>
          <a:p>
            <a:endParaRPr lang="en-GB" sz="2200">
              <a:cs typeface="Calibri"/>
            </a:endParaRPr>
          </a:p>
          <a:p>
            <a:endParaRPr lang="en-GB" i="1"/>
          </a:p>
          <a:p>
            <a:r>
              <a:rPr lang="en-GB" sz="2200" i="1"/>
              <a:t>*Source: </a:t>
            </a:r>
            <a:r>
              <a:rPr lang="en-GB" i="1">
                <a:hlinkClick r:id="rId3"/>
              </a:rPr>
              <a:t>https://www.hrw.org/news/2019/11/15/brazils-amazon-and-its-defenders-are-under-attack-illegal-loggers</a:t>
            </a:r>
            <a:endParaRPr lang="en-GB" sz="2200" i="1"/>
          </a:p>
        </p:txBody>
      </p:sp>
      <p:sp>
        <p:nvSpPr>
          <p:cNvPr id="4" name="Slide Number Placeholder 3"/>
          <p:cNvSpPr>
            <a:spLocks noGrp="1"/>
          </p:cNvSpPr>
          <p:nvPr>
            <p:ph type="sldNum" sz="quarter" idx="5"/>
          </p:nvPr>
        </p:nvSpPr>
        <p:spPr/>
        <p:txBody>
          <a:bodyPr/>
          <a:lstStyle/>
          <a:p>
            <a:fld id="{7A176E7C-A6AE-4FD1-AFE5-00287C0352B5}" type="slidenum">
              <a:rPr lang="en-GB" smtClean="0"/>
              <a:t>3</a:t>
            </a:fld>
            <a:endParaRPr lang="en-GB"/>
          </a:p>
        </p:txBody>
      </p:sp>
    </p:spTree>
    <p:extLst>
      <p:ext uri="{BB962C8B-B14F-4D97-AF65-F5344CB8AC3E}">
        <p14:creationId xmlns:p14="http://schemas.microsoft.com/office/powerpoint/2010/main" val="1543532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Amazon is also home to over 10 per cent of the world’s species. Many species are under threat.</a:t>
            </a:r>
          </a:p>
        </p:txBody>
      </p:sp>
      <p:sp>
        <p:nvSpPr>
          <p:cNvPr id="4" name="Slide Number Placeholder 3"/>
          <p:cNvSpPr>
            <a:spLocks noGrp="1"/>
          </p:cNvSpPr>
          <p:nvPr>
            <p:ph type="sldNum" sz="quarter" idx="5"/>
          </p:nvPr>
        </p:nvSpPr>
        <p:spPr/>
        <p:txBody>
          <a:bodyPr/>
          <a:lstStyle/>
          <a:p>
            <a:fld id="{7A176E7C-A6AE-4FD1-AFE5-00287C0352B5}" type="slidenum">
              <a:rPr lang="en-GB" smtClean="0"/>
              <a:t>4</a:t>
            </a:fld>
            <a:endParaRPr lang="en-GB"/>
          </a:p>
        </p:txBody>
      </p:sp>
    </p:spTree>
    <p:extLst>
      <p:ext uri="{BB962C8B-B14F-4D97-AF65-F5344CB8AC3E}">
        <p14:creationId xmlns:p14="http://schemas.microsoft.com/office/powerpoint/2010/main" val="335824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Even though we know the Amazon is vital for sustaining life, it is still being destroyed. Forest fires </a:t>
            </a:r>
            <a:r>
              <a:rPr lang="en-GB"/>
              <a:t>have increased due to </a:t>
            </a:r>
            <a:r>
              <a:rPr lang="en-GB" sz="2200"/>
              <a:t>farmers and loggers clearing land for crops or grazing. Communities are losing their land to mining activity and big farming companies. </a:t>
            </a:r>
            <a:r>
              <a:rPr lang="en-GB"/>
              <a:t>The mining </a:t>
            </a:r>
            <a:r>
              <a:rPr lang="en-GB" sz="2200"/>
              <a:t>contaminates land and rivers</a:t>
            </a:r>
            <a:r>
              <a:rPr lang="en-GB"/>
              <a:t>. The</a:t>
            </a:r>
            <a:r>
              <a:rPr lang="en-GB" sz="2200"/>
              <a:t> farming leads to large areas being cleared for cattle grazing or single crops.</a:t>
            </a:r>
            <a:r>
              <a:rPr lang="en-GB"/>
              <a:t> </a:t>
            </a:r>
          </a:p>
          <a:p>
            <a:endParaRPr lang="en-GB"/>
          </a:p>
          <a:p>
            <a:pPr defTabSz="1655338">
              <a:defRPr/>
            </a:pPr>
            <a:r>
              <a:rPr lang="en-GB"/>
              <a:t>Destruction of the Amazon would contribute to climate change. </a:t>
            </a:r>
            <a:r>
              <a:rPr lang="en-GB" sz="2200"/>
              <a:t>The poorest communities, here and around the world, who cannot afford to protect themselves from rising waters or increased natural disasters, would be hit hardest.</a:t>
            </a:r>
          </a:p>
          <a:p>
            <a:endParaRPr lang="en-GB"/>
          </a:p>
        </p:txBody>
      </p:sp>
      <p:sp>
        <p:nvSpPr>
          <p:cNvPr id="4" name="Slide Number Placeholder 3"/>
          <p:cNvSpPr>
            <a:spLocks noGrp="1"/>
          </p:cNvSpPr>
          <p:nvPr>
            <p:ph type="sldNum" sz="quarter" idx="5"/>
          </p:nvPr>
        </p:nvSpPr>
        <p:spPr/>
        <p:txBody>
          <a:bodyPr/>
          <a:lstStyle/>
          <a:p>
            <a:fld id="{7A176E7C-A6AE-4FD1-AFE5-00287C0352B5}" type="slidenum">
              <a:rPr lang="en-GB" smtClean="0"/>
              <a:t>5</a:t>
            </a:fld>
            <a:endParaRPr lang="en-GB"/>
          </a:p>
        </p:txBody>
      </p:sp>
    </p:spTree>
    <p:extLst>
      <p:ext uri="{BB962C8B-B14F-4D97-AF65-F5344CB8AC3E}">
        <p14:creationId xmlns:p14="http://schemas.microsoft.com/office/powerpoint/2010/main" val="3020341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why we need people like Yesica, who stand up for the Amazonian people. </a:t>
            </a:r>
          </a:p>
          <a:p>
            <a:endParaRPr lang="en-US" b="0"/>
          </a:p>
          <a:p>
            <a:r>
              <a:rPr lang="en-US" b="0"/>
              <a:t>The human rights* of indigenous people around the world are protected by a United Nations declaration. Yesica, like many others, speaks out to ensure these rights are not ignored, standing up to those who seek to </a:t>
            </a:r>
            <a:r>
              <a:rPr lang="en-US"/>
              <a:t>extract the forest’s resources. </a:t>
            </a:r>
            <a:endParaRPr lang="en-US">
              <a:cs typeface="Calibri"/>
            </a:endParaRPr>
          </a:p>
          <a:p>
            <a:endParaRPr lang="en-US"/>
          </a:p>
          <a:p>
            <a:r>
              <a:rPr lang="en-US"/>
              <a:t> Yesica says “It is here that the forests, which are a source of life, are preserved…  But if we continue to be crushed and invaded by strangers without even a prior consultation, bit by bit our language, our traditions, our people die.”</a:t>
            </a:r>
          </a:p>
          <a:p>
            <a:endParaRPr lang="en-US">
              <a:cs typeface="Calibri" panose="020F0502020204030204"/>
            </a:endParaRPr>
          </a:p>
          <a:p>
            <a:pPr defTabSz="1655338">
              <a:defRPr/>
            </a:pPr>
            <a:endParaRPr lang="en-US">
              <a:cs typeface="Calibri" panose="020F0502020204030204"/>
            </a:endParaRPr>
          </a:p>
          <a:p>
            <a:r>
              <a:rPr lang="en-GB" i="1"/>
              <a:t>*The United Nations Declaration on the Rights of Indigenous Peoples (UNDRIP) enshrines Indigenous peoples’ rights, including their rights to their lands and resources and to free, prior and informed consent for land use. Indigenous communities are struggling to have these rights respected. By defending the defenders we can help the indigenous communities to keep their land and sustain a way of life that protects the forest as well as their homes, customs</a:t>
            </a:r>
            <a:r>
              <a:rPr lang="en-GB" i="1" baseline="0"/>
              <a:t> and future</a:t>
            </a:r>
            <a:r>
              <a:rPr lang="en-GB" i="1"/>
              <a:t>. </a:t>
            </a:r>
          </a:p>
          <a:p>
            <a:endParaRPr lang="en-GB" b="1" i="1"/>
          </a:p>
          <a:p>
            <a:endParaRPr lang="en-GB" b="1" i="1"/>
          </a:p>
          <a:p>
            <a:endParaRPr lang="en-GB" b="1" i="1">
              <a:cs typeface="Calibri"/>
            </a:endParaRPr>
          </a:p>
        </p:txBody>
      </p:sp>
      <p:sp>
        <p:nvSpPr>
          <p:cNvPr id="4" name="Slide Number Placeholder 3"/>
          <p:cNvSpPr>
            <a:spLocks noGrp="1"/>
          </p:cNvSpPr>
          <p:nvPr>
            <p:ph type="sldNum" sz="quarter" idx="5"/>
          </p:nvPr>
        </p:nvSpPr>
        <p:spPr/>
        <p:txBody>
          <a:bodyPr/>
          <a:lstStyle/>
          <a:p>
            <a:fld id="{7A176E7C-A6AE-4FD1-AFE5-00287C0352B5}" type="slidenum">
              <a:rPr lang="en-GB" smtClean="0"/>
              <a:t>6</a:t>
            </a:fld>
            <a:endParaRPr lang="en-GB"/>
          </a:p>
        </p:txBody>
      </p:sp>
    </p:spTree>
    <p:extLst>
      <p:ext uri="{BB962C8B-B14F-4D97-AF65-F5344CB8AC3E}">
        <p14:creationId xmlns:p14="http://schemas.microsoft.com/office/powerpoint/2010/main" val="3783828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655338">
              <a:defRPr/>
            </a:pPr>
            <a:r>
              <a:rPr lang="en-GB" sz="2200"/>
              <a:t>CAFOD stands in solidarity with indigenous people and poor farmers, and funds lawyers who defend their right to land and to have a safe place to live. </a:t>
            </a:r>
          </a:p>
          <a:p>
            <a:pPr defTabSz="1655338">
              <a:defRPr/>
            </a:pPr>
            <a:endParaRPr lang="en-GB" sz="2200"/>
          </a:p>
          <a:p>
            <a:pPr defTabSz="1655338">
              <a:defRPr/>
            </a:pPr>
            <a:r>
              <a:rPr lang="en-GB" sz="2200"/>
              <a:t>It is dangerous work. The lawyers often receive death threats.</a:t>
            </a:r>
          </a:p>
          <a:p>
            <a:pPr defTabSz="1655338">
              <a:defRPr/>
            </a:pPr>
            <a:r>
              <a:rPr lang="en-US" b="0">
                <a:cs typeface="Calibri"/>
              </a:rPr>
              <a:t>Despite that, thanks to their support, more than 80,000 families</a:t>
            </a:r>
            <a:r>
              <a:rPr lang="en-US" b="0"/>
              <a:t> </a:t>
            </a:r>
            <a:r>
              <a:rPr lang="en-US" b="0">
                <a:cs typeface="Calibri"/>
              </a:rPr>
              <a:t>in the Amazon </a:t>
            </a:r>
            <a:r>
              <a:rPr lang="en-US" b="0"/>
              <a:t>now have a safe place to build homes, grow food, and make a living.</a:t>
            </a:r>
            <a:endParaRPr lang="en-US" b="0">
              <a:cs typeface="Calibri"/>
            </a:endParaRPr>
          </a:p>
          <a:p>
            <a:pPr defTabSz="1655338">
              <a:defRPr/>
            </a:pPr>
            <a:endParaRPr lang="en-GB" sz="2200"/>
          </a:p>
          <a:p>
            <a:r>
              <a:rPr lang="en-US">
                <a:cs typeface="Calibri" panose="020F0502020204030204"/>
              </a:rPr>
              <a:t>This is good news! But many other families need </a:t>
            </a:r>
            <a:r>
              <a:rPr lang="en-US" i="1" u="sng">
                <a:cs typeface="Calibri" panose="020F0502020204030204"/>
              </a:rPr>
              <a:t>their</a:t>
            </a:r>
            <a:r>
              <a:rPr lang="en-US">
                <a:cs typeface="Calibri" panose="020F0502020204030204"/>
              </a:rPr>
              <a:t> rights to be defended too.</a:t>
            </a:r>
          </a:p>
          <a:p>
            <a:endParaRPr lang="en-US">
              <a:cs typeface="Calibri" panose="020F0502020204030204"/>
            </a:endParaRPr>
          </a:p>
          <a:p>
            <a:endParaRPr lang="en-US"/>
          </a:p>
          <a:p>
            <a:r>
              <a:rPr lang="en-GB" i="1"/>
              <a:t>*The United Nations Declaration on the Rights of Indigenous Peoples (UNDRIP) enshrines Indigenous peoples’ rights, including their rights to their lands and resources and to free, prior and informed consent for land use. Indigenous communities are struggling to have these rights respected. By defending the defenders we can help the indigenous communities to keep their land and sustain a way of life that protects the forest as well as their homes, customs</a:t>
            </a:r>
            <a:r>
              <a:rPr lang="en-GB" i="1" baseline="0"/>
              <a:t> and future</a:t>
            </a:r>
            <a:r>
              <a:rPr lang="en-GB" i="1"/>
              <a:t>. </a:t>
            </a:r>
          </a:p>
          <a:p>
            <a:endParaRPr lang="en-GB" b="1" i="1"/>
          </a:p>
          <a:p>
            <a:endParaRPr lang="en-GB" b="1" i="1"/>
          </a:p>
          <a:p>
            <a:endParaRPr lang="en-GB" b="1" i="1">
              <a:cs typeface="Calibri"/>
            </a:endParaRPr>
          </a:p>
        </p:txBody>
      </p:sp>
      <p:sp>
        <p:nvSpPr>
          <p:cNvPr id="4" name="Slide Number Placeholder 3"/>
          <p:cNvSpPr>
            <a:spLocks noGrp="1"/>
          </p:cNvSpPr>
          <p:nvPr>
            <p:ph type="sldNum" sz="quarter" idx="5"/>
          </p:nvPr>
        </p:nvSpPr>
        <p:spPr/>
        <p:txBody>
          <a:bodyPr/>
          <a:lstStyle/>
          <a:p>
            <a:fld id="{7A176E7C-A6AE-4FD1-AFE5-00287C0352B5}" type="slidenum">
              <a:rPr lang="en-GB" smtClean="0"/>
              <a:t>7</a:t>
            </a:fld>
            <a:endParaRPr lang="en-GB"/>
          </a:p>
        </p:txBody>
      </p:sp>
    </p:spTree>
    <p:extLst>
      <p:ext uri="{BB962C8B-B14F-4D97-AF65-F5344CB8AC3E}">
        <p14:creationId xmlns:p14="http://schemas.microsoft.com/office/powerpoint/2010/main" val="258937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[At this point we would have shown the CAFOD Lent film featuring </a:t>
            </a:r>
            <a:r>
              <a:rPr lang="en-US" b="1" err="1"/>
              <a:t>Yesica</a:t>
            </a:r>
            <a:r>
              <a:rPr lang="en-US" b="1"/>
              <a:t> and Hector from the Amazon, but you’ve probably already seen it as it’s linked as part of this week’s theme – if you haven’t yet watched it, please do as it will give you even more insight into this week’s theme]</a:t>
            </a:r>
          </a:p>
          <a:p>
            <a:pPr>
              <a:defRPr/>
            </a:pPr>
            <a:endParaRPr lang="en-US"/>
          </a:p>
          <a:p>
            <a:pPr>
              <a:defRPr/>
            </a:pPr>
            <a:r>
              <a:rPr lang="en-US"/>
              <a:t>Young people around the world are </a:t>
            </a:r>
            <a:r>
              <a:rPr lang="en-US" b="0"/>
              <a:t>rising up, calling everyone to work together </a:t>
            </a:r>
            <a:r>
              <a:rPr lang="en-US"/>
              <a:t>to protect the earth, our common home. </a:t>
            </a:r>
          </a:p>
          <a:p>
            <a:pPr>
              <a:defRPr/>
            </a:pPr>
            <a:endParaRPr lang="en-US" b="1"/>
          </a:p>
          <a:p>
            <a:pPr>
              <a:defRPr/>
            </a:pPr>
            <a:r>
              <a:rPr lang="en-GB"/>
              <a:t>As time runs out to stop the worst effects of climate change, it would be an own goal to destroy one of our best defences – the Amazon. </a:t>
            </a:r>
          </a:p>
          <a:p>
            <a:pPr>
              <a:defRPr/>
            </a:pPr>
            <a:endParaRPr lang="en-US"/>
          </a:p>
          <a:p>
            <a:pPr>
              <a:defRPr/>
            </a:pPr>
            <a:r>
              <a:rPr lang="en-US"/>
              <a:t>And if we want to protect the Amazon,</a:t>
            </a:r>
            <a:r>
              <a:rPr lang="en-US" b="1"/>
              <a:t> </a:t>
            </a:r>
            <a:r>
              <a:rPr lang="en-US"/>
              <a:t>protecting its people is vital.</a:t>
            </a:r>
            <a:endParaRPr lang="en-US" b="1">
              <a:cs typeface="Calibri"/>
            </a:endParaRPr>
          </a:p>
        </p:txBody>
      </p:sp>
      <p:sp>
        <p:nvSpPr>
          <p:cNvPr id="4" name="Slide Number Placeholder 3"/>
          <p:cNvSpPr>
            <a:spLocks noGrp="1"/>
          </p:cNvSpPr>
          <p:nvPr>
            <p:ph type="sldNum" sz="quarter" idx="5"/>
          </p:nvPr>
        </p:nvSpPr>
        <p:spPr/>
        <p:txBody>
          <a:bodyPr/>
          <a:lstStyle/>
          <a:p>
            <a:fld id="{7A176E7C-A6AE-4FD1-AFE5-00287C0352B5}" type="slidenum">
              <a:rPr lang="en-GB" smtClean="0"/>
              <a:t>8</a:t>
            </a:fld>
            <a:endParaRPr lang="en-GB"/>
          </a:p>
        </p:txBody>
      </p:sp>
    </p:spTree>
    <p:extLst>
      <p:ext uri="{BB962C8B-B14F-4D97-AF65-F5344CB8AC3E}">
        <p14:creationId xmlns:p14="http://schemas.microsoft.com/office/powerpoint/2010/main" val="171694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 area of Amazon rainforest bigger than the size of a football pitch is lost every minute.</a:t>
            </a:r>
            <a:endParaRPr lang="en-GB"/>
          </a:p>
          <a:p>
            <a:endParaRPr lang="en-GB" b="1"/>
          </a:p>
          <a:p>
            <a:r>
              <a:rPr lang="en-GB" b="0">
                <a:cs typeface="Calibri"/>
              </a:rPr>
              <a:t>So, this Lent, CAFOD challenged</a:t>
            </a:r>
            <a:r>
              <a:rPr lang="en-GB" b="0" baseline="0">
                <a:cs typeface="Calibri"/>
              </a:rPr>
              <a:t> schools</a:t>
            </a:r>
            <a:r>
              <a:rPr lang="en-GB" b="0">
                <a:cs typeface="Calibri"/>
              </a:rPr>
              <a:t> to hold football fundraisers to raise money and awareness of what is happening. </a:t>
            </a:r>
          </a:p>
          <a:p>
            <a:endParaRPr lang="en-GB" b="0">
              <a:cs typeface="Calibri"/>
            </a:endParaRPr>
          </a:p>
          <a:p>
            <a:r>
              <a:rPr lang="en-GB" b="0">
                <a:cs typeface="Calibri"/>
              </a:rPr>
              <a:t>Since the school closures and people being separated, fundraising has become far more difficult.</a:t>
            </a:r>
          </a:p>
          <a:p>
            <a:endParaRPr lang="en-GB" b="0">
              <a:cs typeface="Calibri"/>
            </a:endParaRPr>
          </a:p>
          <a:p>
            <a:r>
              <a:rPr lang="en-GB" b="0">
                <a:cs typeface="Calibri"/>
              </a:rPr>
              <a:t>Some schools will have already done your Lent fundraising before closures happened, and if so, THANK YOU!</a:t>
            </a:r>
          </a:p>
          <a:p>
            <a:endParaRPr lang="en-GB" b="0">
              <a:cs typeface="Calibri"/>
            </a:endParaRPr>
          </a:p>
          <a:p>
            <a:r>
              <a:rPr lang="en-GB" b="0">
                <a:cs typeface="Calibri"/>
              </a:rPr>
              <a:t>People in the UK are suffering greatly because of coronavirus, but we are very grateful to have amazing healthcare in this country because of the NHS.</a:t>
            </a:r>
            <a:r>
              <a:rPr lang="en-GB" b="0" baseline="0">
                <a:cs typeface="Calibri"/>
              </a:rPr>
              <a:t> In</a:t>
            </a:r>
            <a:r>
              <a:rPr lang="en-GB" b="0">
                <a:cs typeface="Calibri"/>
              </a:rPr>
              <a:t> many places where CAFOD works, this will not be the case.</a:t>
            </a:r>
            <a:r>
              <a:rPr lang="en-GB" b="0" baseline="0">
                <a:cs typeface="Calibri"/>
              </a:rPr>
              <a:t> </a:t>
            </a:r>
            <a:r>
              <a:rPr lang="en-GB" b="0">
                <a:cs typeface="Calibri"/>
              </a:rPr>
              <a:t>So whether you’re still fundraising</a:t>
            </a:r>
            <a:r>
              <a:rPr lang="en-GB" b="0" baseline="0">
                <a:cs typeface="Calibri"/>
              </a:rPr>
              <a:t> and</a:t>
            </a:r>
            <a:r>
              <a:rPr lang="en-GB" b="0">
                <a:cs typeface="Calibri"/>
              </a:rPr>
              <a:t> raising awareness, or simply remembering and praying for those communities living in the Amazon, thank you.</a:t>
            </a:r>
          </a:p>
          <a:p>
            <a:endParaRPr lang="en-US" b="1">
              <a:cs typeface="Calibri"/>
            </a:endParaRPr>
          </a:p>
          <a:p>
            <a:endParaRPr lang="en-US" b="1">
              <a:cs typeface="Calibri"/>
            </a:endParaRPr>
          </a:p>
          <a:p>
            <a:endParaRPr lang="en-US">
              <a:cs typeface="Calibri"/>
            </a:endParaRPr>
          </a:p>
          <a:p>
            <a:endParaRPr lang="en-GB" b="1">
              <a:cs typeface="Calibri"/>
            </a:endParaRPr>
          </a:p>
        </p:txBody>
      </p:sp>
      <p:sp>
        <p:nvSpPr>
          <p:cNvPr id="4" name="Slide Number Placeholder 3"/>
          <p:cNvSpPr>
            <a:spLocks noGrp="1"/>
          </p:cNvSpPr>
          <p:nvPr>
            <p:ph type="sldNum" sz="quarter" idx="5"/>
          </p:nvPr>
        </p:nvSpPr>
        <p:spPr/>
        <p:txBody>
          <a:bodyPr/>
          <a:lstStyle/>
          <a:p>
            <a:fld id="{7A176E7C-A6AE-4FD1-AFE5-00287C0352B5}" type="slidenum">
              <a:rPr lang="en-GB" smtClean="0"/>
              <a:t>9</a:t>
            </a:fld>
            <a:endParaRPr lang="en-GB"/>
          </a:p>
        </p:txBody>
      </p:sp>
    </p:spTree>
    <p:extLst>
      <p:ext uri="{BB962C8B-B14F-4D97-AF65-F5344CB8AC3E}">
        <p14:creationId xmlns:p14="http://schemas.microsoft.com/office/powerpoint/2010/main" val="229455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left">
    <p:spTree>
      <p:nvGrpSpPr>
        <p:cNvPr id="1" name=""/>
        <p:cNvGrpSpPr/>
        <p:nvPr/>
      </p:nvGrpSpPr>
      <p:grpSpPr>
        <a:xfrm>
          <a:off x="0" y="0"/>
          <a:ext cx="0" cy="0"/>
          <a:chOff x="0" y="0"/>
          <a:chExt cx="0" cy="0"/>
        </a:xfrm>
      </p:grpSpPr>
      <p:sp>
        <p:nvSpPr>
          <p:cNvPr id="8" name="Title 1"/>
          <p:cNvSpPr>
            <a:spLocks noGrp="1"/>
          </p:cNvSpPr>
          <p:nvPr>
            <p:ph type="ctrTitle"/>
          </p:nvPr>
        </p:nvSpPr>
        <p:spPr>
          <a:xfrm>
            <a:off x="485999" y="2116800"/>
            <a:ext cx="5884983" cy="1323439"/>
          </a:xfrm>
        </p:spPr>
        <p:txBody>
          <a:bodyPr wrap="square"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9" name="Subtitle 2"/>
          <p:cNvSpPr>
            <a:spLocks noGrp="1"/>
          </p:cNvSpPr>
          <p:nvPr>
            <p:ph type="subTitle" idx="1"/>
          </p:nvPr>
        </p:nvSpPr>
        <p:spPr>
          <a:xfrm>
            <a:off x="486000" y="4935600"/>
            <a:ext cx="56088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1183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on right">
    <p:spTree>
      <p:nvGrpSpPr>
        <p:cNvPr id="1" name=""/>
        <p:cNvGrpSpPr/>
        <p:nvPr/>
      </p:nvGrpSpPr>
      <p:grpSpPr>
        <a:xfrm>
          <a:off x="0" y="0"/>
          <a:ext cx="0" cy="0"/>
          <a:chOff x="0" y="0"/>
          <a:chExt cx="0" cy="0"/>
        </a:xfrm>
      </p:grpSpPr>
      <p:sp>
        <p:nvSpPr>
          <p:cNvPr id="3" name="Title 1"/>
          <p:cNvSpPr>
            <a:spLocks noGrp="1"/>
          </p:cNvSpPr>
          <p:nvPr>
            <p:ph type="title"/>
          </p:nvPr>
        </p:nvSpPr>
        <p:spPr>
          <a:xfrm>
            <a:off x="637200" y="1299600"/>
            <a:ext cx="10890000" cy="810000"/>
          </a:xfrm>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xmlns=""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xmlns=""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7971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on righ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xmlns=""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xmlns=""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226374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o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xmlns=""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563528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on left grey">
    <p:spTree>
      <p:nvGrpSpPr>
        <p:cNvPr id="1" name=""/>
        <p:cNvGrpSpPr/>
        <p:nvPr/>
      </p:nvGrpSpPr>
      <p:grpSpPr>
        <a:xfrm>
          <a:off x="0" y="0"/>
          <a:ext cx="0" cy="0"/>
          <a:chOff x="0" y="0"/>
          <a:chExt cx="0" cy="0"/>
        </a:xfrm>
      </p:grpSpPr>
      <p:sp>
        <p:nvSpPr>
          <p:cNvPr id="5" name="Rectangle 4"/>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xmlns=""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2962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image or video grab">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687445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or video grab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xmlns=""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508978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or video grab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xmlns=""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979981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3" name="TextBox 2"/>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455087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424642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solidFill>
                  <a:schemeClr val="bg1"/>
                </a:solidFill>
              </a:defRPr>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chemeClr val="bg1"/>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chemeClr val="bg1"/>
                </a:solidFill>
                <a:latin typeface="+mn-lt"/>
                <a:ea typeface="+mn-ea"/>
                <a:cs typeface="+mn-cs"/>
              </a:rPr>
            </a:br>
            <a:r>
              <a:rPr lang="en-GB" sz="1300" b="0" i="0" u="none" strike="noStrike" kern="1200" baseline="30000">
                <a:solidFill>
                  <a:schemeClr val="bg1"/>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5767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sp>
        <p:nvSpPr>
          <p:cNvPr id="4" name="Title 1"/>
          <p:cNvSpPr>
            <a:spLocks noGrp="1"/>
          </p:cNvSpPr>
          <p:nvPr>
            <p:ph type="title"/>
          </p:nvPr>
        </p:nvSpPr>
        <p:spPr>
          <a:xfrm>
            <a:off x="6094800" y="2116800"/>
            <a:ext cx="5608800" cy="1323439"/>
          </a:xfrm>
        </p:spPr>
        <p:txBody>
          <a:bodyPr/>
          <a:lstStyle>
            <a:lvl1pPr>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6094800" y="4935600"/>
            <a:ext cx="5608800" cy="400110"/>
          </a:xfrm>
        </p:spPr>
        <p:txBody>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31097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A5AF46-C57D-4982-BFAE-3CE62740AED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04608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557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Photo cover or section slide text left">
    <p:spTree>
      <p:nvGrpSpPr>
        <p:cNvPr id="1" name=""/>
        <p:cNvGrpSpPr/>
        <p:nvPr/>
      </p:nvGrpSpPr>
      <p:grpSpPr>
        <a:xfrm>
          <a:off x="0" y="0"/>
          <a:ext cx="0" cy="0"/>
          <a:chOff x="0" y="0"/>
          <a:chExt cx="0" cy="0"/>
        </a:xfrm>
      </p:grpSpPr>
      <p:sp>
        <p:nvSpPr>
          <p:cNvPr id="2" name="Title 1"/>
          <p:cNvSpPr>
            <a:spLocks noGrp="1"/>
          </p:cNvSpPr>
          <p:nvPr>
            <p:ph type="ctrTitle"/>
          </p:nvPr>
        </p:nvSpPr>
        <p:spPr>
          <a:xfrm>
            <a:off x="486000" y="2116800"/>
            <a:ext cx="5934678" cy="1323439"/>
          </a:xfrm>
        </p:spPr>
        <p:txBody>
          <a:bodyPr wrap="square" anchor="t" anchorCtr="0">
            <a:spAutoFit/>
          </a:bodyPr>
          <a:lstStyle>
            <a:lvl1pPr algn="l">
              <a:defRPr sz="48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86000" y="4935600"/>
            <a:ext cx="5608800" cy="40011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949906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sp>
        <p:nvSpPr>
          <p:cNvPr id="2" name="Title 1"/>
          <p:cNvSpPr>
            <a:spLocks noGrp="1"/>
          </p:cNvSpPr>
          <p:nvPr>
            <p:ph type="title"/>
          </p:nvPr>
        </p:nvSpPr>
        <p:spPr>
          <a:xfrm>
            <a:off x="6094800" y="2116800"/>
            <a:ext cx="5608800" cy="1323439"/>
          </a:xfrm>
        </p:spPr>
        <p:txBody>
          <a:bodyPr/>
          <a:lstStyle>
            <a:lvl1pPr>
              <a:defRPr>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6094800" y="4935600"/>
            <a:ext cx="5608800" cy="40011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559909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or section slide plain">
    <p:spTree>
      <p:nvGrpSpPr>
        <p:cNvPr id="1" name=""/>
        <p:cNvGrpSpPr/>
        <p:nvPr/>
      </p:nvGrpSpPr>
      <p:grpSpPr>
        <a:xfrm>
          <a:off x="0" y="0"/>
          <a:ext cx="0" cy="0"/>
          <a:chOff x="0" y="0"/>
          <a:chExt cx="0" cy="0"/>
        </a:xfrm>
      </p:grpSpPr>
      <p:sp>
        <p:nvSpPr>
          <p:cNvPr id="4" name="Title 1"/>
          <p:cNvSpPr>
            <a:spLocks noGrp="1"/>
          </p:cNvSpPr>
          <p:nvPr>
            <p:ph type="ctrTitle"/>
          </p:nvPr>
        </p:nvSpPr>
        <p:spPr>
          <a:xfrm>
            <a:off x="2919600" y="2296800"/>
            <a:ext cx="6321600" cy="1323439"/>
          </a:xfrm>
        </p:spPr>
        <p:txBody>
          <a:bodyPr anchor="t" anchorCtr="0">
            <a:spAutoFit/>
          </a:bodyPr>
          <a:lstStyle>
            <a:lvl1pPr algn="l">
              <a:defRPr sz="4800">
                <a:solidFill>
                  <a:srgbClr val="112643"/>
                </a:solidFill>
              </a:defRPr>
            </a:lvl1pPr>
          </a:lstStyle>
          <a:p>
            <a:r>
              <a:rPr lang="en-GB"/>
              <a:t>Click to edit Master title style</a:t>
            </a:r>
            <a:endParaRPr lang="en-US"/>
          </a:p>
        </p:txBody>
      </p:sp>
      <p:sp>
        <p:nvSpPr>
          <p:cNvPr id="5" name="Subtitle 2"/>
          <p:cNvSpPr>
            <a:spLocks noGrp="1"/>
          </p:cNvSpPr>
          <p:nvPr>
            <p:ph type="subTitle" idx="1"/>
          </p:nvPr>
        </p:nvSpPr>
        <p:spPr>
          <a:xfrm>
            <a:off x="2919600" y="4521600"/>
            <a:ext cx="6321600" cy="400110"/>
          </a:xfrm>
        </p:spPr>
        <p:txBody>
          <a:bodyPr/>
          <a:lstStyle>
            <a:lvl1pPr marL="0" indent="0" algn="l">
              <a:buNone/>
              <a:defRPr sz="2000">
                <a:solidFill>
                  <a:srgbClr val="11264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47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or section slide green">
    <p:spTree>
      <p:nvGrpSpPr>
        <p:cNvPr id="1" name=""/>
        <p:cNvGrpSpPr/>
        <p:nvPr/>
      </p:nvGrpSpPr>
      <p:grpSpPr>
        <a:xfrm>
          <a:off x="0" y="0"/>
          <a:ext cx="0" cy="0"/>
          <a:chOff x="0" y="0"/>
          <a:chExt cx="0" cy="0"/>
        </a:xfrm>
      </p:grpSpPr>
      <p:sp>
        <p:nvSpPr>
          <p:cNvPr id="3" name="Rectangle 2"/>
          <p:cNvSpPr/>
          <p:nvPr userDrawn="1"/>
        </p:nvSpPr>
        <p:spPr>
          <a:xfrm>
            <a:off x="0" y="1271588"/>
            <a:ext cx="12192000" cy="5586412"/>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919600" y="2296800"/>
            <a:ext cx="6321600" cy="1323439"/>
          </a:xfrm>
        </p:spPr>
        <p:txBody>
          <a:bodyPr anchor="t" anchorCtr="0">
            <a:spAutoFit/>
          </a:bodyPr>
          <a:lstStyle>
            <a:lvl1pPr algn="l">
              <a:defRPr sz="4800">
                <a:solidFill>
                  <a:srgbClr val="112643"/>
                </a:solidFill>
              </a:defRPr>
            </a:lvl1pPr>
          </a:lstStyle>
          <a:p>
            <a:r>
              <a:rPr lang="en-GB"/>
              <a:t>Click to edit Master title style</a:t>
            </a:r>
            <a:endParaRPr lang="en-US"/>
          </a:p>
        </p:txBody>
      </p:sp>
      <p:sp>
        <p:nvSpPr>
          <p:cNvPr id="5" name="Subtitle 2"/>
          <p:cNvSpPr>
            <a:spLocks noGrp="1"/>
          </p:cNvSpPr>
          <p:nvPr>
            <p:ph type="subTitle" idx="1"/>
          </p:nvPr>
        </p:nvSpPr>
        <p:spPr>
          <a:xfrm>
            <a:off x="2919600" y="4521600"/>
            <a:ext cx="6321600" cy="400110"/>
          </a:xfrm>
        </p:spPr>
        <p:txBody>
          <a:bodyPr/>
          <a:lstStyle>
            <a:lvl1pPr marL="0" indent="0" algn="l">
              <a:buNone/>
              <a:defRPr sz="2000">
                <a:solidFill>
                  <a:srgbClr val="11264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49363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1271588"/>
            <a:ext cx="12192000" cy="5586412"/>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919600" y="2296800"/>
            <a:ext cx="6321600" cy="1323439"/>
          </a:xfrm>
        </p:spPr>
        <p:txBody>
          <a:bodyPr anchor="t" anchorCtr="0">
            <a:spAutoFit/>
          </a:bodyPr>
          <a:lstStyle>
            <a:lvl1pPr algn="l">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919600" y="4521600"/>
            <a:ext cx="6321600" cy="40011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10769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r section slide plain">
    <p:spTree>
      <p:nvGrpSpPr>
        <p:cNvPr id="1" name=""/>
        <p:cNvGrpSpPr/>
        <p:nvPr/>
      </p:nvGrpSpPr>
      <p:grpSpPr>
        <a:xfrm>
          <a:off x="0" y="0"/>
          <a:ext cx="0" cy="0"/>
          <a:chOff x="0" y="0"/>
          <a:chExt cx="0" cy="0"/>
        </a:xfrm>
      </p:grpSpPr>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81199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or section slide green">
    <p:spTree>
      <p:nvGrpSpPr>
        <p:cNvPr id="1" name=""/>
        <p:cNvGrpSpPr/>
        <p:nvPr/>
      </p:nvGrpSpPr>
      <p:grpSpPr>
        <a:xfrm>
          <a:off x="0" y="0"/>
          <a:ext cx="0" cy="0"/>
          <a:chOff x="0" y="0"/>
          <a:chExt cx="0" cy="0"/>
        </a:xfrm>
      </p:grpSpPr>
      <p:sp>
        <p:nvSpPr>
          <p:cNvPr id="5" name="Rectangle 4"/>
          <p:cNvSpPr/>
          <p:nvPr userDrawn="1"/>
        </p:nvSpPr>
        <p:spPr>
          <a:xfrm>
            <a:off x="0" y="885825"/>
            <a:ext cx="12192000" cy="5972175"/>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60139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919600" y="4521600"/>
            <a:ext cx="63216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791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46E84E-E248-4528-BBAA-120DF61087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5719C18-ACC8-489E-9F78-7161B1A03A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448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conten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5" name="Content Placeholder 2">
            <a:extLst>
              <a:ext uri="{FF2B5EF4-FFF2-40B4-BE49-F238E27FC236}">
                <a16:creationId xmlns:a16="http://schemas.microsoft.com/office/drawing/2014/main" xmlns="" id="{F5719C18-ACC8-489E-9F78-7161B1A03AF2}"/>
              </a:ext>
            </a:extLst>
          </p:cNvPr>
          <p:cNvSpPr>
            <a:spLocks noGrp="1"/>
          </p:cNvSpPr>
          <p:nvPr>
            <p:ph idx="1"/>
          </p:nvPr>
        </p:nvSpPr>
        <p:spPr>
          <a:xfrm>
            <a:off x="637200" y="2278800"/>
            <a:ext cx="108900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279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s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xmlns=""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1269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s tex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xmlns=""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xmlns=""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09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4.xml"/><Relationship Id="rId7" Type="http://schemas.openxmlformats.org/officeDocument/2006/relationships/image" Target="../media/image3.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1A6B0B3-DE56-41B8-BF63-E55B60D3E6AF}"/>
              </a:ext>
            </a:extLst>
          </p:cNvPr>
          <p:cNvSpPr>
            <a:spLocks noGrp="1"/>
          </p:cNvSpPr>
          <p:nvPr>
            <p:ph type="title"/>
          </p:nvPr>
        </p:nvSpPr>
        <p:spPr>
          <a:xfrm>
            <a:off x="637200" y="1299600"/>
            <a:ext cx="10890000" cy="451406"/>
          </a:xfrm>
          <a:prstGeom prst="rect">
            <a:avLst/>
          </a:prstGeom>
        </p:spPr>
        <p:txBody>
          <a:bodyPr vert="horz" lIns="91440" tIns="45720" rIns="91440" bIns="4572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5D7B7D7-9F2A-45E8-B552-FAE2315F9032}"/>
              </a:ext>
            </a:extLst>
          </p:cNvPr>
          <p:cNvSpPr>
            <a:spLocks noGrp="1"/>
          </p:cNvSpPr>
          <p:nvPr>
            <p:ph type="body" idx="1"/>
          </p:nvPr>
        </p:nvSpPr>
        <p:spPr>
          <a:xfrm>
            <a:off x="637200" y="2278800"/>
            <a:ext cx="10890000" cy="2246400"/>
          </a:xfrm>
          <a:prstGeom prst="rect">
            <a:avLst/>
          </a:prstGeom>
        </p:spPr>
        <p:txBody>
          <a:bodyPr vert="horz" lIns="91440" tIns="45720" rIns="9144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325555" y="329271"/>
            <a:ext cx="2707578" cy="273330"/>
          </a:xfrm>
          <a:prstGeom prst="rect">
            <a:avLst/>
          </a:prstGeom>
        </p:spPr>
      </p:pic>
      <p:sp>
        <p:nvSpPr>
          <p:cNvPr id="10" name="Rectangle 9"/>
          <p:cNvSpPr/>
          <p:nvPr userDrawn="1"/>
        </p:nvSpPr>
        <p:spPr>
          <a:xfrm>
            <a:off x="0" y="903249"/>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0417895" y="289515"/>
            <a:ext cx="1399729" cy="404778"/>
          </a:xfrm>
          <a:prstGeom prst="rect">
            <a:avLst/>
          </a:prstGeom>
        </p:spPr>
      </p:pic>
    </p:spTree>
    <p:extLst>
      <p:ext uri="{BB962C8B-B14F-4D97-AF65-F5344CB8AC3E}">
        <p14:creationId xmlns:p14="http://schemas.microsoft.com/office/powerpoint/2010/main" val="134534085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50"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51" r:id="rId17"/>
    <p:sldLayoutId id="2147483678" r:id="rId18"/>
    <p:sldLayoutId id="2147483679" r:id="rId19"/>
    <p:sldLayoutId id="2147483654" r:id="rId20"/>
    <p:sldLayoutId id="2147483655" r:id="rId21"/>
  </p:sldLayoutIdLst>
  <p:txStyles>
    <p:titleStyle>
      <a:lvl1pPr algn="l" defTabSz="914400" rtl="0" eaLnBrk="1" latinLnBrk="0" hangingPunct="1">
        <a:lnSpc>
          <a:spcPts val="2800"/>
        </a:lnSpc>
        <a:spcBef>
          <a:spcPct val="0"/>
        </a:spcBef>
        <a:buNone/>
        <a:defRPr sz="2800" b="1" i="0" kern="1200">
          <a:solidFill>
            <a:srgbClr val="112643"/>
          </a:solidFill>
          <a:latin typeface="Arial Black" charset="0"/>
          <a:ea typeface="Arial Black" charset="0"/>
          <a:cs typeface="Arial Black" charset="0"/>
        </a:defRPr>
      </a:lvl1pPr>
    </p:titleStyle>
    <p:body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349618" y="353334"/>
            <a:ext cx="5796237" cy="585130"/>
          </a:xfrm>
          <a:prstGeom prst="rect">
            <a:avLst/>
          </a:prstGeom>
        </p:spPr>
      </p:pic>
      <p:sp>
        <p:nvSpPr>
          <p:cNvPr id="2" name="Title Placeholder 1"/>
          <p:cNvSpPr>
            <a:spLocks noGrp="1"/>
          </p:cNvSpPr>
          <p:nvPr>
            <p:ph type="title"/>
          </p:nvPr>
        </p:nvSpPr>
        <p:spPr>
          <a:xfrm>
            <a:off x="486000" y="2116800"/>
            <a:ext cx="5894922" cy="1323439"/>
          </a:xfrm>
          <a:prstGeom prst="rect">
            <a:avLst/>
          </a:prstGeom>
        </p:spPr>
        <p:txBody>
          <a:bodyPr vert="horz" wrap="square" lIns="91440" tIns="45720" rIns="91440" bIns="45720" rtlCol="0" anchor="t" anchorCtr="0">
            <a:spAutoFit/>
          </a:bodyPr>
          <a:lstStyle/>
          <a:p>
            <a:r>
              <a:rPr lang="en-GB"/>
              <a:t>Click to edit Master title style</a:t>
            </a:r>
            <a:endParaRPr lang="en-US"/>
          </a:p>
        </p:txBody>
      </p:sp>
      <p:sp>
        <p:nvSpPr>
          <p:cNvPr id="3" name="Text Placeholder 2"/>
          <p:cNvSpPr>
            <a:spLocks noGrp="1"/>
          </p:cNvSpPr>
          <p:nvPr>
            <p:ph type="body" idx="1"/>
          </p:nvPr>
        </p:nvSpPr>
        <p:spPr>
          <a:xfrm>
            <a:off x="486000" y="4935600"/>
            <a:ext cx="5608800" cy="400110"/>
          </a:xfrm>
          <a:prstGeom prst="rect">
            <a:avLst/>
          </a:prstGeom>
        </p:spPr>
        <p:txBody>
          <a:bodyPr vert="horz" lIns="91440" tIns="45720" rIns="91440" bIns="45720" rtlCol="0">
            <a:spAutoFit/>
          </a:bodyPr>
          <a:lstStyle/>
          <a:p>
            <a:pPr lvl="0"/>
            <a:r>
              <a:rPr lang="en-GB"/>
              <a:t>Click to edit Master text styles</a:t>
            </a:r>
          </a:p>
        </p:txBody>
      </p:sp>
      <p:sp>
        <p:nvSpPr>
          <p:cNvPr id="20" name="Rectangle 19"/>
          <p:cNvSpPr/>
          <p:nvPr userDrawn="1"/>
        </p:nvSpPr>
        <p:spPr>
          <a:xfrm>
            <a:off x="0" y="1274727"/>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660192" y="405520"/>
            <a:ext cx="2256825" cy="652636"/>
          </a:xfrm>
          <a:prstGeom prst="rect">
            <a:avLst/>
          </a:prstGeom>
        </p:spPr>
      </p:pic>
    </p:spTree>
    <p:extLst>
      <p:ext uri="{BB962C8B-B14F-4D97-AF65-F5344CB8AC3E}">
        <p14:creationId xmlns:p14="http://schemas.microsoft.com/office/powerpoint/2010/main" val="88187865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xStyles>
    <p:titleStyle>
      <a:lvl1pPr algn="l" defTabSz="914400" rtl="0" eaLnBrk="1" latinLnBrk="0" hangingPunct="1">
        <a:lnSpc>
          <a:spcPts val="4800"/>
        </a:lnSpc>
        <a:spcBef>
          <a:spcPct val="0"/>
        </a:spcBef>
        <a:buNone/>
        <a:defRPr sz="4800" b="1" i="0" kern="1200">
          <a:solidFill>
            <a:srgbClr val="112643"/>
          </a:solidFill>
          <a:latin typeface="Arial Black" charset="0"/>
          <a:ea typeface="Arial Black" charset="0"/>
          <a:cs typeface="Arial Black" charset="0"/>
        </a:defRPr>
      </a:lvl1pPr>
    </p:titleStyle>
    <p:bodyStyle>
      <a:lvl1pPr marL="0" indent="0" algn="l" defTabSz="914400" rtl="0" eaLnBrk="1" latinLnBrk="0" hangingPunct="1">
        <a:lnSpc>
          <a:spcPct val="100000"/>
        </a:lnSpc>
        <a:spcBef>
          <a:spcPts val="0"/>
        </a:spcBef>
        <a:buFont typeface="Arial"/>
        <a:buNone/>
        <a:defRPr sz="2000" b="1" i="0" kern="1200">
          <a:solidFill>
            <a:srgbClr val="11264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4.emf"/><Relationship Id="rId3" Type="http://schemas.openxmlformats.org/officeDocument/2006/relationships/image" Target="../media/image6.png"/><Relationship Id="rId7" Type="http://schemas.openxmlformats.org/officeDocument/2006/relationships/image" Target="../media/image29.jpeg"/><Relationship Id="rId12"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32.jpeg"/><Relationship Id="rId5" Type="http://schemas.openxmlformats.org/officeDocument/2006/relationships/image" Target="../media/image28.png"/><Relationship Id="rId15" Type="http://schemas.openxmlformats.org/officeDocument/2006/relationships/image" Target="../media/image36.jpeg"/><Relationship Id="rId10" Type="http://schemas.openxmlformats.org/officeDocument/2006/relationships/image" Target="../media/image31.jpeg"/><Relationship Id="rId4" Type="http://schemas.openxmlformats.org/officeDocument/2006/relationships/image" Target="../media/image10.png"/><Relationship Id="rId9" Type="http://schemas.openxmlformats.org/officeDocument/2006/relationships/image" Target="../media/image30.png"/><Relationship Id="rId14" Type="http://schemas.openxmlformats.org/officeDocument/2006/relationships/image" Target="../media/image35.jpe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image" Target="../media/image24.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27.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8A8D0D7-1339-E643-A9E8-EFE0D8351885}"/>
              </a:ext>
            </a:extLst>
          </p:cNvPr>
          <p:cNvSpPr/>
          <p:nvPr/>
        </p:nvSpPr>
        <p:spPr>
          <a:xfrm>
            <a:off x="0" y="1305098"/>
            <a:ext cx="12192000" cy="5552902"/>
          </a:xfrm>
          <a:prstGeom prst="rect">
            <a:avLst/>
          </a:prstGeom>
          <a:gradFill flip="none" rotWithShape="1">
            <a:gsLst>
              <a:gs pos="0">
                <a:srgbClr val="89D7C7"/>
              </a:gs>
              <a:gs pos="100000">
                <a:srgbClr val="E9F8F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2275" y="7125629"/>
            <a:ext cx="241494" cy="93318"/>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3303" y="7125629"/>
            <a:ext cx="241494" cy="93318"/>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87680" y="1942646"/>
            <a:ext cx="5608320" cy="1331711"/>
          </a:xfrm>
          <a:prstGeom prst="rect">
            <a:avLst/>
          </a:prstGeom>
          <a:noFill/>
        </p:spPr>
        <p:txBody>
          <a:bodyPr wrap="square" rtlCol="0">
            <a:spAutoFit/>
          </a:bodyPr>
          <a:lstStyle/>
          <a:p>
            <a:pPr>
              <a:lnSpc>
                <a:spcPts val="4800"/>
              </a:lnSpc>
            </a:pPr>
            <a:r>
              <a:rPr lang="en-GB" sz="4800" b="1">
                <a:solidFill>
                  <a:srgbClr val="112643"/>
                </a:solidFill>
                <a:latin typeface="Arial Black" charset="0"/>
                <a:ea typeface="Arial Black" charset="0"/>
                <a:cs typeface="Arial Black" charset="0"/>
              </a:rPr>
              <a:t>DEFEND THE DEFENDERS</a:t>
            </a:r>
          </a:p>
        </p:txBody>
      </p:sp>
      <p:sp>
        <p:nvSpPr>
          <p:cNvPr id="12" name="TextBox 11"/>
          <p:cNvSpPr txBox="1"/>
          <p:nvPr/>
        </p:nvSpPr>
        <p:spPr>
          <a:xfrm>
            <a:off x="487680" y="3633299"/>
            <a:ext cx="5608320" cy="707886"/>
          </a:xfrm>
          <a:prstGeom prst="rect">
            <a:avLst/>
          </a:prstGeom>
          <a:noFill/>
        </p:spPr>
        <p:txBody>
          <a:bodyPr wrap="square" rtlCol="0">
            <a:spAutoFit/>
          </a:bodyPr>
          <a:lstStyle/>
          <a:p>
            <a:r>
              <a:rPr lang="en-GB" sz="2000" b="1">
                <a:solidFill>
                  <a:srgbClr val="A5C400"/>
                </a:solidFill>
                <a:latin typeface="Arial" charset="0"/>
                <a:ea typeface="Arial" charset="0"/>
                <a:cs typeface="Arial" charset="0"/>
              </a:rPr>
              <a:t>Protecting the Amazon </a:t>
            </a:r>
          </a:p>
          <a:p>
            <a:r>
              <a:rPr lang="en-GB" sz="2000" b="1">
                <a:solidFill>
                  <a:srgbClr val="A5C400"/>
                </a:solidFill>
                <a:latin typeface="Arial" charset="0"/>
                <a:ea typeface="Arial" charset="0"/>
                <a:cs typeface="Arial" charset="0"/>
              </a:rPr>
              <a:t>with our human rights defenders</a:t>
            </a:r>
          </a:p>
        </p:txBody>
      </p:sp>
      <p:pic>
        <p:nvPicPr>
          <p:cNvPr id="4" name="Picture 3">
            <a:extLst>
              <a:ext uri="{FF2B5EF4-FFF2-40B4-BE49-F238E27FC236}">
                <a16:creationId xmlns:a16="http://schemas.microsoft.com/office/drawing/2014/main" xmlns="" id="{28B5E7F0-CA90-B141-8580-E967A13955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97499" y="2643638"/>
            <a:ext cx="8094347" cy="3899466"/>
          </a:xfrm>
          <a:prstGeom prst="rect">
            <a:avLst/>
          </a:prstGeom>
        </p:spPr>
      </p:pic>
      <p:pic>
        <p:nvPicPr>
          <p:cNvPr id="18" name="Picture 17">
            <a:extLst>
              <a:ext uri="{FF2B5EF4-FFF2-40B4-BE49-F238E27FC236}">
                <a16:creationId xmlns:a16="http://schemas.microsoft.com/office/drawing/2014/main" xmlns="" id="{1DCC9310-7418-0740-A436-4295A090FA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6458" t="60722"/>
          <a:stretch/>
        </p:blipFill>
        <p:spPr>
          <a:xfrm>
            <a:off x="8926726" y="2705493"/>
            <a:ext cx="3304645" cy="4215989"/>
          </a:xfrm>
          <a:prstGeom prst="rect">
            <a:avLst/>
          </a:prstGeom>
        </p:spPr>
      </p:pic>
      <p:pic>
        <p:nvPicPr>
          <p:cNvPr id="9" name="Picture 8">
            <a:extLst>
              <a:ext uri="{FF2B5EF4-FFF2-40B4-BE49-F238E27FC236}">
                <a16:creationId xmlns:a16="http://schemas.microsoft.com/office/drawing/2014/main" xmlns="" id="{F35B3847-4F71-CC43-A2D0-7C0C28DBB5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6836" y="1359302"/>
            <a:ext cx="1635164" cy="1346191"/>
          </a:xfrm>
          <a:prstGeom prst="rect">
            <a:avLst/>
          </a:prstGeom>
        </p:spPr>
      </p:pic>
      <p:pic>
        <p:nvPicPr>
          <p:cNvPr id="15" name="Picture 14">
            <a:extLst>
              <a:ext uri="{FF2B5EF4-FFF2-40B4-BE49-F238E27FC236}">
                <a16:creationId xmlns:a16="http://schemas.microsoft.com/office/drawing/2014/main" xmlns="" id="{E3171385-F0A8-7044-B286-DC0586248B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65476" y="655531"/>
            <a:ext cx="1109215" cy="1195047"/>
          </a:xfrm>
          <a:prstGeom prst="rect">
            <a:avLst/>
          </a:prstGeom>
        </p:spPr>
      </p:pic>
      <p:pic>
        <p:nvPicPr>
          <p:cNvPr id="17" name="Picture 16">
            <a:extLst>
              <a:ext uri="{FF2B5EF4-FFF2-40B4-BE49-F238E27FC236}">
                <a16:creationId xmlns:a16="http://schemas.microsoft.com/office/drawing/2014/main" xmlns="" id="{17B2C21E-1F2F-AD46-B38B-B03D0C7FDE2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734716" y="4619585"/>
            <a:ext cx="4102100" cy="2298700"/>
          </a:xfrm>
          <a:prstGeom prst="rect">
            <a:avLst/>
          </a:prstGeom>
        </p:spPr>
      </p:pic>
      <p:pic>
        <p:nvPicPr>
          <p:cNvPr id="19" name="Picture 18">
            <a:extLst>
              <a:ext uri="{FF2B5EF4-FFF2-40B4-BE49-F238E27FC236}">
                <a16:creationId xmlns:a16="http://schemas.microsoft.com/office/drawing/2014/main" xmlns="" id="{121E714A-D8ED-7448-A74D-AD717F7AEEB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4292" y="5099492"/>
            <a:ext cx="2147487" cy="1758508"/>
          </a:xfrm>
          <a:prstGeom prst="rect">
            <a:avLst/>
          </a:prstGeom>
        </p:spPr>
      </p:pic>
      <p:pic>
        <p:nvPicPr>
          <p:cNvPr id="20" name="Picture 19">
            <a:extLst>
              <a:ext uri="{FF2B5EF4-FFF2-40B4-BE49-F238E27FC236}">
                <a16:creationId xmlns:a16="http://schemas.microsoft.com/office/drawing/2014/main" xmlns="" id="{45C274EE-93BB-584C-B803-D2B7DFF7543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rot="21211637" flipH="1">
            <a:off x="9984965" y="4610013"/>
            <a:ext cx="4414069" cy="2298700"/>
          </a:xfrm>
          <a:prstGeom prst="rect">
            <a:avLst/>
          </a:prstGeom>
        </p:spPr>
      </p:pic>
      <p:pic>
        <p:nvPicPr>
          <p:cNvPr id="21" name="Picture 20">
            <a:extLst>
              <a:ext uri="{FF2B5EF4-FFF2-40B4-BE49-F238E27FC236}">
                <a16:creationId xmlns:a16="http://schemas.microsoft.com/office/drawing/2014/main" xmlns="" id="{4042AC30-603A-8748-B27D-FD89D4270ED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flipH="1">
            <a:off x="7374192" y="4735536"/>
            <a:ext cx="3400997" cy="2298700"/>
          </a:xfrm>
          <a:prstGeom prst="rect">
            <a:avLst/>
          </a:prstGeom>
        </p:spPr>
      </p:pic>
      <p:pic>
        <p:nvPicPr>
          <p:cNvPr id="24" name="Picture 23">
            <a:extLst>
              <a:ext uri="{FF2B5EF4-FFF2-40B4-BE49-F238E27FC236}">
                <a16:creationId xmlns:a16="http://schemas.microsoft.com/office/drawing/2014/main" xmlns="" id="{24E78E63-3812-2543-9270-AF6DB78E5C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703755">
            <a:off x="11044257" y="2578013"/>
            <a:ext cx="1635164" cy="1346191"/>
          </a:xfrm>
          <a:prstGeom prst="rect">
            <a:avLst/>
          </a:prstGeom>
        </p:spPr>
      </p:pic>
      <p:sp>
        <p:nvSpPr>
          <p:cNvPr id="25" name="TextBox 24">
            <a:extLst>
              <a:ext uri="{FF2B5EF4-FFF2-40B4-BE49-F238E27FC236}">
                <a16:creationId xmlns:a16="http://schemas.microsoft.com/office/drawing/2014/main" xmlns="" id="{006780FB-B9E7-8045-9D98-140CB7B6854C}"/>
              </a:ext>
            </a:extLst>
          </p:cNvPr>
          <p:cNvSpPr txBox="1"/>
          <p:nvPr/>
        </p:nvSpPr>
        <p:spPr>
          <a:xfrm>
            <a:off x="173303" y="1116484"/>
            <a:ext cx="1451720" cy="608052"/>
          </a:xfrm>
          <a:prstGeom prst="rect">
            <a:avLst/>
          </a:prstGeom>
          <a:noFill/>
        </p:spPr>
        <p:txBody>
          <a:bodyPr wrap="square" rtlCol="0">
            <a:spAutoFit/>
          </a:bodyPr>
          <a:lstStyle/>
          <a:p>
            <a:pPr>
              <a:lnSpc>
                <a:spcPts val="4800"/>
              </a:lnSpc>
            </a:pPr>
            <a:r>
              <a:rPr lang="en-GB" sz="1600" b="1">
                <a:solidFill>
                  <a:srgbClr val="112643"/>
                </a:solidFill>
                <a:latin typeface="Arial Black" charset="0"/>
                <a:ea typeface="Arial Black" charset="0"/>
                <a:cs typeface="Arial Black" charset="0"/>
              </a:rPr>
              <a:t>LENT 2020</a:t>
            </a:r>
          </a:p>
        </p:txBody>
      </p:sp>
    </p:spTree>
    <p:extLst>
      <p:ext uri="{BB962C8B-B14F-4D97-AF65-F5344CB8AC3E}">
        <p14:creationId xmlns:p14="http://schemas.microsoft.com/office/powerpoint/2010/main" val="9726705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14:bounceEnd="50000">
                                          <p:cBhvr additive="base">
                                            <p:cTn id="7"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823630F-4D3D-074A-A74C-F6E53ADBFD56}"/>
              </a:ext>
            </a:extLst>
          </p:cNvPr>
          <p:cNvSpPr/>
          <p:nvPr/>
        </p:nvSpPr>
        <p:spPr>
          <a:xfrm>
            <a:off x="0" y="2233"/>
            <a:ext cx="12192000" cy="6858000"/>
          </a:xfrm>
          <a:prstGeom prst="rect">
            <a:avLst/>
          </a:prstGeom>
          <a:gradFill flip="none" rotWithShape="1">
            <a:gsLst>
              <a:gs pos="0">
                <a:srgbClr val="89D7C7"/>
              </a:gs>
              <a:gs pos="100000">
                <a:srgbClr val="E9F8F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D6F04893-6E67-E04C-A76B-C1EF153E89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6458" t="60722"/>
          <a:stretch/>
        </p:blipFill>
        <p:spPr>
          <a:xfrm>
            <a:off x="8406340" y="2041597"/>
            <a:ext cx="3825031" cy="4879885"/>
          </a:xfrm>
          <a:prstGeom prst="rect">
            <a:avLst/>
          </a:prstGeom>
        </p:spPr>
      </p:pic>
      <p:pic>
        <p:nvPicPr>
          <p:cNvPr id="14" name="Picture 13">
            <a:extLst>
              <a:ext uri="{FF2B5EF4-FFF2-40B4-BE49-F238E27FC236}">
                <a16:creationId xmlns:a16="http://schemas.microsoft.com/office/drawing/2014/main" xmlns="" id="{BD31445F-619E-7441-86C5-23F55F9FE3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9326" y="106387"/>
            <a:ext cx="2147487" cy="1758508"/>
          </a:xfrm>
          <a:prstGeom prst="rect">
            <a:avLst/>
          </a:prstGeom>
        </p:spPr>
      </p:pic>
      <p:pic>
        <p:nvPicPr>
          <p:cNvPr id="11" name="Picture 10">
            <a:extLst>
              <a:ext uri="{FF2B5EF4-FFF2-40B4-BE49-F238E27FC236}">
                <a16:creationId xmlns:a16="http://schemas.microsoft.com/office/drawing/2014/main" xmlns="" id="{32FC25E7-D556-C74E-8EC0-E6C6DA7E10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8109" y="1478347"/>
            <a:ext cx="8903782" cy="4289413"/>
          </a:xfrm>
          <a:prstGeom prst="rect">
            <a:avLst/>
          </a:prstGeom>
        </p:spPr>
      </p:pic>
      <p:pic>
        <p:nvPicPr>
          <p:cNvPr id="12" name="Picture 11">
            <a:extLst>
              <a:ext uri="{FF2B5EF4-FFF2-40B4-BE49-F238E27FC236}">
                <a16:creationId xmlns:a16="http://schemas.microsoft.com/office/drawing/2014/main" xmlns="" id="{51C6776F-D500-0B4B-9A83-57F0E9F8BB5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rot="21211637" flipH="1">
            <a:off x="1976450" y="4705007"/>
            <a:ext cx="4414069" cy="2298700"/>
          </a:xfrm>
          <a:prstGeom prst="rect">
            <a:avLst/>
          </a:prstGeom>
        </p:spPr>
      </p:pic>
      <p:pic>
        <p:nvPicPr>
          <p:cNvPr id="15" name="Picture 14">
            <a:extLst>
              <a:ext uri="{FF2B5EF4-FFF2-40B4-BE49-F238E27FC236}">
                <a16:creationId xmlns:a16="http://schemas.microsoft.com/office/drawing/2014/main" xmlns="" id="{62A9FFB0-3981-0C4A-AFF9-4B7806EEF1E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flipH="1">
            <a:off x="-521037" y="4705008"/>
            <a:ext cx="3400997" cy="2298700"/>
          </a:xfrm>
          <a:prstGeom prst="rect">
            <a:avLst/>
          </a:prstGeom>
        </p:spPr>
      </p:pic>
      <p:pic>
        <p:nvPicPr>
          <p:cNvPr id="16" name="Picture 15">
            <a:extLst>
              <a:ext uri="{FF2B5EF4-FFF2-40B4-BE49-F238E27FC236}">
                <a16:creationId xmlns:a16="http://schemas.microsoft.com/office/drawing/2014/main" xmlns="" id="{074444FC-880A-994D-99EB-C4326DCF967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03525" y="4684031"/>
            <a:ext cx="4102100" cy="2298700"/>
          </a:xfrm>
          <a:prstGeom prst="rect">
            <a:avLst/>
          </a:prstGeom>
        </p:spPr>
      </p:pic>
      <p:pic>
        <p:nvPicPr>
          <p:cNvPr id="18" name="Picture 17">
            <a:extLst>
              <a:ext uri="{FF2B5EF4-FFF2-40B4-BE49-F238E27FC236}">
                <a16:creationId xmlns:a16="http://schemas.microsoft.com/office/drawing/2014/main" xmlns="" id="{BB645CB9-6102-4F42-8FB1-962FD821EC7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23945" y="5109253"/>
            <a:ext cx="1599348" cy="1599348"/>
          </a:xfrm>
          <a:prstGeom prst="ellipse">
            <a:avLst/>
          </a:prstGeom>
          <a:ln w="76200">
            <a:solidFill>
              <a:schemeClr val="bg1"/>
            </a:solidFill>
          </a:ln>
        </p:spPr>
      </p:pic>
      <p:pic>
        <p:nvPicPr>
          <p:cNvPr id="19" name="Picture 18">
            <a:extLst>
              <a:ext uri="{FF2B5EF4-FFF2-40B4-BE49-F238E27FC236}">
                <a16:creationId xmlns:a16="http://schemas.microsoft.com/office/drawing/2014/main" xmlns="" id="{50C41184-9C1D-E648-8BA0-5F0ACF557C4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716162" y="-367964"/>
            <a:ext cx="1635164" cy="1346191"/>
          </a:xfrm>
          <a:prstGeom prst="rect">
            <a:avLst/>
          </a:prstGeom>
        </p:spPr>
      </p:pic>
      <p:pic>
        <p:nvPicPr>
          <p:cNvPr id="20" name="Picture 19">
            <a:extLst>
              <a:ext uri="{FF2B5EF4-FFF2-40B4-BE49-F238E27FC236}">
                <a16:creationId xmlns:a16="http://schemas.microsoft.com/office/drawing/2014/main" xmlns="" id="{D6044293-6D06-A54B-91C0-E5804CB7FA4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703755">
            <a:off x="11195358" y="374586"/>
            <a:ext cx="1280035" cy="1053822"/>
          </a:xfrm>
          <a:prstGeom prst="rect">
            <a:avLst/>
          </a:prstGeom>
        </p:spPr>
      </p:pic>
      <p:pic>
        <p:nvPicPr>
          <p:cNvPr id="23" name="Picture 22" descr="A picture containing text, food&#10;&#10;Description automatically generated">
            <a:extLst>
              <a:ext uri="{FF2B5EF4-FFF2-40B4-BE49-F238E27FC236}">
                <a16:creationId xmlns:a16="http://schemas.microsoft.com/office/drawing/2014/main" xmlns="" id="{09D00CA0-1AFD-2B49-AB18-16AA35BEA0B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174824" y="5109254"/>
            <a:ext cx="1599347" cy="1599347"/>
          </a:xfrm>
          <a:prstGeom prst="ellipse">
            <a:avLst/>
          </a:prstGeom>
          <a:ln w="76200">
            <a:solidFill>
              <a:schemeClr val="bg1"/>
            </a:solidFill>
          </a:ln>
        </p:spPr>
      </p:pic>
      <p:pic>
        <p:nvPicPr>
          <p:cNvPr id="27" name="Picture 26" descr="A picture containing indoor, table, sitting, computer&#10;&#10;Description automatically generated">
            <a:extLst>
              <a:ext uri="{FF2B5EF4-FFF2-40B4-BE49-F238E27FC236}">
                <a16:creationId xmlns:a16="http://schemas.microsoft.com/office/drawing/2014/main" xmlns="" id="{BAD19587-A976-1B43-B950-83F1EC2BAA2E}"/>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472307" y="5109253"/>
            <a:ext cx="1599348" cy="1599348"/>
          </a:xfrm>
          <a:prstGeom prst="ellipse">
            <a:avLst/>
          </a:prstGeom>
          <a:ln w="76200">
            <a:solidFill>
              <a:schemeClr val="bg1"/>
            </a:solidFill>
          </a:ln>
        </p:spPr>
      </p:pic>
      <p:pic>
        <p:nvPicPr>
          <p:cNvPr id="6" name="Picture 5">
            <a:extLst>
              <a:ext uri="{FF2B5EF4-FFF2-40B4-BE49-F238E27FC236}">
                <a16:creationId xmlns:a16="http://schemas.microsoft.com/office/drawing/2014/main" xmlns="" id="{E98651BA-61EB-C040-A8DC-79C43B8B532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967171" y="344131"/>
            <a:ext cx="6805871" cy="896472"/>
          </a:xfrm>
          <a:prstGeom prst="rect">
            <a:avLst/>
          </a:prstGeom>
        </p:spPr>
      </p:pic>
      <p:pic>
        <p:nvPicPr>
          <p:cNvPr id="8" name="Picture 7">
            <a:extLst>
              <a:ext uri="{FF2B5EF4-FFF2-40B4-BE49-F238E27FC236}">
                <a16:creationId xmlns:a16="http://schemas.microsoft.com/office/drawing/2014/main" xmlns="" id="{5B3624B0-CC73-0B42-8DF2-FBEB7755C325}"/>
              </a:ext>
            </a:extLst>
          </p:cNvPr>
          <p:cNvPicPr>
            <a:picLocks noChangeAspect="1"/>
          </p:cNvPicPr>
          <p:nvPr/>
        </p:nvPicPr>
        <p:blipFill>
          <a:blip r:embed="rId13"/>
          <a:stretch>
            <a:fillRect/>
          </a:stretch>
        </p:blipFill>
        <p:spPr>
          <a:xfrm>
            <a:off x="5574701" y="3370203"/>
            <a:ext cx="6375400" cy="1168400"/>
          </a:xfrm>
          <a:prstGeom prst="rect">
            <a:avLst/>
          </a:prstGeom>
        </p:spPr>
      </p:pic>
      <p:pic>
        <p:nvPicPr>
          <p:cNvPr id="17" name="Picture 16">
            <a:extLst>
              <a:ext uri="{FF2B5EF4-FFF2-40B4-BE49-F238E27FC236}">
                <a16:creationId xmlns:a16="http://schemas.microsoft.com/office/drawing/2014/main" xmlns="" id="{A10EE696-D82B-4EC5-B15D-B43B3C365552}"/>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4626105" y="5117559"/>
            <a:ext cx="1599348" cy="1582737"/>
          </a:xfrm>
          <a:prstGeom prst="ellipse">
            <a:avLst/>
          </a:prstGeom>
          <a:ln w="76200">
            <a:solidFill>
              <a:schemeClr val="bg1"/>
            </a:solidFill>
          </a:ln>
        </p:spPr>
      </p:pic>
      <p:pic>
        <p:nvPicPr>
          <p:cNvPr id="21" name="Picture 20">
            <a:extLst>
              <a:ext uri="{FF2B5EF4-FFF2-40B4-BE49-F238E27FC236}">
                <a16:creationId xmlns:a16="http://schemas.microsoft.com/office/drawing/2014/main" xmlns="" id="{5C34B6BB-EBBF-48C4-9EED-44186C92D7BB}"/>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2775226" y="5135832"/>
            <a:ext cx="1599348" cy="1546190"/>
          </a:xfrm>
          <a:prstGeom prst="ellipse">
            <a:avLst/>
          </a:prstGeom>
          <a:ln w="76200">
            <a:solidFill>
              <a:schemeClr val="bg1"/>
            </a:solidFill>
          </a:ln>
        </p:spPr>
      </p:pic>
    </p:spTree>
    <p:extLst>
      <p:ext uri="{BB962C8B-B14F-4D97-AF65-F5344CB8AC3E}">
        <p14:creationId xmlns:p14="http://schemas.microsoft.com/office/powerpoint/2010/main" val="3546767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14:bounceEnd="50000">
                                          <p:cBhvr additive="base">
                                            <p:cTn id="7"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823630F-4D3D-074A-A74C-F6E53ADBFD56}"/>
              </a:ext>
            </a:extLst>
          </p:cNvPr>
          <p:cNvSpPr/>
          <p:nvPr/>
        </p:nvSpPr>
        <p:spPr>
          <a:xfrm>
            <a:off x="0" y="0"/>
            <a:ext cx="12192000" cy="6858000"/>
          </a:xfrm>
          <a:prstGeom prst="rect">
            <a:avLst/>
          </a:prstGeom>
          <a:gradFill flip="none" rotWithShape="1">
            <a:gsLst>
              <a:gs pos="0">
                <a:srgbClr val="89D7C7"/>
              </a:gs>
              <a:gs pos="100000">
                <a:srgbClr val="E9F8F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85C1BAF-F1CB-7244-BF31-E131AAAE15D3}"/>
              </a:ext>
            </a:extLst>
          </p:cNvPr>
          <p:cNvSpPr>
            <a:spLocks noGrp="1"/>
          </p:cNvSpPr>
          <p:nvPr>
            <p:ph type="title"/>
          </p:nvPr>
        </p:nvSpPr>
        <p:spPr>
          <a:xfrm>
            <a:off x="5239871" y="277617"/>
            <a:ext cx="6631760" cy="6380721"/>
          </a:xfrm>
        </p:spPr>
        <p:txBody>
          <a:bodyPr/>
          <a:lstStyle/>
          <a:p>
            <a:pPr>
              <a:lnSpc>
                <a:spcPct val="150000"/>
              </a:lnSpc>
            </a:pPr>
            <a:r>
              <a:rPr lang="en-GB" sz="2000" b="0">
                <a:solidFill>
                  <a:srgbClr val="112643"/>
                </a:solidFill>
                <a:latin typeface="Montserrat Medium"/>
              </a:rPr>
              <a:t>God of the poor,</a:t>
            </a:r>
            <a:r>
              <a:rPr lang="en-GB" sz="2000" b="0">
                <a:latin typeface="Montserrat Medium" pitchFamily="2" charset="77"/>
              </a:rPr>
              <a:t/>
            </a:r>
            <a:br>
              <a:rPr lang="en-GB" sz="2000" b="0">
                <a:latin typeface="Montserrat Medium" pitchFamily="2" charset="77"/>
              </a:rPr>
            </a:br>
            <a:r>
              <a:rPr lang="en-GB" sz="2000" b="0">
                <a:solidFill>
                  <a:srgbClr val="112643"/>
                </a:solidFill>
                <a:latin typeface="Montserrat Medium"/>
              </a:rPr>
              <a:t>help us to rescue the abandoned</a:t>
            </a:r>
            <a:r>
              <a:rPr lang="en-GB" sz="2000" b="0">
                <a:latin typeface="Montserrat Medium" pitchFamily="2" charset="77"/>
              </a:rPr>
              <a:t/>
            </a:r>
            <a:br>
              <a:rPr lang="en-GB" sz="2000" b="0">
                <a:latin typeface="Montserrat Medium" pitchFamily="2" charset="77"/>
              </a:rPr>
            </a:br>
            <a:r>
              <a:rPr lang="en-GB" sz="2000" b="0">
                <a:solidFill>
                  <a:srgbClr val="112643"/>
                </a:solidFill>
                <a:latin typeface="Montserrat Medium"/>
              </a:rPr>
              <a:t>and forgotten of this earth.</a:t>
            </a:r>
            <a:r>
              <a:rPr lang="en-GB" sz="2000" b="0">
                <a:latin typeface="Montserrat Medium" pitchFamily="2" charset="77"/>
              </a:rPr>
              <a:t/>
            </a:r>
            <a:br>
              <a:rPr lang="en-GB" sz="2000" b="0">
                <a:latin typeface="Montserrat Medium" pitchFamily="2" charset="77"/>
              </a:rPr>
            </a:br>
            <a:r>
              <a:rPr lang="en-GB" sz="2000" b="0">
                <a:solidFill>
                  <a:srgbClr val="112643"/>
                </a:solidFill>
                <a:latin typeface="Montserrat Medium"/>
              </a:rPr>
              <a:t>Touch the hearts of those who look only for gain</a:t>
            </a:r>
            <a:r>
              <a:rPr lang="en-GB" sz="2000" b="0">
                <a:latin typeface="Montserrat Medium" pitchFamily="2" charset="77"/>
              </a:rPr>
              <a:t/>
            </a:r>
            <a:br>
              <a:rPr lang="en-GB" sz="2000" b="0">
                <a:latin typeface="Montserrat Medium" pitchFamily="2" charset="77"/>
              </a:rPr>
            </a:br>
            <a:r>
              <a:rPr lang="en-GB" sz="2000" b="0">
                <a:solidFill>
                  <a:srgbClr val="112643"/>
                </a:solidFill>
                <a:latin typeface="Montserrat Medium"/>
              </a:rPr>
              <a:t>at the expense of the poor and the earth.</a:t>
            </a:r>
            <a:r>
              <a:rPr lang="en-GB" sz="2000" b="0">
                <a:latin typeface="Montserrat Medium" pitchFamily="2" charset="77"/>
              </a:rPr>
              <a:t/>
            </a:r>
            <a:br>
              <a:rPr lang="en-GB" sz="2000" b="0">
                <a:latin typeface="Montserrat Medium" pitchFamily="2" charset="77"/>
              </a:rPr>
            </a:br>
            <a:r>
              <a:rPr lang="en-GB" sz="2000" b="0">
                <a:solidFill>
                  <a:srgbClr val="112643"/>
                </a:solidFill>
                <a:latin typeface="Montserrat Medium"/>
              </a:rPr>
              <a:t>Teach us to discover the worth of each thing,</a:t>
            </a:r>
            <a:r>
              <a:rPr lang="en-GB" sz="2000" b="0">
                <a:latin typeface="Montserrat Medium" pitchFamily="2" charset="77"/>
              </a:rPr>
              <a:t/>
            </a:r>
            <a:br>
              <a:rPr lang="en-GB" sz="2000" b="0">
                <a:latin typeface="Montserrat Medium" pitchFamily="2" charset="77"/>
              </a:rPr>
            </a:br>
            <a:r>
              <a:rPr lang="en-GB" sz="2000" b="0">
                <a:solidFill>
                  <a:srgbClr val="112643"/>
                </a:solidFill>
                <a:latin typeface="Montserrat Medium"/>
              </a:rPr>
              <a:t>to be filled with awe and contemplation,</a:t>
            </a:r>
            <a:r>
              <a:rPr lang="en-GB" sz="2000" b="0">
                <a:latin typeface="Montserrat Medium" pitchFamily="2" charset="77"/>
              </a:rPr>
              <a:t/>
            </a:r>
            <a:br>
              <a:rPr lang="en-GB" sz="2000" b="0">
                <a:latin typeface="Montserrat Medium" pitchFamily="2" charset="77"/>
              </a:rPr>
            </a:br>
            <a:r>
              <a:rPr lang="en-GB" sz="2000" b="0">
                <a:solidFill>
                  <a:srgbClr val="112643"/>
                </a:solidFill>
                <a:latin typeface="Montserrat Medium"/>
              </a:rPr>
              <a:t>to recognise that we are profoundly united</a:t>
            </a:r>
            <a:r>
              <a:rPr lang="en-GB" sz="2000" b="0">
                <a:latin typeface="Montserrat Medium" pitchFamily="2" charset="77"/>
              </a:rPr>
              <a:t/>
            </a:r>
            <a:br>
              <a:rPr lang="en-GB" sz="2000" b="0">
                <a:latin typeface="Montserrat Medium" pitchFamily="2" charset="77"/>
              </a:rPr>
            </a:br>
            <a:r>
              <a:rPr lang="en-GB" sz="2000" b="0">
                <a:solidFill>
                  <a:srgbClr val="112643"/>
                </a:solidFill>
                <a:latin typeface="Montserrat Medium"/>
              </a:rPr>
              <a:t>with every creature</a:t>
            </a:r>
            <a:r>
              <a:rPr lang="en-GB" sz="2000" b="0">
                <a:latin typeface="Montserrat Medium" pitchFamily="2" charset="77"/>
              </a:rPr>
              <a:t/>
            </a:r>
            <a:br>
              <a:rPr lang="en-GB" sz="2000" b="0">
                <a:latin typeface="Montserrat Medium" pitchFamily="2" charset="77"/>
              </a:rPr>
            </a:br>
            <a:r>
              <a:rPr lang="en-GB" sz="2000" b="0">
                <a:solidFill>
                  <a:srgbClr val="112643"/>
                </a:solidFill>
                <a:latin typeface="Montserrat Medium"/>
              </a:rPr>
              <a:t>as we journey towards your infinite light.</a:t>
            </a:r>
            <a:r>
              <a:rPr lang="en-GB" sz="2000" b="0">
                <a:latin typeface="Montserrat Medium" pitchFamily="2" charset="77"/>
              </a:rPr>
              <a:t/>
            </a:r>
            <a:br>
              <a:rPr lang="en-GB" sz="2000" b="0">
                <a:latin typeface="Montserrat Medium" pitchFamily="2" charset="77"/>
              </a:rPr>
            </a:br>
            <a:r>
              <a:rPr lang="en-GB" sz="2000" b="0">
                <a:solidFill>
                  <a:srgbClr val="112643"/>
                </a:solidFill>
                <a:latin typeface="Montserrat Medium"/>
              </a:rPr>
              <a:t>Encourage us, we pray, in our struggle,</a:t>
            </a:r>
            <a:r>
              <a:rPr lang="en-GB" sz="2000" b="0">
                <a:latin typeface="Montserrat Medium" pitchFamily="2" charset="77"/>
              </a:rPr>
              <a:t/>
            </a:r>
            <a:br>
              <a:rPr lang="en-GB" sz="2000" b="0">
                <a:latin typeface="Montserrat Medium" pitchFamily="2" charset="77"/>
              </a:rPr>
            </a:br>
            <a:r>
              <a:rPr lang="en-GB" sz="2000" b="0">
                <a:solidFill>
                  <a:srgbClr val="112643"/>
                </a:solidFill>
                <a:latin typeface="Montserrat Medium"/>
              </a:rPr>
              <a:t>for justice, love and peace.</a:t>
            </a:r>
            <a:r>
              <a:rPr lang="en-GB" sz="2000" b="0">
                <a:latin typeface="Montserrat Medium" pitchFamily="2" charset="77"/>
              </a:rPr>
              <a:t/>
            </a:r>
            <a:br>
              <a:rPr lang="en-GB" sz="2000" b="0">
                <a:latin typeface="Montserrat Medium" pitchFamily="2" charset="77"/>
              </a:rPr>
            </a:br>
            <a:r>
              <a:rPr lang="en-GB" sz="2000">
                <a:solidFill>
                  <a:srgbClr val="112643"/>
                </a:solidFill>
                <a:latin typeface="Montserrat Medium"/>
              </a:rPr>
              <a:t>AMEN</a:t>
            </a:r>
            <a:br>
              <a:rPr lang="en-GB" sz="2000">
                <a:solidFill>
                  <a:srgbClr val="112643"/>
                </a:solidFill>
                <a:latin typeface="Montserrat Medium"/>
              </a:rPr>
            </a:br>
            <a:r>
              <a:rPr lang="en-GB" sz="1400" b="0" i="1">
                <a:solidFill>
                  <a:srgbClr val="112643"/>
                </a:solidFill>
                <a:latin typeface="Montserrat Medium"/>
              </a:rPr>
              <a:t>Pope Francis</a:t>
            </a:r>
            <a:endParaRPr lang="en-US" sz="2000" b="0" i="1">
              <a:solidFill>
                <a:srgbClr val="112643"/>
              </a:solidFill>
              <a:latin typeface="Montserrat Medium"/>
            </a:endParaRPr>
          </a:p>
        </p:txBody>
      </p:sp>
      <p:pic>
        <p:nvPicPr>
          <p:cNvPr id="29" name="Picture 28">
            <a:extLst>
              <a:ext uri="{FF2B5EF4-FFF2-40B4-BE49-F238E27FC236}">
                <a16:creationId xmlns:a16="http://schemas.microsoft.com/office/drawing/2014/main" xmlns="" id="{FE2008BB-7742-C242-8829-FCFF5D8EE1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919502" cy="6893458"/>
          </a:xfrm>
          <a:prstGeom prst="rect">
            <a:avLst/>
          </a:prstGeom>
        </p:spPr>
      </p:pic>
      <p:pic>
        <p:nvPicPr>
          <p:cNvPr id="14" name="Picture 13">
            <a:extLst>
              <a:ext uri="{FF2B5EF4-FFF2-40B4-BE49-F238E27FC236}">
                <a16:creationId xmlns:a16="http://schemas.microsoft.com/office/drawing/2014/main" xmlns="" id="{BD31445F-619E-7441-86C5-23F55F9FE3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9325" y="106387"/>
            <a:ext cx="1061694" cy="869387"/>
          </a:xfrm>
          <a:prstGeom prst="rect">
            <a:avLst/>
          </a:prstGeom>
        </p:spPr>
      </p:pic>
      <p:grpSp>
        <p:nvGrpSpPr>
          <p:cNvPr id="6" name="Group 5">
            <a:extLst>
              <a:ext uri="{FF2B5EF4-FFF2-40B4-BE49-F238E27FC236}">
                <a16:creationId xmlns:a16="http://schemas.microsoft.com/office/drawing/2014/main" xmlns="" id="{4BFCA383-51B0-4045-9E54-84761207148D}"/>
              </a:ext>
            </a:extLst>
          </p:cNvPr>
          <p:cNvGrpSpPr/>
          <p:nvPr/>
        </p:nvGrpSpPr>
        <p:grpSpPr>
          <a:xfrm>
            <a:off x="-730373" y="5378116"/>
            <a:ext cx="5206152" cy="1586271"/>
            <a:chOff x="-2075838" y="4211441"/>
            <a:chExt cx="7544352" cy="2298701"/>
          </a:xfrm>
        </p:grpSpPr>
        <p:pic>
          <p:nvPicPr>
            <p:cNvPr id="15" name="Picture 14">
              <a:extLst>
                <a:ext uri="{FF2B5EF4-FFF2-40B4-BE49-F238E27FC236}">
                  <a16:creationId xmlns:a16="http://schemas.microsoft.com/office/drawing/2014/main" xmlns="" id="{62A9FFB0-3981-0C4A-AFF9-4B7806EEF1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443042" y="4211442"/>
              <a:ext cx="3400997" cy="2298700"/>
            </a:xfrm>
            <a:prstGeom prst="rect">
              <a:avLst/>
            </a:prstGeom>
          </p:spPr>
        </p:pic>
        <p:pic>
          <p:nvPicPr>
            <p:cNvPr id="12" name="Picture 11">
              <a:extLst>
                <a:ext uri="{FF2B5EF4-FFF2-40B4-BE49-F238E27FC236}">
                  <a16:creationId xmlns:a16="http://schemas.microsoft.com/office/drawing/2014/main" xmlns="" id="{51C6776F-D500-0B4B-9A83-57F0E9F8BB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211637" flipH="1">
              <a:off x="1054445" y="4211441"/>
              <a:ext cx="4414069" cy="2298700"/>
            </a:xfrm>
            <a:prstGeom prst="rect">
              <a:avLst/>
            </a:prstGeom>
          </p:spPr>
        </p:pic>
        <p:pic>
          <p:nvPicPr>
            <p:cNvPr id="16" name="Picture 15">
              <a:extLst>
                <a:ext uri="{FF2B5EF4-FFF2-40B4-BE49-F238E27FC236}">
                  <a16:creationId xmlns:a16="http://schemas.microsoft.com/office/drawing/2014/main" xmlns="" id="{074444FC-880A-994D-99EB-C4326DCF967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75838" y="4211442"/>
              <a:ext cx="4102100" cy="2298700"/>
            </a:xfrm>
            <a:prstGeom prst="rect">
              <a:avLst/>
            </a:prstGeom>
          </p:spPr>
        </p:pic>
      </p:grpSp>
      <p:grpSp>
        <p:nvGrpSpPr>
          <p:cNvPr id="3" name="Group 2">
            <a:extLst>
              <a:ext uri="{FF2B5EF4-FFF2-40B4-BE49-F238E27FC236}">
                <a16:creationId xmlns:a16="http://schemas.microsoft.com/office/drawing/2014/main" xmlns="" id="{F2D1B42E-2253-7A45-B0F6-57A8D68385DB}"/>
              </a:ext>
            </a:extLst>
          </p:cNvPr>
          <p:cNvGrpSpPr/>
          <p:nvPr/>
        </p:nvGrpSpPr>
        <p:grpSpPr>
          <a:xfrm>
            <a:off x="11034428" y="0"/>
            <a:ext cx="1315955" cy="1343738"/>
            <a:chOff x="10716162" y="-367964"/>
            <a:chExt cx="1759231" cy="1796372"/>
          </a:xfrm>
        </p:grpSpPr>
        <p:pic>
          <p:nvPicPr>
            <p:cNvPr id="19" name="Picture 18">
              <a:extLst>
                <a:ext uri="{FF2B5EF4-FFF2-40B4-BE49-F238E27FC236}">
                  <a16:creationId xmlns:a16="http://schemas.microsoft.com/office/drawing/2014/main" xmlns="" id="{50C41184-9C1D-E648-8BA0-5F0ACF557C4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716162" y="-367964"/>
              <a:ext cx="1635164" cy="1346191"/>
            </a:xfrm>
            <a:prstGeom prst="rect">
              <a:avLst/>
            </a:prstGeom>
          </p:spPr>
        </p:pic>
        <p:pic>
          <p:nvPicPr>
            <p:cNvPr id="20" name="Picture 19">
              <a:extLst>
                <a:ext uri="{FF2B5EF4-FFF2-40B4-BE49-F238E27FC236}">
                  <a16:creationId xmlns:a16="http://schemas.microsoft.com/office/drawing/2014/main" xmlns="" id="{D6044293-6D06-A54B-91C0-E5804CB7FA4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703755">
              <a:off x="11195358" y="374586"/>
              <a:ext cx="1280035" cy="1053822"/>
            </a:xfrm>
            <a:prstGeom prst="rect">
              <a:avLst/>
            </a:prstGeom>
          </p:spPr>
        </p:pic>
      </p:grpSp>
      <p:grpSp>
        <p:nvGrpSpPr>
          <p:cNvPr id="22" name="Group 21">
            <a:extLst>
              <a:ext uri="{FF2B5EF4-FFF2-40B4-BE49-F238E27FC236}">
                <a16:creationId xmlns:a16="http://schemas.microsoft.com/office/drawing/2014/main" xmlns="" id="{BEA65A7E-8D0B-8748-BDCC-3A1D6D28B800}"/>
              </a:ext>
            </a:extLst>
          </p:cNvPr>
          <p:cNvGrpSpPr/>
          <p:nvPr/>
        </p:nvGrpSpPr>
        <p:grpSpPr>
          <a:xfrm>
            <a:off x="9042926" y="5440172"/>
            <a:ext cx="5206152" cy="1586271"/>
            <a:chOff x="-2075838" y="4211441"/>
            <a:chExt cx="7544352" cy="2298701"/>
          </a:xfrm>
        </p:grpSpPr>
        <p:pic>
          <p:nvPicPr>
            <p:cNvPr id="24" name="Picture 23">
              <a:extLst>
                <a:ext uri="{FF2B5EF4-FFF2-40B4-BE49-F238E27FC236}">
                  <a16:creationId xmlns:a16="http://schemas.microsoft.com/office/drawing/2014/main" xmlns="" id="{FBE234AC-33F8-634E-82E5-26DC75437D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443042" y="4211442"/>
              <a:ext cx="3400997" cy="2298700"/>
            </a:xfrm>
            <a:prstGeom prst="rect">
              <a:avLst/>
            </a:prstGeom>
          </p:spPr>
        </p:pic>
        <p:pic>
          <p:nvPicPr>
            <p:cNvPr id="26" name="Picture 25">
              <a:extLst>
                <a:ext uri="{FF2B5EF4-FFF2-40B4-BE49-F238E27FC236}">
                  <a16:creationId xmlns:a16="http://schemas.microsoft.com/office/drawing/2014/main" xmlns="" id="{599059E4-0B17-D84B-93F4-70161BEB11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211637" flipH="1">
              <a:off x="1054445" y="4211441"/>
              <a:ext cx="4414069" cy="2298700"/>
            </a:xfrm>
            <a:prstGeom prst="rect">
              <a:avLst/>
            </a:prstGeom>
          </p:spPr>
        </p:pic>
        <p:pic>
          <p:nvPicPr>
            <p:cNvPr id="28" name="Picture 27">
              <a:extLst>
                <a:ext uri="{FF2B5EF4-FFF2-40B4-BE49-F238E27FC236}">
                  <a16:creationId xmlns:a16="http://schemas.microsoft.com/office/drawing/2014/main" xmlns="" id="{E1493C57-EC0D-6942-BDA0-F8FDF44AC1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75838" y="4211442"/>
              <a:ext cx="4102100" cy="2298700"/>
            </a:xfrm>
            <a:prstGeom prst="rect">
              <a:avLst/>
            </a:prstGeom>
          </p:spPr>
        </p:pic>
      </p:grpSp>
    </p:spTree>
    <p:extLst>
      <p:ext uri="{BB962C8B-B14F-4D97-AF65-F5344CB8AC3E}">
        <p14:creationId xmlns:p14="http://schemas.microsoft.com/office/powerpoint/2010/main" val="113553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8A8D0D7-1339-E643-A9E8-EFE0D8351885}"/>
              </a:ext>
            </a:extLst>
          </p:cNvPr>
          <p:cNvSpPr/>
          <p:nvPr/>
        </p:nvSpPr>
        <p:spPr>
          <a:xfrm>
            <a:off x="0" y="1305098"/>
            <a:ext cx="12192000" cy="5552902"/>
          </a:xfrm>
          <a:prstGeom prst="rect">
            <a:avLst/>
          </a:prstGeom>
          <a:gradFill flip="none" rotWithShape="1">
            <a:gsLst>
              <a:gs pos="0">
                <a:srgbClr val="89D7C7"/>
              </a:gs>
              <a:gs pos="100000">
                <a:srgbClr val="E9F8F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2275" y="7125629"/>
            <a:ext cx="241494" cy="93318"/>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3303" y="7125629"/>
            <a:ext cx="241494" cy="93318"/>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87680" y="1942646"/>
            <a:ext cx="5608320" cy="1331711"/>
          </a:xfrm>
          <a:prstGeom prst="rect">
            <a:avLst/>
          </a:prstGeom>
          <a:noFill/>
        </p:spPr>
        <p:txBody>
          <a:bodyPr wrap="square" rtlCol="0">
            <a:spAutoFit/>
          </a:bodyPr>
          <a:lstStyle/>
          <a:p>
            <a:pPr>
              <a:lnSpc>
                <a:spcPts val="4800"/>
              </a:lnSpc>
            </a:pPr>
            <a:r>
              <a:rPr lang="en-GB" sz="4800" b="1">
                <a:solidFill>
                  <a:srgbClr val="112643"/>
                </a:solidFill>
                <a:latin typeface="Arial Black" charset="0"/>
                <a:ea typeface="Arial Black" charset="0"/>
                <a:cs typeface="Arial Black" charset="0"/>
              </a:rPr>
              <a:t>DEFEND THE DEFENDERS</a:t>
            </a:r>
          </a:p>
        </p:txBody>
      </p:sp>
      <p:sp>
        <p:nvSpPr>
          <p:cNvPr id="12" name="TextBox 11"/>
          <p:cNvSpPr txBox="1"/>
          <p:nvPr/>
        </p:nvSpPr>
        <p:spPr>
          <a:xfrm>
            <a:off x="487680" y="3633299"/>
            <a:ext cx="5608320" cy="707886"/>
          </a:xfrm>
          <a:prstGeom prst="rect">
            <a:avLst/>
          </a:prstGeom>
          <a:noFill/>
        </p:spPr>
        <p:txBody>
          <a:bodyPr wrap="square" rtlCol="0">
            <a:spAutoFit/>
          </a:bodyPr>
          <a:lstStyle/>
          <a:p>
            <a:r>
              <a:rPr lang="en-GB" sz="2000" b="1">
                <a:solidFill>
                  <a:srgbClr val="A5C400"/>
                </a:solidFill>
                <a:latin typeface="Arial" charset="0"/>
                <a:ea typeface="Arial" charset="0"/>
                <a:cs typeface="Arial" charset="0"/>
              </a:rPr>
              <a:t>Protecting the Amazon </a:t>
            </a:r>
          </a:p>
          <a:p>
            <a:r>
              <a:rPr lang="en-GB" sz="2000" b="1">
                <a:solidFill>
                  <a:srgbClr val="A5C400"/>
                </a:solidFill>
                <a:latin typeface="Arial" charset="0"/>
                <a:ea typeface="Arial" charset="0"/>
                <a:cs typeface="Arial" charset="0"/>
              </a:rPr>
              <a:t>with our human rights defenders</a:t>
            </a:r>
          </a:p>
        </p:txBody>
      </p:sp>
      <p:pic>
        <p:nvPicPr>
          <p:cNvPr id="4" name="Picture 3">
            <a:extLst>
              <a:ext uri="{FF2B5EF4-FFF2-40B4-BE49-F238E27FC236}">
                <a16:creationId xmlns:a16="http://schemas.microsoft.com/office/drawing/2014/main" xmlns="" id="{28B5E7F0-CA90-B141-8580-E967A13955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97499" y="2643638"/>
            <a:ext cx="8094347" cy="3899466"/>
          </a:xfrm>
          <a:prstGeom prst="rect">
            <a:avLst/>
          </a:prstGeom>
        </p:spPr>
      </p:pic>
      <p:pic>
        <p:nvPicPr>
          <p:cNvPr id="18" name="Picture 17">
            <a:extLst>
              <a:ext uri="{FF2B5EF4-FFF2-40B4-BE49-F238E27FC236}">
                <a16:creationId xmlns:a16="http://schemas.microsoft.com/office/drawing/2014/main" xmlns="" id="{1DCC9310-7418-0740-A436-4295A090FA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6458" t="60722"/>
          <a:stretch/>
        </p:blipFill>
        <p:spPr>
          <a:xfrm>
            <a:off x="8926726" y="2705493"/>
            <a:ext cx="3304645" cy="4215989"/>
          </a:xfrm>
          <a:prstGeom prst="rect">
            <a:avLst/>
          </a:prstGeom>
        </p:spPr>
      </p:pic>
      <p:pic>
        <p:nvPicPr>
          <p:cNvPr id="9" name="Picture 8">
            <a:extLst>
              <a:ext uri="{FF2B5EF4-FFF2-40B4-BE49-F238E27FC236}">
                <a16:creationId xmlns:a16="http://schemas.microsoft.com/office/drawing/2014/main" xmlns="" id="{F35B3847-4F71-CC43-A2D0-7C0C28DBB5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6836" y="1359302"/>
            <a:ext cx="1635164" cy="1346191"/>
          </a:xfrm>
          <a:prstGeom prst="rect">
            <a:avLst/>
          </a:prstGeom>
        </p:spPr>
      </p:pic>
      <p:pic>
        <p:nvPicPr>
          <p:cNvPr id="15" name="Picture 14">
            <a:extLst>
              <a:ext uri="{FF2B5EF4-FFF2-40B4-BE49-F238E27FC236}">
                <a16:creationId xmlns:a16="http://schemas.microsoft.com/office/drawing/2014/main" xmlns="" id="{E3171385-F0A8-7044-B286-DC0586248B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65476" y="655531"/>
            <a:ext cx="1109215" cy="1195047"/>
          </a:xfrm>
          <a:prstGeom prst="rect">
            <a:avLst/>
          </a:prstGeom>
        </p:spPr>
      </p:pic>
      <p:pic>
        <p:nvPicPr>
          <p:cNvPr id="17" name="Picture 16">
            <a:extLst>
              <a:ext uri="{FF2B5EF4-FFF2-40B4-BE49-F238E27FC236}">
                <a16:creationId xmlns:a16="http://schemas.microsoft.com/office/drawing/2014/main" xmlns="" id="{17B2C21E-1F2F-AD46-B38B-B03D0C7FDE2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734716" y="4619585"/>
            <a:ext cx="4102100" cy="2298700"/>
          </a:xfrm>
          <a:prstGeom prst="rect">
            <a:avLst/>
          </a:prstGeom>
        </p:spPr>
      </p:pic>
      <p:pic>
        <p:nvPicPr>
          <p:cNvPr id="19" name="Picture 18">
            <a:extLst>
              <a:ext uri="{FF2B5EF4-FFF2-40B4-BE49-F238E27FC236}">
                <a16:creationId xmlns:a16="http://schemas.microsoft.com/office/drawing/2014/main" xmlns="" id="{121E714A-D8ED-7448-A74D-AD717F7AEEB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4292" y="5099492"/>
            <a:ext cx="2147487" cy="1758508"/>
          </a:xfrm>
          <a:prstGeom prst="rect">
            <a:avLst/>
          </a:prstGeom>
        </p:spPr>
      </p:pic>
      <p:pic>
        <p:nvPicPr>
          <p:cNvPr id="20" name="Picture 19">
            <a:extLst>
              <a:ext uri="{FF2B5EF4-FFF2-40B4-BE49-F238E27FC236}">
                <a16:creationId xmlns:a16="http://schemas.microsoft.com/office/drawing/2014/main" xmlns="" id="{45C274EE-93BB-584C-B803-D2B7DFF7543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rot="21211637" flipH="1">
            <a:off x="9984965" y="4610013"/>
            <a:ext cx="4414069" cy="2298700"/>
          </a:xfrm>
          <a:prstGeom prst="rect">
            <a:avLst/>
          </a:prstGeom>
        </p:spPr>
      </p:pic>
      <p:pic>
        <p:nvPicPr>
          <p:cNvPr id="21" name="Picture 20">
            <a:extLst>
              <a:ext uri="{FF2B5EF4-FFF2-40B4-BE49-F238E27FC236}">
                <a16:creationId xmlns:a16="http://schemas.microsoft.com/office/drawing/2014/main" xmlns="" id="{4042AC30-603A-8748-B27D-FD89D4270ED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flipH="1">
            <a:off x="7374192" y="4735536"/>
            <a:ext cx="3400997" cy="2298700"/>
          </a:xfrm>
          <a:prstGeom prst="rect">
            <a:avLst/>
          </a:prstGeom>
        </p:spPr>
      </p:pic>
      <p:pic>
        <p:nvPicPr>
          <p:cNvPr id="24" name="Picture 23">
            <a:extLst>
              <a:ext uri="{FF2B5EF4-FFF2-40B4-BE49-F238E27FC236}">
                <a16:creationId xmlns:a16="http://schemas.microsoft.com/office/drawing/2014/main" xmlns="" id="{24E78E63-3812-2543-9270-AF6DB78E5C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703755">
            <a:off x="11044257" y="2578013"/>
            <a:ext cx="1635164" cy="1346191"/>
          </a:xfrm>
          <a:prstGeom prst="rect">
            <a:avLst/>
          </a:prstGeom>
        </p:spPr>
      </p:pic>
      <p:sp>
        <p:nvSpPr>
          <p:cNvPr id="25" name="TextBox 24">
            <a:extLst>
              <a:ext uri="{FF2B5EF4-FFF2-40B4-BE49-F238E27FC236}">
                <a16:creationId xmlns:a16="http://schemas.microsoft.com/office/drawing/2014/main" xmlns="" id="{006780FB-B9E7-8045-9D98-140CB7B6854C}"/>
              </a:ext>
            </a:extLst>
          </p:cNvPr>
          <p:cNvSpPr txBox="1"/>
          <p:nvPr/>
        </p:nvSpPr>
        <p:spPr>
          <a:xfrm>
            <a:off x="173303" y="1116484"/>
            <a:ext cx="1451720" cy="608052"/>
          </a:xfrm>
          <a:prstGeom prst="rect">
            <a:avLst/>
          </a:prstGeom>
          <a:noFill/>
        </p:spPr>
        <p:txBody>
          <a:bodyPr wrap="square" rtlCol="0">
            <a:spAutoFit/>
          </a:bodyPr>
          <a:lstStyle/>
          <a:p>
            <a:pPr>
              <a:lnSpc>
                <a:spcPts val="4800"/>
              </a:lnSpc>
            </a:pPr>
            <a:r>
              <a:rPr lang="en-GB" sz="1600" b="1">
                <a:solidFill>
                  <a:srgbClr val="112643"/>
                </a:solidFill>
                <a:latin typeface="Arial Black" charset="0"/>
                <a:ea typeface="Arial Black" charset="0"/>
                <a:cs typeface="Arial Black" charset="0"/>
              </a:rPr>
              <a:t>LENT 2020</a:t>
            </a:r>
          </a:p>
        </p:txBody>
      </p:sp>
    </p:spTree>
    <p:extLst>
      <p:ext uri="{BB962C8B-B14F-4D97-AF65-F5344CB8AC3E}">
        <p14:creationId xmlns:p14="http://schemas.microsoft.com/office/powerpoint/2010/main" val="20230284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14:bounceEnd="50000">
                                          <p:cBhvr additive="base">
                                            <p:cTn id="7"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FF7096E7-F005-C44B-AF0F-11EF16B4F2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5653"/>
            <a:ext cx="12192000" cy="8123653"/>
          </a:xfrm>
          <a:prstGeom prst="rect">
            <a:avLst/>
          </a:prstGeom>
        </p:spPr>
      </p:pic>
      <p:pic>
        <p:nvPicPr>
          <p:cNvPr id="7" name="Picture 6">
            <a:extLst>
              <a:ext uri="{FF2B5EF4-FFF2-40B4-BE49-F238E27FC236}">
                <a16:creationId xmlns:a16="http://schemas.microsoft.com/office/drawing/2014/main" xmlns="" id="{39109210-1155-8846-9153-5574F925589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464457"/>
            <a:ext cx="5365630" cy="7322456"/>
          </a:xfrm>
          <a:prstGeom prst="rect">
            <a:avLst/>
          </a:prstGeom>
        </p:spPr>
      </p:pic>
      <p:sp>
        <p:nvSpPr>
          <p:cNvPr id="2" name="Title 1">
            <a:extLst>
              <a:ext uri="{FF2B5EF4-FFF2-40B4-BE49-F238E27FC236}">
                <a16:creationId xmlns:a16="http://schemas.microsoft.com/office/drawing/2014/main" xmlns="" id="{55840AAE-D67E-574F-9BA3-58469C0CA386}"/>
              </a:ext>
            </a:extLst>
          </p:cNvPr>
          <p:cNvSpPr>
            <a:spLocks noGrp="1"/>
          </p:cNvSpPr>
          <p:nvPr>
            <p:ph type="title"/>
          </p:nvPr>
        </p:nvSpPr>
        <p:spPr>
          <a:xfrm>
            <a:off x="301485" y="3536565"/>
            <a:ext cx="3670105" cy="815351"/>
          </a:xfrm>
        </p:spPr>
        <p:txBody>
          <a:bodyPr/>
          <a:lstStyle/>
          <a:p>
            <a:r>
              <a:rPr lang="en-US">
                <a:solidFill>
                  <a:schemeClr val="bg1"/>
                </a:solidFill>
              </a:rPr>
              <a:t>DEFENDING THE AMAZON</a:t>
            </a:r>
          </a:p>
        </p:txBody>
      </p:sp>
      <p:pic>
        <p:nvPicPr>
          <p:cNvPr id="4" name="Picture 3" descr="A picture containing text, map&#10;&#10;Description automatically generated">
            <a:extLst>
              <a:ext uri="{FF2B5EF4-FFF2-40B4-BE49-F238E27FC236}">
                <a16:creationId xmlns:a16="http://schemas.microsoft.com/office/drawing/2014/main" xmlns="" id="{32E000D0-BE0E-4A70-A41F-FCD5CA6B31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53" y="-481711"/>
            <a:ext cx="3806620" cy="3785894"/>
          </a:xfrm>
          <a:prstGeom prst="rect">
            <a:avLst/>
          </a:prstGeom>
        </p:spPr>
      </p:pic>
    </p:spTree>
    <p:extLst>
      <p:ext uri="{BB962C8B-B14F-4D97-AF65-F5344CB8AC3E}">
        <p14:creationId xmlns:p14="http://schemas.microsoft.com/office/powerpoint/2010/main" val="3182272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 the Amazon">
            <a:extLst>
              <a:ext uri="{FF2B5EF4-FFF2-40B4-BE49-F238E27FC236}">
                <a16:creationId xmlns:a16="http://schemas.microsoft.com/office/drawing/2014/main" xmlns="" id="{FD3B1B1A-33C7-4466-9318-2295DE45CA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48"/>
            <a:ext cx="12215906" cy="6871447"/>
          </a:xfrm>
          <a:prstGeom prst="rect">
            <a:avLst/>
          </a:prstGeom>
        </p:spPr>
      </p:pic>
      <p:pic>
        <p:nvPicPr>
          <p:cNvPr id="8" name="Picture 7">
            <a:extLst>
              <a:ext uri="{FF2B5EF4-FFF2-40B4-BE49-F238E27FC236}">
                <a16:creationId xmlns:a16="http://schemas.microsoft.com/office/drawing/2014/main" xmlns="" id="{45F9CEF6-142D-2647-8840-F16141012F0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642" y="-352926"/>
            <a:ext cx="6854828" cy="8277726"/>
          </a:xfrm>
          <a:prstGeom prst="rect">
            <a:avLst/>
          </a:prstGeom>
        </p:spPr>
      </p:pic>
      <p:sp>
        <p:nvSpPr>
          <p:cNvPr id="9" name="Title 1">
            <a:extLst>
              <a:ext uri="{FF2B5EF4-FFF2-40B4-BE49-F238E27FC236}">
                <a16:creationId xmlns:a16="http://schemas.microsoft.com/office/drawing/2014/main" xmlns="" id="{223AD361-5EDF-7C46-830B-543556F461B0}"/>
              </a:ext>
            </a:extLst>
          </p:cNvPr>
          <p:cNvSpPr txBox="1">
            <a:spLocks/>
          </p:cNvSpPr>
          <p:nvPr/>
        </p:nvSpPr>
        <p:spPr>
          <a:xfrm>
            <a:off x="386799" y="4368906"/>
            <a:ext cx="2603143" cy="1533497"/>
          </a:xfrm>
          <a:prstGeom prst="rect">
            <a:avLst/>
          </a:prstGeom>
        </p:spPr>
        <p:txBody>
          <a:bodyPr vert="horz" wrap="square" lIns="91440" tIns="45720" rIns="91440" bIns="45720" rtlCol="0" anchor="t" anchorCtr="0">
            <a:spAutoFit/>
          </a:bodyPr>
          <a:lstStyle>
            <a:lvl1pPr algn="l" defTabSz="914400" rtl="0" eaLnBrk="1" latinLnBrk="0" hangingPunct="1">
              <a:lnSpc>
                <a:spcPts val="2800"/>
              </a:lnSpc>
              <a:spcBef>
                <a:spcPct val="0"/>
              </a:spcBef>
              <a:buNone/>
              <a:defRPr sz="2800" b="1" i="0" kern="1200">
                <a:solidFill>
                  <a:srgbClr val="112643"/>
                </a:solidFill>
                <a:latin typeface="Arial Black" charset="0"/>
                <a:ea typeface="Arial Black" charset="0"/>
                <a:cs typeface="Arial Black" charset="0"/>
              </a:defRPr>
            </a:lvl1pPr>
          </a:lstStyle>
          <a:p>
            <a:pPr marL="0" marR="0" lvl="0" indent="0" defTabSz="914400" rtl="0" eaLnBrk="1" fontAlgn="auto" latinLnBrk="0" hangingPunct="1">
              <a:lnSpc>
                <a:spcPts val="2800"/>
              </a:lnSpc>
              <a:spcBef>
                <a:spcPct val="0"/>
              </a:spcBef>
              <a:spcAft>
                <a:spcPts val="0"/>
              </a:spcAft>
              <a:buClrTx/>
              <a:buSzTx/>
              <a:buFontTx/>
              <a:buNone/>
              <a:tabLst/>
              <a:defRPr/>
            </a:pPr>
            <a:r>
              <a:rPr kumimoji="0" lang="en-US" sz="2800" b="1" i="0" u="none" strike="noStrike" kern="1200" cap="none" spc="0" normalizeH="0" baseline="0" noProof="0">
                <a:ln>
                  <a:noFill/>
                </a:ln>
                <a:solidFill>
                  <a:sysClr val="window" lastClr="FFFFFF"/>
                </a:solidFill>
                <a:effectLst/>
                <a:uLnTx/>
                <a:uFillTx/>
                <a:latin typeface="Arial Black" charset="0"/>
                <a:cs typeface="Arial Black" charset="0"/>
              </a:rPr>
              <a:t>A WAY OF LIFE IS BEING DESTROYED</a:t>
            </a:r>
          </a:p>
        </p:txBody>
      </p:sp>
    </p:spTree>
    <p:extLst>
      <p:ext uri="{BB962C8B-B14F-4D97-AF65-F5344CB8AC3E}">
        <p14:creationId xmlns:p14="http://schemas.microsoft.com/office/powerpoint/2010/main" val="167922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8F34D2-590E-9B4C-8D22-C0FC36FBEE31}"/>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2987D902-875D-FD4F-A85C-5366F35BD62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xmlns="" id="{CD2B36D9-7A5A-AC44-9BAD-5797F402E324}"/>
              </a:ext>
            </a:extLst>
          </p:cNvPr>
          <p:cNvSpPr/>
          <p:nvPr/>
        </p:nvSpPr>
        <p:spPr>
          <a:xfrm>
            <a:off x="-13800" y="0"/>
            <a:ext cx="12192000" cy="6858000"/>
          </a:xfrm>
          <a:prstGeom prst="rect">
            <a:avLst/>
          </a:prstGeom>
          <a:solidFill>
            <a:srgbClr val="000000">
              <a:alpha val="3137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xmlns="" id="{EA579342-6FE8-4D4F-8F90-17081F58DEC4}"/>
              </a:ext>
            </a:extLst>
          </p:cNvPr>
          <p:cNvGrpSpPr/>
          <p:nvPr/>
        </p:nvGrpSpPr>
        <p:grpSpPr>
          <a:xfrm>
            <a:off x="296967" y="481004"/>
            <a:ext cx="11489781" cy="5895992"/>
            <a:chOff x="296967" y="481004"/>
            <a:chExt cx="11489781" cy="5895992"/>
          </a:xfrm>
        </p:grpSpPr>
        <p:pic>
          <p:nvPicPr>
            <p:cNvPr id="7" name="Picture 6">
              <a:extLst>
                <a:ext uri="{FF2B5EF4-FFF2-40B4-BE49-F238E27FC236}">
                  <a16:creationId xmlns:a16="http://schemas.microsoft.com/office/drawing/2014/main" xmlns="" id="{D5B0DA16-698E-9D49-898F-5C7BA4C373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6967" y="3836995"/>
              <a:ext cx="2540001" cy="2540001"/>
            </a:xfrm>
            <a:prstGeom prst="ellipse">
              <a:avLst/>
            </a:prstGeom>
            <a:ln w="76200">
              <a:solidFill>
                <a:schemeClr val="bg1"/>
              </a:solidFill>
            </a:ln>
          </p:spPr>
        </p:pic>
        <p:pic>
          <p:nvPicPr>
            <p:cNvPr id="9" name="Picture 8">
              <a:extLst>
                <a:ext uri="{FF2B5EF4-FFF2-40B4-BE49-F238E27FC236}">
                  <a16:creationId xmlns:a16="http://schemas.microsoft.com/office/drawing/2014/main" xmlns="" id="{86D8C09F-A997-9842-88F6-886F69233C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46748" y="481004"/>
              <a:ext cx="2540000" cy="2540000"/>
            </a:xfrm>
            <a:prstGeom prst="ellipse">
              <a:avLst/>
            </a:prstGeom>
            <a:ln w="76200">
              <a:solidFill>
                <a:schemeClr val="bg1"/>
              </a:solidFill>
            </a:ln>
          </p:spPr>
        </p:pic>
        <p:pic>
          <p:nvPicPr>
            <p:cNvPr id="11" name="Picture 10">
              <a:extLst>
                <a:ext uri="{FF2B5EF4-FFF2-40B4-BE49-F238E27FC236}">
                  <a16:creationId xmlns:a16="http://schemas.microsoft.com/office/drawing/2014/main" xmlns="" id="{EDADF823-1642-4C47-92B8-79718E4B72F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6967" y="481004"/>
              <a:ext cx="2540000" cy="2540000"/>
            </a:xfrm>
            <a:prstGeom prst="ellipse">
              <a:avLst/>
            </a:prstGeom>
            <a:ln w="76200">
              <a:solidFill>
                <a:schemeClr val="bg1"/>
              </a:solidFill>
            </a:ln>
          </p:spPr>
        </p:pic>
        <p:pic>
          <p:nvPicPr>
            <p:cNvPr id="13" name="Picture 12">
              <a:extLst>
                <a:ext uri="{FF2B5EF4-FFF2-40B4-BE49-F238E27FC236}">
                  <a16:creationId xmlns:a16="http://schemas.microsoft.com/office/drawing/2014/main" xmlns="" id="{91BF0967-5DD6-5C4F-86E7-731C812BEBC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246748" y="3836996"/>
              <a:ext cx="2540000" cy="2540000"/>
            </a:xfrm>
            <a:prstGeom prst="ellipse">
              <a:avLst/>
            </a:prstGeom>
            <a:ln w="76200">
              <a:solidFill>
                <a:schemeClr val="bg1"/>
              </a:solidFill>
            </a:ln>
          </p:spPr>
        </p:pic>
      </p:grpSp>
      <p:sp>
        <p:nvSpPr>
          <p:cNvPr id="16" name="Title 1">
            <a:extLst>
              <a:ext uri="{FF2B5EF4-FFF2-40B4-BE49-F238E27FC236}">
                <a16:creationId xmlns:a16="http://schemas.microsoft.com/office/drawing/2014/main" xmlns="" id="{50534472-CDBA-F745-B2E3-5075A3ABC493}"/>
              </a:ext>
            </a:extLst>
          </p:cNvPr>
          <p:cNvSpPr txBox="1">
            <a:spLocks/>
          </p:cNvSpPr>
          <p:nvPr/>
        </p:nvSpPr>
        <p:spPr>
          <a:xfrm>
            <a:off x="3694364" y="367493"/>
            <a:ext cx="4655552" cy="815351"/>
          </a:xfrm>
          <a:prstGeom prst="rect">
            <a:avLst/>
          </a:prstGeom>
        </p:spPr>
        <p:txBody>
          <a:bodyPr vert="horz" wrap="square" lIns="91440" tIns="45720" rIns="91440" bIns="45720" rtlCol="0" anchor="t" anchorCtr="0">
            <a:spAutoFit/>
          </a:bodyPr>
          <a:lstStyle>
            <a:lvl1pPr algn="l" defTabSz="914400" rtl="0" eaLnBrk="1" latinLnBrk="0" hangingPunct="1">
              <a:lnSpc>
                <a:spcPts val="2800"/>
              </a:lnSpc>
              <a:spcBef>
                <a:spcPct val="0"/>
              </a:spcBef>
              <a:buNone/>
              <a:defRPr sz="2800" b="1" i="0" kern="1200">
                <a:solidFill>
                  <a:srgbClr val="112643"/>
                </a:solidFill>
                <a:latin typeface="Arial Black" charset="0"/>
                <a:ea typeface="Arial Black" charset="0"/>
                <a:cs typeface="Arial Black" charset="0"/>
              </a:defRPr>
            </a:lvl1pPr>
          </a:lstStyle>
          <a:p>
            <a:pPr algn="ctr"/>
            <a:r>
              <a:rPr lang="en-US">
                <a:solidFill>
                  <a:schemeClr val="bg1"/>
                </a:solidFill>
              </a:rPr>
              <a:t>BIODIVERSITY IS BEING LOST</a:t>
            </a:r>
          </a:p>
        </p:txBody>
      </p:sp>
    </p:spTree>
    <p:extLst>
      <p:ext uri="{BB962C8B-B14F-4D97-AF65-F5344CB8AC3E}">
        <p14:creationId xmlns:p14="http://schemas.microsoft.com/office/powerpoint/2010/main" val="59157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42B939A-C7BC-0D49-980E-41B56F25646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C7FF57BD-6A92-2E4F-8B22-168B527C4D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0800000">
            <a:off x="5368339" y="-16543"/>
            <a:ext cx="6854828" cy="6874542"/>
          </a:xfrm>
          <a:prstGeom prst="rect">
            <a:avLst/>
          </a:prstGeom>
        </p:spPr>
      </p:pic>
      <p:sp>
        <p:nvSpPr>
          <p:cNvPr id="2" name="Title 1">
            <a:extLst>
              <a:ext uri="{FF2B5EF4-FFF2-40B4-BE49-F238E27FC236}">
                <a16:creationId xmlns:a16="http://schemas.microsoft.com/office/drawing/2014/main" xmlns="" id="{55840AAE-D67E-574F-9BA3-58469C0CA386}"/>
              </a:ext>
            </a:extLst>
          </p:cNvPr>
          <p:cNvSpPr>
            <a:spLocks noGrp="1"/>
          </p:cNvSpPr>
          <p:nvPr>
            <p:ph type="title"/>
          </p:nvPr>
        </p:nvSpPr>
        <p:spPr>
          <a:xfrm>
            <a:off x="8795753" y="4915429"/>
            <a:ext cx="3068527" cy="1533497"/>
          </a:xfrm>
        </p:spPr>
        <p:txBody>
          <a:bodyPr/>
          <a:lstStyle/>
          <a:p>
            <a:pPr algn="r"/>
            <a:r>
              <a:rPr lang="en-US">
                <a:solidFill>
                  <a:schemeClr val="bg1"/>
                </a:solidFill>
              </a:rPr>
              <a:t>HOMES AND WILDLIFE ARE BEING DESTROYED</a:t>
            </a:r>
          </a:p>
        </p:txBody>
      </p:sp>
    </p:spTree>
    <p:extLst>
      <p:ext uri="{BB962C8B-B14F-4D97-AF65-F5344CB8AC3E}">
        <p14:creationId xmlns:p14="http://schemas.microsoft.com/office/powerpoint/2010/main" val="1019882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E26D1B-5A97-5C41-8868-594A69D0902B}"/>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xmlns="" id="{595D6175-9DC4-B741-9162-C3DCCFD526D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6CE130FA-5B05-9B4B-A08C-33BEC7EA92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69232"/>
            <a:ext cx="12378088" cy="7736305"/>
          </a:xfrm>
          <a:prstGeom prst="rect">
            <a:avLst/>
          </a:prstGeom>
        </p:spPr>
      </p:pic>
      <p:pic>
        <p:nvPicPr>
          <p:cNvPr id="8" name="Picture 7">
            <a:extLst>
              <a:ext uri="{FF2B5EF4-FFF2-40B4-BE49-F238E27FC236}">
                <a16:creationId xmlns:a16="http://schemas.microsoft.com/office/drawing/2014/main" xmlns="" id="{3C778BCB-CF53-F841-B0C2-331AB9DF408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6854828" cy="6857999"/>
          </a:xfrm>
          <a:prstGeom prst="rect">
            <a:avLst/>
          </a:prstGeom>
        </p:spPr>
      </p:pic>
      <p:sp>
        <p:nvSpPr>
          <p:cNvPr id="9" name="Title 1">
            <a:extLst>
              <a:ext uri="{FF2B5EF4-FFF2-40B4-BE49-F238E27FC236}">
                <a16:creationId xmlns:a16="http://schemas.microsoft.com/office/drawing/2014/main" xmlns="" id="{3B2714B3-C9FB-854D-A864-C37256B5C98C}"/>
              </a:ext>
            </a:extLst>
          </p:cNvPr>
          <p:cNvSpPr txBox="1">
            <a:spLocks/>
          </p:cNvSpPr>
          <p:nvPr/>
        </p:nvSpPr>
        <p:spPr>
          <a:xfrm>
            <a:off x="366461" y="4371213"/>
            <a:ext cx="2840596" cy="1174424"/>
          </a:xfrm>
          <a:prstGeom prst="rect">
            <a:avLst/>
          </a:prstGeom>
        </p:spPr>
        <p:txBody>
          <a:bodyPr vert="horz" lIns="91440" tIns="45720" rIns="91440" bIns="45720" rtlCol="0" anchor="t" anchorCtr="0">
            <a:spAutoFit/>
          </a:bodyPr>
          <a:lstStyle>
            <a:lvl1pPr algn="l" defTabSz="914400" rtl="0" eaLnBrk="1" latinLnBrk="0" hangingPunct="1">
              <a:lnSpc>
                <a:spcPts val="2800"/>
              </a:lnSpc>
              <a:spcBef>
                <a:spcPct val="0"/>
              </a:spcBef>
              <a:buNone/>
              <a:defRPr sz="2800" b="1" i="0" kern="1200">
                <a:solidFill>
                  <a:srgbClr val="112643"/>
                </a:solidFill>
                <a:latin typeface="Arial Black" charset="0"/>
                <a:ea typeface="Arial Black" charset="0"/>
                <a:cs typeface="Arial Black" charset="0"/>
              </a:defRPr>
            </a:lvl1pPr>
          </a:lstStyle>
          <a:p>
            <a:pPr marL="0" marR="0" lvl="0" indent="0" defTabSz="914400" rtl="0" eaLnBrk="1" fontAlgn="auto" latinLnBrk="0" hangingPunct="1">
              <a:lnSpc>
                <a:spcPts val="2800"/>
              </a:lnSpc>
              <a:spcBef>
                <a:spcPct val="0"/>
              </a:spcBef>
              <a:spcAft>
                <a:spcPts val="0"/>
              </a:spcAft>
              <a:buClrTx/>
              <a:buSzTx/>
              <a:buFontTx/>
              <a:buNone/>
              <a:tabLst/>
              <a:defRPr/>
            </a:pPr>
            <a:r>
              <a:rPr lang="en-US">
                <a:solidFill>
                  <a:sysClr val="window" lastClr="FFFFFF"/>
                </a:solidFill>
              </a:rPr>
              <a:t>HUMAN RIGHTS DEFENDERS</a:t>
            </a:r>
            <a:endParaRPr kumimoji="0" lang="en-US" sz="2800" b="1" i="0" u="none" strike="noStrike" kern="1200" cap="none" spc="0" normalizeH="0" baseline="0" noProof="0">
              <a:ln>
                <a:noFill/>
              </a:ln>
              <a:solidFill>
                <a:sysClr val="window" lastClr="FFFFFF"/>
              </a:solidFill>
              <a:effectLst/>
              <a:uLnTx/>
              <a:uFillTx/>
              <a:latin typeface="Arial Black" charset="0"/>
              <a:cs typeface="Arial Black" charset="0"/>
            </a:endParaRPr>
          </a:p>
        </p:txBody>
      </p:sp>
      <p:sp>
        <p:nvSpPr>
          <p:cNvPr id="4" name="TextBox 3">
            <a:extLst>
              <a:ext uri="{FF2B5EF4-FFF2-40B4-BE49-F238E27FC236}">
                <a16:creationId xmlns:a16="http://schemas.microsoft.com/office/drawing/2014/main" xmlns="" id="{6FB746A9-B2EB-E64F-935A-EDE8BE4FD70E}"/>
              </a:ext>
            </a:extLst>
          </p:cNvPr>
          <p:cNvSpPr txBox="1"/>
          <p:nvPr/>
        </p:nvSpPr>
        <p:spPr>
          <a:xfrm>
            <a:off x="366462" y="739721"/>
            <a:ext cx="5181932" cy="2985433"/>
          </a:xfrm>
          <a:prstGeom prst="rect">
            <a:avLst/>
          </a:prstGeom>
          <a:noFill/>
        </p:spPr>
        <p:txBody>
          <a:bodyPr wrap="square" rtlCol="0">
            <a:spAutoFit/>
          </a:bodyPr>
          <a:lstStyle/>
          <a:p>
            <a:r>
              <a:rPr lang="en-US" sz="2800" b="1">
                <a:solidFill>
                  <a:schemeClr val="bg1"/>
                </a:solidFill>
                <a:latin typeface="Montserrat" pitchFamily="2" charset="77"/>
              </a:rPr>
              <a:t>“…if we continue to be crushed and invaded by strangers without even a prior consultation, bit by bit our language, our traditions, our people die.”</a:t>
            </a:r>
          </a:p>
          <a:p>
            <a:pPr algn="r"/>
            <a:r>
              <a:rPr lang="en-US" sz="2000" i="1" err="1">
                <a:solidFill>
                  <a:schemeClr val="bg1"/>
                </a:solidFill>
                <a:latin typeface="Montserrat" pitchFamily="2" charset="77"/>
              </a:rPr>
              <a:t>Yesica</a:t>
            </a:r>
            <a:endParaRPr lang="en-US" sz="2800" i="1">
              <a:solidFill>
                <a:schemeClr val="bg1"/>
              </a:solidFill>
              <a:latin typeface="Montserrat" pitchFamily="2" charset="77"/>
            </a:endParaRPr>
          </a:p>
        </p:txBody>
      </p:sp>
    </p:spTree>
    <p:extLst>
      <p:ext uri="{BB962C8B-B14F-4D97-AF65-F5344CB8AC3E}">
        <p14:creationId xmlns:p14="http://schemas.microsoft.com/office/powerpoint/2010/main" val="402991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tista">
            <a:extLst>
              <a:ext uri="{FF2B5EF4-FFF2-40B4-BE49-F238E27FC236}">
                <a16:creationId xmlns:a16="http://schemas.microsoft.com/office/drawing/2014/main" xmlns="" id="{2153AA60-919E-4E9C-97A0-D24927444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50241"/>
            <a:ext cx="12227772" cy="8182417"/>
          </a:xfrm>
          <a:prstGeom prst="rect">
            <a:avLst/>
          </a:prstGeom>
        </p:spPr>
      </p:pic>
      <p:pic>
        <p:nvPicPr>
          <p:cNvPr id="8" name="Picture 7">
            <a:extLst>
              <a:ext uri="{FF2B5EF4-FFF2-40B4-BE49-F238E27FC236}">
                <a16:creationId xmlns:a16="http://schemas.microsoft.com/office/drawing/2014/main" xmlns="" id="{3C778BCB-CF53-F841-B0C2-331AB9DF408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6854828" cy="6857999"/>
          </a:xfrm>
          <a:prstGeom prst="rect">
            <a:avLst/>
          </a:prstGeom>
        </p:spPr>
      </p:pic>
      <p:sp>
        <p:nvSpPr>
          <p:cNvPr id="9" name="Title 1">
            <a:extLst>
              <a:ext uri="{FF2B5EF4-FFF2-40B4-BE49-F238E27FC236}">
                <a16:creationId xmlns:a16="http://schemas.microsoft.com/office/drawing/2014/main" xmlns="" id="{3B2714B3-C9FB-854D-A864-C37256B5C98C}"/>
              </a:ext>
            </a:extLst>
          </p:cNvPr>
          <p:cNvSpPr txBox="1">
            <a:spLocks/>
          </p:cNvSpPr>
          <p:nvPr/>
        </p:nvSpPr>
        <p:spPr>
          <a:xfrm>
            <a:off x="366461" y="4371213"/>
            <a:ext cx="2840596" cy="1174424"/>
          </a:xfrm>
          <a:prstGeom prst="rect">
            <a:avLst/>
          </a:prstGeom>
        </p:spPr>
        <p:txBody>
          <a:bodyPr vert="horz" lIns="91440" tIns="45720" rIns="91440" bIns="45720" rtlCol="0" anchor="t" anchorCtr="0">
            <a:spAutoFit/>
          </a:bodyPr>
          <a:lstStyle>
            <a:lvl1pPr algn="l" defTabSz="914400" rtl="0" eaLnBrk="1" latinLnBrk="0" hangingPunct="1">
              <a:lnSpc>
                <a:spcPts val="2800"/>
              </a:lnSpc>
              <a:spcBef>
                <a:spcPct val="0"/>
              </a:spcBef>
              <a:buNone/>
              <a:defRPr sz="2800" b="1" i="0" kern="1200">
                <a:solidFill>
                  <a:srgbClr val="112643"/>
                </a:solidFill>
                <a:latin typeface="Arial Black" charset="0"/>
                <a:ea typeface="Arial Black" charset="0"/>
                <a:cs typeface="Arial Black" charset="0"/>
              </a:defRPr>
            </a:lvl1pPr>
          </a:lstStyle>
          <a:p>
            <a:pPr marL="0" marR="0" lvl="0" indent="0" defTabSz="914400" rtl="0" eaLnBrk="1" fontAlgn="auto" latinLnBrk="0" hangingPunct="1">
              <a:lnSpc>
                <a:spcPts val="2800"/>
              </a:lnSpc>
              <a:spcBef>
                <a:spcPct val="0"/>
              </a:spcBef>
              <a:spcAft>
                <a:spcPts val="0"/>
              </a:spcAft>
              <a:buClrTx/>
              <a:buSzTx/>
              <a:buFontTx/>
              <a:buNone/>
              <a:tabLst/>
              <a:defRPr/>
            </a:pPr>
            <a:r>
              <a:rPr lang="en-US">
                <a:solidFill>
                  <a:sysClr val="window" lastClr="FFFFFF"/>
                </a:solidFill>
              </a:rPr>
              <a:t>HUMAN RIGHTS DEFENDERS</a:t>
            </a:r>
            <a:endParaRPr kumimoji="0" lang="en-US" sz="2800" b="1" i="0" u="none" strike="noStrike" kern="1200" cap="none" spc="0" normalizeH="0" baseline="0" noProof="0">
              <a:ln>
                <a:noFill/>
              </a:ln>
              <a:solidFill>
                <a:sysClr val="window" lastClr="FFFFFF"/>
              </a:solidFill>
              <a:effectLst/>
              <a:uLnTx/>
              <a:uFillTx/>
              <a:latin typeface="Arial Black" charset="0"/>
              <a:cs typeface="Arial Black" charset="0"/>
            </a:endParaRPr>
          </a:p>
        </p:txBody>
      </p:sp>
      <p:sp>
        <p:nvSpPr>
          <p:cNvPr id="5" name="TextBox 4">
            <a:extLst>
              <a:ext uri="{FF2B5EF4-FFF2-40B4-BE49-F238E27FC236}">
                <a16:creationId xmlns:a16="http://schemas.microsoft.com/office/drawing/2014/main" xmlns="" id="{05323A25-930E-4289-992F-BB4BF3D25792}"/>
              </a:ext>
            </a:extLst>
          </p:cNvPr>
          <p:cNvSpPr txBox="1"/>
          <p:nvPr/>
        </p:nvSpPr>
        <p:spPr>
          <a:xfrm>
            <a:off x="366461" y="835309"/>
            <a:ext cx="3500146" cy="2246769"/>
          </a:xfrm>
          <a:prstGeom prst="rect">
            <a:avLst/>
          </a:prstGeom>
          <a:noFill/>
        </p:spPr>
        <p:txBody>
          <a:bodyPr wrap="square" rtlCol="0">
            <a:spAutoFit/>
          </a:bodyPr>
          <a:lstStyle/>
          <a:p>
            <a:r>
              <a:rPr lang="en-US" sz="2800" b="1">
                <a:solidFill>
                  <a:schemeClr val="bg1"/>
                </a:solidFill>
                <a:latin typeface="Montserrat" pitchFamily="2" charset="77"/>
              </a:rPr>
              <a:t>Jose Batista Afonso, </a:t>
            </a:r>
          </a:p>
          <a:p>
            <a:r>
              <a:rPr lang="en-US" sz="2800" b="1">
                <a:solidFill>
                  <a:schemeClr val="bg1"/>
                </a:solidFill>
                <a:latin typeface="Montserrat" pitchFamily="2" charset="77"/>
              </a:rPr>
              <a:t>one of the lawyers who defends poor landless farmers in the Amazon.</a:t>
            </a:r>
          </a:p>
        </p:txBody>
      </p:sp>
    </p:spTree>
    <p:extLst>
      <p:ext uri="{BB962C8B-B14F-4D97-AF65-F5344CB8AC3E}">
        <p14:creationId xmlns:p14="http://schemas.microsoft.com/office/powerpoint/2010/main" val="410013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823630F-4D3D-074A-A74C-F6E53ADBFD56}"/>
              </a:ext>
            </a:extLst>
          </p:cNvPr>
          <p:cNvSpPr/>
          <p:nvPr/>
        </p:nvSpPr>
        <p:spPr>
          <a:xfrm>
            <a:off x="0" y="0"/>
            <a:ext cx="12192000" cy="6858000"/>
          </a:xfrm>
          <a:prstGeom prst="rect">
            <a:avLst/>
          </a:prstGeom>
          <a:gradFill flip="none" rotWithShape="1">
            <a:gsLst>
              <a:gs pos="0">
                <a:srgbClr val="89D7C7"/>
              </a:gs>
              <a:gs pos="100000">
                <a:srgbClr val="E9F8F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group of people holding a sign&#10;&#10;Description automatically generated">
            <a:extLst>
              <a:ext uri="{FF2B5EF4-FFF2-40B4-BE49-F238E27FC236}">
                <a16:creationId xmlns:a16="http://schemas.microsoft.com/office/drawing/2014/main" xmlns="" id="{E7785CE4-23FA-9441-8345-7F91484A4D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65018">
            <a:off x="9133244" y="2866756"/>
            <a:ext cx="2896513" cy="2896513"/>
          </a:xfrm>
          <a:prstGeom prst="ellipse">
            <a:avLst/>
          </a:prstGeom>
          <a:ln w="76200">
            <a:solidFill>
              <a:schemeClr val="bg1"/>
            </a:solidFill>
          </a:ln>
        </p:spPr>
      </p:pic>
      <p:sp>
        <p:nvSpPr>
          <p:cNvPr id="2" name="Title 1">
            <a:extLst>
              <a:ext uri="{FF2B5EF4-FFF2-40B4-BE49-F238E27FC236}">
                <a16:creationId xmlns:a16="http://schemas.microsoft.com/office/drawing/2014/main" xmlns="" id="{385C1BAF-F1CB-7244-BF31-E131AAAE15D3}"/>
              </a:ext>
            </a:extLst>
          </p:cNvPr>
          <p:cNvSpPr>
            <a:spLocks noGrp="1"/>
          </p:cNvSpPr>
          <p:nvPr>
            <p:ph type="title"/>
          </p:nvPr>
        </p:nvSpPr>
        <p:spPr>
          <a:xfrm>
            <a:off x="2256726" y="371237"/>
            <a:ext cx="5608800" cy="707886"/>
          </a:xfrm>
        </p:spPr>
        <p:txBody>
          <a:bodyPr/>
          <a:lstStyle/>
          <a:p>
            <a:r>
              <a:rPr lang="en-US" sz="4000">
                <a:solidFill>
                  <a:srgbClr val="112643"/>
                </a:solidFill>
              </a:rPr>
              <a:t>WE ARE RISING UP</a:t>
            </a:r>
          </a:p>
        </p:txBody>
      </p:sp>
      <p:sp>
        <p:nvSpPr>
          <p:cNvPr id="3" name="Subtitle 2">
            <a:extLst>
              <a:ext uri="{FF2B5EF4-FFF2-40B4-BE49-F238E27FC236}">
                <a16:creationId xmlns:a16="http://schemas.microsoft.com/office/drawing/2014/main" xmlns="" id="{411EF1EF-4502-EF4D-AE9F-1A886A8D9655}"/>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xmlns="" id="{2AE8D789-0F73-A442-B109-FDE5BFBF634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4716" y="4619585"/>
            <a:ext cx="4102100" cy="2298700"/>
          </a:xfrm>
          <a:prstGeom prst="rect">
            <a:avLst/>
          </a:prstGeom>
        </p:spPr>
      </p:pic>
      <p:pic>
        <p:nvPicPr>
          <p:cNvPr id="8" name="Picture 7">
            <a:extLst>
              <a:ext uri="{FF2B5EF4-FFF2-40B4-BE49-F238E27FC236}">
                <a16:creationId xmlns:a16="http://schemas.microsoft.com/office/drawing/2014/main" xmlns="" id="{EA77CD5E-0F56-144E-A095-1EA14DED7A7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1211637" flipH="1">
            <a:off x="9984965" y="4610013"/>
            <a:ext cx="4414069" cy="2298700"/>
          </a:xfrm>
          <a:prstGeom prst="rect">
            <a:avLst/>
          </a:prstGeom>
        </p:spPr>
      </p:pic>
      <p:pic>
        <p:nvPicPr>
          <p:cNvPr id="9" name="Picture 8">
            <a:extLst>
              <a:ext uri="{FF2B5EF4-FFF2-40B4-BE49-F238E27FC236}">
                <a16:creationId xmlns:a16="http://schemas.microsoft.com/office/drawing/2014/main" xmlns="" id="{B1B484BF-345D-FC4C-834E-6B6D04DBDE0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7374192" y="4735536"/>
            <a:ext cx="3400997" cy="2298700"/>
          </a:xfrm>
          <a:prstGeom prst="rect">
            <a:avLst/>
          </a:prstGeom>
        </p:spPr>
      </p:pic>
      <p:pic>
        <p:nvPicPr>
          <p:cNvPr id="6" name="Picture 5">
            <a:extLst>
              <a:ext uri="{FF2B5EF4-FFF2-40B4-BE49-F238E27FC236}">
                <a16:creationId xmlns:a16="http://schemas.microsoft.com/office/drawing/2014/main" xmlns="" id="{2E4CE7F6-31DF-B64A-9049-85348FC019A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329542">
            <a:off x="174598" y="1450707"/>
            <a:ext cx="2827421" cy="2827421"/>
          </a:xfrm>
          <a:prstGeom prst="ellipse">
            <a:avLst/>
          </a:prstGeom>
          <a:ln w="76200">
            <a:solidFill>
              <a:schemeClr val="bg1"/>
            </a:solidFill>
          </a:ln>
        </p:spPr>
      </p:pic>
      <p:pic>
        <p:nvPicPr>
          <p:cNvPr id="14" name="Picture 13">
            <a:extLst>
              <a:ext uri="{FF2B5EF4-FFF2-40B4-BE49-F238E27FC236}">
                <a16:creationId xmlns:a16="http://schemas.microsoft.com/office/drawing/2014/main" xmlns="" id="{BD31445F-619E-7441-86C5-23F55F9FE3C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9326" y="106387"/>
            <a:ext cx="2147487" cy="1758508"/>
          </a:xfrm>
          <a:prstGeom prst="rect">
            <a:avLst/>
          </a:prstGeom>
        </p:spPr>
      </p:pic>
      <p:pic>
        <p:nvPicPr>
          <p:cNvPr id="16" name="Picture 15" descr="A person smiling for the camera&#10;&#10;Description automatically generated">
            <a:extLst>
              <a:ext uri="{FF2B5EF4-FFF2-40B4-BE49-F238E27FC236}">
                <a16:creationId xmlns:a16="http://schemas.microsoft.com/office/drawing/2014/main" xmlns="" id="{CA69A488-490E-A040-AD78-73DCB01FEBE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399973" y="1017669"/>
            <a:ext cx="5128139" cy="5128139"/>
          </a:xfrm>
          <a:prstGeom prst="ellipse">
            <a:avLst/>
          </a:prstGeom>
          <a:ln w="76200">
            <a:solidFill>
              <a:schemeClr val="bg1"/>
            </a:solidFill>
          </a:ln>
        </p:spPr>
      </p:pic>
    </p:spTree>
    <p:extLst>
      <p:ext uri="{BB962C8B-B14F-4D97-AF65-F5344CB8AC3E}">
        <p14:creationId xmlns:p14="http://schemas.microsoft.com/office/powerpoint/2010/main" val="2467860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garden&#10;&#10;Description automatically generated">
            <a:extLst>
              <a:ext uri="{FF2B5EF4-FFF2-40B4-BE49-F238E27FC236}">
                <a16:creationId xmlns:a16="http://schemas.microsoft.com/office/drawing/2014/main" xmlns="" id="{6B2778E1-4BBB-4248-A71C-03F08DAADB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6411" y="-87981"/>
            <a:ext cx="12498137" cy="7030202"/>
          </a:xfrm>
          <a:prstGeom prst="rect">
            <a:avLst/>
          </a:prstGeom>
        </p:spPr>
      </p:pic>
      <p:pic>
        <p:nvPicPr>
          <p:cNvPr id="5" name="Picture 4">
            <a:extLst>
              <a:ext uri="{FF2B5EF4-FFF2-40B4-BE49-F238E27FC236}">
                <a16:creationId xmlns:a16="http://schemas.microsoft.com/office/drawing/2014/main" xmlns="" id="{C7FF57BD-6A92-2E4F-8B22-168B527C4D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0800000">
            <a:off x="5368339" y="0"/>
            <a:ext cx="6854828" cy="6857999"/>
          </a:xfrm>
          <a:prstGeom prst="rect">
            <a:avLst/>
          </a:prstGeom>
        </p:spPr>
      </p:pic>
      <p:sp>
        <p:nvSpPr>
          <p:cNvPr id="2" name="Title 1">
            <a:extLst>
              <a:ext uri="{FF2B5EF4-FFF2-40B4-BE49-F238E27FC236}">
                <a16:creationId xmlns:a16="http://schemas.microsoft.com/office/drawing/2014/main" xmlns="" id="{55840AAE-D67E-574F-9BA3-58469C0CA386}"/>
              </a:ext>
            </a:extLst>
          </p:cNvPr>
          <p:cNvSpPr>
            <a:spLocks noGrp="1"/>
          </p:cNvSpPr>
          <p:nvPr>
            <p:ph type="title"/>
          </p:nvPr>
        </p:nvSpPr>
        <p:spPr>
          <a:xfrm>
            <a:off x="9023684" y="3424473"/>
            <a:ext cx="2840596" cy="3756367"/>
          </a:xfrm>
        </p:spPr>
        <p:txBody>
          <a:bodyPr/>
          <a:lstStyle/>
          <a:p>
            <a:pPr algn="r"/>
            <a:r>
              <a:rPr lang="en-US">
                <a:solidFill>
                  <a:schemeClr val="bg1"/>
                </a:solidFill>
                <a:latin typeface="Arial Black"/>
              </a:rPr>
              <a:t>AN AREA BIGGER THAN THE SIZE OF A FOOTBALL PITCH IS LOST EVERY MINUTE</a:t>
            </a:r>
          </a:p>
        </p:txBody>
      </p:sp>
      <p:pic>
        <p:nvPicPr>
          <p:cNvPr id="8" name="Picture 7" descr="A screenshot of a cell phone&#10;&#10;Description automatically generated">
            <a:extLst>
              <a:ext uri="{FF2B5EF4-FFF2-40B4-BE49-F238E27FC236}">
                <a16:creationId xmlns:a16="http://schemas.microsoft.com/office/drawing/2014/main" xmlns="" id="{2C73E79F-4E4E-4B41-8CF8-D5B8BFB5916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2099" y="252663"/>
            <a:ext cx="10956817" cy="6160166"/>
          </a:xfrm>
          <a:prstGeom prst="rect">
            <a:avLst/>
          </a:prstGeom>
        </p:spPr>
      </p:pic>
    </p:spTree>
    <p:extLst>
      <p:ext uri="{BB962C8B-B14F-4D97-AF65-F5344CB8AC3E}">
        <p14:creationId xmlns:p14="http://schemas.microsoft.com/office/powerpoint/2010/main" val="43182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 CAFOD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eper header for cover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05" ma:contentTypeDescription="Create a new document." ma:contentTypeScope="" ma:versionID="79a807b927ff954bebeead7db74527c0">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targetNamespace="http://schemas.microsoft.com/office/2006/metadata/properties" ma:root="true" ma:fieldsID="838394d209ca4919864e8e85334b9b66" ns2:_="" ns3:_="" ns4:_="" ns5:_="">
    <xsd:import namespace="04672002-f21f-4240-adfb-f0b653fb6fb5"/>
    <xsd:import namespace="236a9a4b-a03c-46ba-8ec6-624c184acbc6"/>
    <xsd:import namespace="http://schemas.microsoft.com/sharepoint/v3/fields"/>
    <xsd:import namespace="bdf04112-6931-4610-9724-cd62e91446a3"/>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04672002-f21f-4240-adfb-f0b653fb6fb5">SZUU6KYVHK2A-2146017777-13235</_dlc_DocId>
    <_dlc_DocIdUrl xmlns="04672002-f21f-4240-adfb-f0b653fb6fb5">
      <Url>https://cafod365.sharepoint.com/sites/int/Education/_layouts/15/DocIdRedir.aspx?ID=SZUU6KYVHK2A-2146017777-13235</Url>
      <Description>SZUU6KYVHK2A-2146017777-13235</Description>
    </_dlc_DocIdUrl>
    <Activity xmlns="236a9a4b-a03c-46ba-8ec6-624c184acbc6">Lent</Activity>
    <Audience xmlns="236a9a4b-a03c-46ba-8ec6-624c184acbc6">11-18</Audience>
    <_Status xmlns="http://schemas.microsoft.com/sharepoint/v3/fields">Not Started</_Status>
  </documentManagement>
</p:properties>
</file>

<file path=customXml/itemProps1.xml><?xml version="1.0" encoding="utf-8"?>
<ds:datastoreItem xmlns:ds="http://schemas.openxmlformats.org/officeDocument/2006/customXml" ds:itemID="{78F8F324-CDC9-4933-8C85-D79B4FFDA6D0}">
  <ds:schemaRefs>
    <ds:schemaRef ds:uri="http://schemas.microsoft.com/sharepoint/v3/contenttype/forms"/>
  </ds:schemaRefs>
</ds:datastoreItem>
</file>

<file path=customXml/itemProps2.xml><?xml version="1.0" encoding="utf-8"?>
<ds:datastoreItem xmlns:ds="http://schemas.openxmlformats.org/officeDocument/2006/customXml" ds:itemID="{3BD95E27-453E-4EFE-A686-ED5288577A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236a9a4b-a03c-46ba-8ec6-624c184acbc6"/>
    <ds:schemaRef ds:uri="http://schemas.microsoft.com/sharepoint/v3/fields"/>
    <ds:schemaRef ds:uri="bdf04112-6931-4610-9724-cd62e91446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125B66-5B72-49E1-80BF-A9629689D96E}">
  <ds:schemaRefs>
    <ds:schemaRef ds:uri="http://schemas.microsoft.com/sharepoint/events"/>
  </ds:schemaRefs>
</ds:datastoreItem>
</file>

<file path=customXml/itemProps4.xml><?xml version="1.0" encoding="utf-8"?>
<ds:datastoreItem xmlns:ds="http://schemas.openxmlformats.org/officeDocument/2006/customXml" ds:itemID="{BB8AE2DC-ECA7-4BDB-A1D9-CE1D53814864}">
  <ds:schemaRefs>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terms/"/>
    <ds:schemaRef ds:uri="bdf04112-6931-4610-9724-cd62e91446a3"/>
    <ds:schemaRef ds:uri="http://purl.org/dc/dcmitype/"/>
    <ds:schemaRef ds:uri="236a9a4b-a03c-46ba-8ec6-624c184acbc6"/>
    <ds:schemaRef ds:uri="http://schemas.microsoft.com/sharepoint/v3/fields"/>
    <ds:schemaRef ds:uri="04672002-f21f-4240-adfb-f0b653fb6fb5"/>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707</Words>
  <Application>Microsoft Office PowerPoint</Application>
  <PresentationFormat>Widescreen</PresentationFormat>
  <Paragraphs>108</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Arial Black</vt:lpstr>
      <vt:lpstr>Calibri</vt:lpstr>
      <vt:lpstr>Montserrat</vt:lpstr>
      <vt:lpstr>Montserrat Medium</vt:lpstr>
      <vt:lpstr>Wingdings</vt:lpstr>
      <vt:lpstr>Standard CAFOD theme</vt:lpstr>
      <vt:lpstr>Deeper header for cover slides</vt:lpstr>
      <vt:lpstr>PowerPoint Presentation</vt:lpstr>
      <vt:lpstr>DEFENDING THE AMAZON</vt:lpstr>
      <vt:lpstr>PowerPoint Presentation</vt:lpstr>
      <vt:lpstr>PowerPoint Presentation</vt:lpstr>
      <vt:lpstr>HOMES AND WILDLIFE ARE BEING DESTROYED</vt:lpstr>
      <vt:lpstr>PowerPoint Presentation</vt:lpstr>
      <vt:lpstr>PowerPoint Presentation</vt:lpstr>
      <vt:lpstr>WE ARE RISING UP</vt:lpstr>
      <vt:lpstr>AN AREA BIGGER THAN THE SIZE OF A FOOTBALL PITCH IS LOST EVERY MINUTE</vt:lpstr>
      <vt:lpstr>PowerPoint Presentation</vt:lpstr>
      <vt:lpstr>God of the poor, help us to rescue the abandoned and forgotten of this earth. Touch the hearts of those who look only for gain at the expense of the poor and the earth. Teach us to discover the worth of each thing, to be filled with awe and contemplation, to recognise that we are profoundly united with every creature as we journey towards your infinite light. Encourage us, we pray, in our struggle, for justice, love and peace. AMEN Pope Francis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Brinn</dc:creator>
  <cp:lastModifiedBy>Kathleen O'Brien</cp:lastModifiedBy>
  <cp:revision>21</cp:revision>
  <cp:lastPrinted>2019-12-17T10:21:40Z</cp:lastPrinted>
  <dcterms:created xsi:type="dcterms:W3CDTF">2019-01-09T08:40:52Z</dcterms:created>
  <dcterms:modified xsi:type="dcterms:W3CDTF">2020-03-27T13:56:05Z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cademic Year">
    <vt:lpwstr>110;#2018-2019|0c0cc2e4-894c-4bae-84ab-54cf8c7f4c4b</vt:lpwstr>
  </property>
  <property fmtid="{D5CDD505-2E9C-101B-9397-08002B2CF9AE}" pid="3" name="ContentTypeId">
    <vt:lpwstr>0x01010096472308B02E1E4A9F4BBEA19176AB65</vt:lpwstr>
  </property>
  <property fmtid="{D5CDD505-2E9C-101B-9397-08002B2CF9AE}" pid="4" name="Diocese">
    <vt:lpwstr>66;#UK Clifton|8b026b32-65d7-4ef4-bae1-e983b626a5d7</vt:lpwstr>
  </property>
  <property fmtid="{D5CDD505-2E9C-101B-9397-08002B2CF9AE}" pid="5" name="NXPowerLiteLastOptimized">
    <vt:lpwstr>3090517</vt:lpwstr>
  </property>
  <property fmtid="{D5CDD505-2E9C-101B-9397-08002B2CF9AE}" pid="6" name="NXPowerLiteSettings">
    <vt:lpwstr>C700052003A000</vt:lpwstr>
  </property>
  <property fmtid="{D5CDD505-2E9C-101B-9397-08002B2CF9AE}" pid="7" name="NXPowerLiteVersion">
    <vt:lpwstr>D8.0.4</vt:lpwstr>
  </property>
  <property fmtid="{D5CDD505-2E9C-101B-9397-08002B2CF9AE}" pid="8" name="Year">
    <vt:lpwstr>121;#2018|70089784-6a9d-4c9c-a3a4-1d83a4067355</vt:lpwstr>
  </property>
  <property fmtid="{D5CDD505-2E9C-101B-9397-08002B2CF9AE}" pid="9" name="_dlc_DocIdItemGuid">
    <vt:lpwstr>5a6a9c0f-76b8-4e10-b07b-e5b4632a32e3</vt:lpwstr>
  </property>
</Properties>
</file>