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73" r:id="rId6"/>
    <p:sldMasterId id="2147483685" r:id="rId7"/>
    <p:sldMasterId id="2147483697" r:id="rId8"/>
    <p:sldMasterId id="2147483709" r:id="rId9"/>
  </p:sldMasterIdLst>
  <p:notesMasterIdLst>
    <p:notesMasterId r:id="rId11"/>
  </p:notesMasterIdLst>
  <p:sldIdLst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9" autoAdjust="0"/>
    <p:restoredTop sz="89956"/>
  </p:normalViewPr>
  <p:slideViewPr>
    <p:cSldViewPr snapToGrid="0">
      <p:cViewPr varScale="1">
        <p:scale>
          <a:sx n="77" d="100"/>
          <a:sy n="77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2C48C-E2FF-C242-800C-D5BFA4C2C7AF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A4EF-08A4-E34D-811A-5819EA0D4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5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9A4EF-08A4-E34D-811A-5819EA0D40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35287-4D68-4338-8F6A-0619AF429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EDA25-C760-44C1-8454-154432F9036F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D38EDE-FC01-436C-AD0B-DA202BB61AA8}"/>
              </a:ext>
            </a:extLst>
          </p:cNvPr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B89F50-22DD-48E9-96CD-F67C89AD5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5" y="327430"/>
            <a:ext cx="2460536" cy="2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FA8AE-A8B5-4F65-8AF1-AD6E4BD96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82121-45DE-4920-94F1-C2844D935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1CAEA-916E-47C4-A705-8401D6F0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21A50-D5A0-45DF-B987-072E5E96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5BD79-8D5E-4579-ADB8-322085CC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1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FA219B-992F-4767-AE25-55BB40D5C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25F62-6085-4959-872E-066EA8A3A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E0C4-3DFF-48CE-A281-0F9484C7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D456F-24D9-4854-8589-F9F2F296A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7AD2-7091-4237-A929-0D6FDE7C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8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F35287-4D68-4338-8F6A-0619AF429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EDA25-C760-44C1-8454-154432F9036F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D38EDE-FC01-436C-AD0B-DA202BB61AA8}"/>
              </a:ext>
            </a:extLst>
          </p:cNvPr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08CB2B-3CA7-4E2F-AAFF-C570B16D8045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6535" r="45709" b="83010"/>
          <a:stretch/>
        </p:blipFill>
        <p:spPr>
          <a:xfrm>
            <a:off x="109966" y="56130"/>
            <a:ext cx="1727200" cy="545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7B2BA-FA77-4ED8-97FD-12E85406D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>
          <a:xfrm>
            <a:off x="209475" y="601184"/>
            <a:ext cx="1162126" cy="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1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B3903-81B1-4FD2-BD24-4CD58688D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26725-331C-4852-B468-F9D51FC28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302D6-4E5B-45F0-B14B-A231B4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4D371-FAE5-45A6-AB58-74307B51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6566-0440-456C-A60F-DCE5C749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50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6078-1B1B-4B6A-8EEA-129A1C1B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57EA-0AF5-4CBE-8500-6417387A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06920-49D4-42DD-B3C0-E6D062CC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38292-5AB9-4751-8FAF-990D44E0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BC2BE-4AD4-4427-9604-205613117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5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4D6F-204B-42DC-82D3-4155B588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D63DF-85CE-45B0-A9C2-929E08908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77CF7-CD8F-4E25-A9F3-C2A226F9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192F6-FBB8-40BB-A2AB-F1B55317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035A2-D554-41B3-B692-06D177DC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5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E64F-FD5D-482A-B595-541503CC6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A3F17-B4A2-407C-9848-1BAD4875C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2DFAA-873E-4572-97AF-FD1B4A420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17A4B-6716-4BCB-9F00-C0AE9989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E81A-8C33-4820-AB15-89316473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27E9C-B030-4794-ADA9-8E97187E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6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77E8-5F16-4E90-BA52-72C6B9F5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62F6-6FBF-4344-8D6C-E8E915F90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B87BF9-E17E-4F7D-B82B-3894CB416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4031F-30D6-4270-ABE9-7F46724FD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833DC-8E2E-4D1C-8FDD-525E8C737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05D42-8177-46AA-9677-D8A85C82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6D814-0D07-43D6-A0FF-0DA06AF0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CDFC7-7887-4CB4-B00A-3591E23B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8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F72E-56C3-4230-8716-55451E5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24FD2-3523-4E5E-9F9C-7D5E37A1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88C9C-3408-451D-AE81-3FC901B14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AE6AB-AA35-4B15-BAA6-309A63BC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88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D7B0DF-B33D-4E82-A990-E210091323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FC3B9-C945-43C2-9D38-828D9FFA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7E700-63E2-4689-B5BF-29587267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6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8294-305E-440C-81D3-24581FCC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2EDC4-B4F8-4DC1-A657-27D7DC1FC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C547A-1D0C-4EBC-A577-398A1FDC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6C30E-A91C-4B45-8093-8442296B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43EBD-F15B-4563-A913-8F6371BE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44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FE2EA-C08B-4DC2-A20F-A5F20762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B435-6CEA-4730-ADEA-8F38AC29B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F1C5D-98F4-4037-9474-84E847D3B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66CA-61B7-4B02-9AE6-FBDDAED6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58336-E519-48FA-AD27-9862B7F2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39CB1-321B-411B-9938-2D89DF54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6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D799-D74C-4E1F-BE92-FA9DA514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22231-CD54-497C-A16B-46C9DAF3D5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A6DDC-29ED-4250-9486-789ECF346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70DF1-3D70-4B87-8A53-F173F84C6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5E9AE-CC27-4E49-ADDD-AB4D2F5C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71EDF-3DFD-40BF-AABA-2992A9D7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2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58440-59C7-4EA6-B703-B0DFE3A4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18324-E28D-4C7E-A1EE-93A0C67C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0A4BC-FBAB-4413-A24D-36F22642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B28E8B-B41C-42E8-86BC-68FE4315B2D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17D4-A326-41B5-94F8-7334D62C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7F60-90BE-4F02-9265-4D3D324BC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99071-9187-4A8B-B51F-9AE9E7BA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6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050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34EE9-A2F0-47C9-9BCE-1013FFCFA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32332-E6E2-4AB4-B4CC-254263EB0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A3E9-00F0-4BDC-80F0-BA1022C6B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63FC-624E-4885-A1A9-188B9B2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186B8-5FDD-4935-8C80-844605FC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63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4BA8-4BFF-4E7B-AB24-C5DFBAE0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4DCE4-1781-44C0-A8EA-AB437CB1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B755-23F1-401C-831F-C7E3BC41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0A17-49E8-473D-94F4-2BC61DBA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344E8-7B60-4241-8691-7C1E7ED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68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8216E-1618-4FAC-A672-44C1632C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1E2DF-BE48-4019-8451-7C4DAC62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1E521-C9E5-418F-AD2E-ABDA738FA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8742-24B9-4BEC-9C0E-7517BBA8A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127D1-76C1-4162-849D-78E48C5A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194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A9D9-2696-4D73-BE5E-42F6354C4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3FF39-039F-4DE5-8688-7165AF5B8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3129-FC85-4CC5-B98B-F3EBACBB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7BD79-4C95-4F6E-B7F5-3D309F05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2485-75E9-4B26-9495-DB4676080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7F53B-BFC5-4483-A1A4-3F600AE3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462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D3A0D-47C4-4C43-9022-D74E5AD5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3ADF-D5E0-4F2B-877A-062187FF0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778C2-0A8C-4F3F-9516-3F2355413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CBB4A-D983-4AC0-8073-3A57BADAD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F0552-EED7-4B34-9856-C7AD09CEF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FDB3D7-222D-4E8B-B36F-6765B7AA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EFE27-68F4-4607-9357-F714910F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8E4FF-CD8D-4E79-9EBE-618AB0D2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764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FF5D-B181-4E9A-A23C-D8583DA3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4A6F6-71B4-4A1F-ADC9-CD816915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7AE33-DD4E-402F-8D37-3F3AAA57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468B-D40F-41EC-95D5-8C739F34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7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22F3-B025-46E7-B17A-0C30207C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07D29-A420-41AD-A43C-A41F8ADD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67B65-E540-457B-B50F-9ACD5EC7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F0658-4881-4D69-9310-B76CA51E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23B2-42E3-42C6-B1B2-3B83943F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99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5561A-BC9B-4BF8-95F3-20D360D6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8FA36-C0F8-45F9-9031-C1B57D4C4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BBD87-C713-4E2D-97E9-24D84EF1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562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929E-5733-47BA-8216-4D479857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263C-2F27-4C51-8E7A-FEC2449B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85BA3-2F1B-49BB-A57A-5B0AB3478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17F9C-9480-40AB-B338-4FA4CCCB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0352-330F-4CA3-B7F0-C37C49DCA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C6D88-E8CE-4F8E-B9D7-3BF4FDFF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305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4410-7C24-4366-AD8E-289FDDA7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2270CD-AA73-4EFE-851A-92625796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11FD-F6BC-446C-AD4A-C6CCC33E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50AD4-1B9D-404B-88B0-47C08F21D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548F5-2F47-47AC-837C-63601AF8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FB95E-842F-4072-BF17-20DD3E28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17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F59D-76FA-4BE8-96EF-24036AE9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7EE63-D73E-4403-BAF5-2368AF7B4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5CE44-A40C-459C-B92F-96EA63CD0C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29B9-81DE-40EF-B498-19EE559A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8F93F-3AC1-4FA8-91A9-77CA2C1D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1DCB2-06A2-4604-9309-B4105D785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A4516-8B47-41C6-B4ED-9CA24B261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C7F07-5A26-4130-9998-F0250641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9AF45A-F014-4FEF-A44E-8DE8AB122161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2B826-4B6A-4F59-B322-2605CC1D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328D3-1E84-411E-A6CC-FB37A051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2A4FFE-9F74-4D0C-BC7E-186ED62B5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32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8FD82-FA28-479C-A37E-2D78EF8FE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7B450-B375-44E4-BFCF-AD199D8C7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46A3C-B489-4FFF-B2EC-33140578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10FA7-256B-49C8-8448-1903D213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6B4E-C646-4531-8354-E44D345B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19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160E-68F1-40CA-99CE-B7A0497C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33C4-B4C8-4736-B39F-B9DCAD23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1591-9DDF-45F0-A9D6-43833AD5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89D3-41D9-4F80-A7E5-662D131E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A8EE0-5026-4D3C-AFAE-EE03B5B6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93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DF25-15AA-43CC-8514-66EA681B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E5BFC-EA4C-448E-BFF8-8C56B0B5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E642C-4CEC-4992-B7DF-83C2D7AE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1D8F5-558C-4E99-B033-11ED52DE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6B90B-DD8E-4ED3-8EA6-CCCC999A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2AB9-B473-463B-ABCB-D7CE48DE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FB9ED-4F2D-4D40-8F6E-012781B49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4B864-D9D8-4F5B-8871-A93B99AAD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F8401-2DEC-4399-8A9E-410253EC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EAC55-5BE7-4AEA-B96D-35D6E501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57DFA-EDBA-4779-9865-6156CACA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849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7902-5188-4853-B36E-817469CD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5066F-DAA6-4EBC-AF5F-42F47A9D5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09BDC-831F-4318-BB08-8DD5C7E1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374076-4FCD-4F12-92A4-430CDE5B7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F98C-8154-4BE2-8EFE-19C1DD67B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F94FA-6151-4D03-9224-B54CFEA2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BD3F4-6F8A-4B07-925C-22977E6F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1D068-894B-4B0C-821F-4420350A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27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F47C-91E3-490A-A254-8B2AC910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85CF6-9F2C-4EAD-850C-C2AFB8F57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260FE-8324-4AF0-B2A2-0EB854494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86BAA-8970-411D-BA0B-2EB47032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47766-9616-4A2F-80D6-DD5C64A88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CEA033-3929-4EDD-8519-F288D141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63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DA36-32AA-42C6-A431-A66C26EC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32344-3EAA-44CC-9C92-0D930D6C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5366-FEEF-4637-B9A1-825DD1A2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71F1A-0250-4CE5-8CC7-95B4DBB9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0449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4D70B-22C1-49FE-A858-BC4F6F52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5D4512-A143-4BBD-AFD3-0CEC1D0A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3D33D-FCA6-433A-A1F0-16CB2893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36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4DCB1-8B39-4ECA-957C-92439F83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6E6D1-17DE-4173-B588-1818CE1B1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EF71-14D9-4417-BE2B-597052AF0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48D78-E0C7-4BC8-B528-DCB74C968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BCFCE-DB21-444E-B748-C8BA7BDA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8CDD7-9519-4D15-8EE1-4420B07B3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30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35E1C-097B-4F24-AC8B-7411C611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DEAB0-81B2-45F8-B6DF-91CABB98D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2E8A9-BA3C-4147-A72F-92A02089D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ED620-A09A-4A30-A482-918084DF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F9315-EEA6-4B47-93C3-B0C18FAB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BAAEF-435E-40C1-B5F1-A8EADD15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2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0238-C52D-4C18-ADA7-208330CE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F4945-3C5F-4E40-93F1-42C3CD58D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24879-FEF8-47DD-9EED-32AC1CF3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61797-2034-4269-83FD-7D2EB626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53E20-3451-45EE-B737-6022E057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30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82B93-CAEE-4F0A-9775-5D8467D9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7E3F8-A918-43DD-A108-E71AC2C94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8D38E-CACF-4EE9-BFDA-E39EF2B7D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8F2E75-ABB3-4311-88AB-9D8AEEC1D50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A0FC-B19C-4B07-A5DB-A06E1A02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31B6-ADB5-442C-B852-FF899B21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BCC46B-09C9-41FF-B6B7-C8AEE2A240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67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7E2E-4341-49BF-B09B-A496AEE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40CFD-DF69-4CCE-A749-7A5FD9B3C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17770-42CC-4320-B18A-9D0D492B48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70767-E94D-4A18-97B6-4F379F8ED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3882A-75B5-4DEB-98D6-C487477C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04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FF7E-9428-4820-9356-33FCE5F0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D2282-02C8-42C7-BB0B-E51A6E49D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D231-64CA-4A6E-9168-5B0014CC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C33D2-E898-4B68-A9C5-54A6B16C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4355E-BD07-414E-BB07-C342444C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63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FF26-CE66-440B-B407-36D8227F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73502-B2F4-4201-9BB5-4547876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0824-DC3C-4A23-B4BF-7F807B41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1D880-86D6-4A15-935F-09394C16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9DBCA-FA0C-41B3-9E49-FD9CCCB2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339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A6BEA-64D5-495D-81BD-2E565D4A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05F4-23A6-4E68-A824-86210FFC7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A6476-045A-482D-B9E6-604E2A684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010B5-228F-44FA-ACEC-87595DF8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53108-9E64-45EA-918C-B2D8DF04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90A5B-D8BA-4AE1-A612-50F7C07F4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55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A904-D758-4C56-BC8C-3CBA866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56CD7-AD59-4203-80CD-296C7C2A6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0A39A-CCD2-4106-8EAB-211A34235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1328A-D0DF-4353-8AF0-60450D785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93670-5524-4E0D-8FC0-7A689A24E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AEE2B-7EF9-412A-8F7A-12AC22F59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20348C-5CB8-4013-8996-761621C37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D443F-32C4-4AB7-BE5F-31615ADE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69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A42E-1782-4999-9C26-680865E0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C1376-BF33-4503-B0FC-35EAA43DF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353B9-A433-47F4-9BC5-DBDFA660D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CB0B6-2E31-4E77-963C-67A094CFD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D592B-DF99-4647-BD21-492D15EFC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E6CA0-7866-4E2E-8E93-C40356956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D228C-D787-4649-B8B9-E5712B80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3145C-5C15-4C01-A5CC-00729DA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774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3ABB-B7BD-4AA9-996D-C67E5BC5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8D7F37-2667-4A62-ACD9-9417D91D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41BF9-4BAD-45DF-A3B0-919F20ED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983D4-FBBA-4D84-B7D7-5A67602E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328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7DF16-1B48-4A18-A864-A710BACF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A94F5-17C9-445E-BD42-650A2CD8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4CC31-19CA-47EF-9BC5-FC104160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158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9058-3CB2-4619-801A-16CA40DC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3F4FA-BD97-4ECE-BDC1-218BA3A7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D5D03-1A37-44D1-9419-2F4F4BD6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9469B-B869-4FFB-A7A8-644835F4C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E2C9-306A-4F17-8309-7F7758EC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F8D13-8AF5-4166-974A-AD77249A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50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2439-A9CD-4C15-8832-E7DE55D0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3BA4-7217-4211-B787-C06F637FA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7FBBE-80BD-4396-A32D-2D998AADD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BFD7F-A184-4D07-966A-E09FB8E7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9761C-C78F-4E18-8C29-AA6D199F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385BF-8D23-4EF3-8BA8-CD228397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219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92D1-DDDF-4033-BBB5-E7DC2994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46B1D-0FD9-4467-A49A-8118F6810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262-CA6C-4DC6-9685-6DC5EC82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23EF4-178B-4064-B470-FBD1131E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958A9-8DF9-453C-A3EB-A6D1D359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41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9B493-AD5C-4AFA-AE41-CB5A05F8E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46E7E-0D83-4AB0-AECB-5A2747DE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FC55B-BD35-4307-8F58-C8A1255A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1B1A64-B62E-400E-AEE0-EEDB8F9B5ACD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E8B8-3444-46C5-B352-F9EDC053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17919-97D7-493B-9340-D1BC8D95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487143-29A0-4BEB-9AAD-9A057F484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4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8569-397E-418A-8969-2D79B2D4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513BE-95E6-425C-A1A2-5A5558AD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C9E4D-E95C-44C6-9C09-FE0E6853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AD534-3CD6-4B3C-90D7-2D2C7B87E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5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F97EB-D6D9-433F-86E4-1B26D2DE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4550B4-76FB-4852-A0DB-B4E515B6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1680E-EF9F-479C-BBC9-720740E5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2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600D-64AF-44E7-B28B-17A45C84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B9AB-B470-4660-9D53-BDAAADC0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CAA55-4DB0-4017-B4AB-3A0454F9B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F3EF4-FAFE-4D84-A23D-C8CA4CFF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B16C0-96E1-4823-8D6F-05A17217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FFDC5-2C77-4C9E-B1B1-C367E083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93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1116-B52D-41BB-8807-D9E3F4BB6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59C15-3E56-46D3-8163-74BF9E000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839B2-6D93-43F8-80A3-E1BA60F08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B322-AE7C-4805-BC2F-2899BE47E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DE94A-2E66-4BAC-91E5-B68A18F2507E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8A51E-4130-4BEE-8EB9-C95A14174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12164-5846-4D8F-85D3-B30C6189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CAA1C8-C7AD-4B95-9B8F-FEAB5B53F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16097-18D5-4844-94E5-FF5A7F337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2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A46A97-4411-425E-B7E4-251A6EDB9D1D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2B1DE1-101E-4B46-A3BF-C66EA142A5B7}"/>
              </a:ext>
            </a:extLst>
          </p:cNvPr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B89F50-22DD-48E9-96CD-F67C89AD56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4" y="327430"/>
            <a:ext cx="2460536" cy="2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975B98-AD63-4D75-9572-9713A9C02E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D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F52298-6DD9-46AE-9D1A-38A8CCF41C41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FB3E7-E316-45ED-AFC2-E01034FA2D52}"/>
              </a:ext>
            </a:extLst>
          </p:cNvPr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719E76-D2AD-4D20-A3E6-3F3EE66209F1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6535" r="45709" b="83010"/>
          <a:stretch/>
        </p:blipFill>
        <p:spPr>
          <a:xfrm>
            <a:off x="109966" y="56130"/>
            <a:ext cx="1727200" cy="545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415B3-7B6E-4ADB-9CA1-D3C8F47DE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>
          <a:xfrm>
            <a:off x="209475" y="601184"/>
            <a:ext cx="1162126" cy="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9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9147D0-22DB-47C2-87C7-C37C2DDC38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ADB58E-739A-4931-8BCF-B58F3D741BFD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7D6C0-CEA2-4168-882A-EEDBF50C8025}"/>
              </a:ext>
            </a:extLst>
          </p:cNvPr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4191D-6785-4E47-A83C-1CB2CD52FF2F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6535" r="45709" b="83010"/>
          <a:stretch/>
        </p:blipFill>
        <p:spPr>
          <a:xfrm>
            <a:off x="109966" y="56130"/>
            <a:ext cx="1727200" cy="545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BECEA-8B4B-42C0-803F-077575BDC9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>
          <a:xfrm>
            <a:off x="209475" y="601184"/>
            <a:ext cx="1162126" cy="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2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B536A9-E8AE-42B4-AEE9-33E3A1A0A8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C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4D933-D75D-4EC6-99FD-3506F41EAAEF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9ED82-F09C-491E-A184-22E871C51B08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6535" r="45709" b="83010"/>
          <a:stretch/>
        </p:blipFill>
        <p:spPr>
          <a:xfrm>
            <a:off x="109966" y="56130"/>
            <a:ext cx="1727200" cy="545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14442-E70E-4BD5-908A-8D418B132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>
          <a:xfrm>
            <a:off x="209475" y="601184"/>
            <a:ext cx="1162126" cy="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8743DC-540F-40FA-989A-521C0CA99E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5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AAB390-6952-474E-BE90-BA5AB7347AEE}"/>
              </a:ext>
            </a:extLst>
          </p:cNvPr>
          <p:cNvSpPr/>
          <p:nvPr userDrawn="1"/>
        </p:nvSpPr>
        <p:spPr>
          <a:xfrm>
            <a:off x="0" y="0"/>
            <a:ext cx="12192000" cy="903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7FD9AE-52D3-4EAD-B82E-3EA8AB120F36}"/>
              </a:ext>
            </a:extLst>
          </p:cNvPr>
          <p:cNvSpPr/>
          <p:nvPr userDrawn="1"/>
        </p:nvSpPr>
        <p:spPr>
          <a:xfrm>
            <a:off x="0" y="903249"/>
            <a:ext cx="12192000" cy="45719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F5A0BE-DFA9-4D7A-B6EA-6A6799322336}"/>
              </a:ext>
            </a:extLst>
          </p:cNvPr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t="6535" r="45709" b="83010"/>
          <a:stretch/>
        </p:blipFill>
        <p:spPr>
          <a:xfrm>
            <a:off x="109966" y="56130"/>
            <a:ext cx="1727200" cy="5456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239F8C-FA46-49D9-A332-49391E9A5F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1"/>
          <a:stretch/>
        </p:blipFill>
        <p:spPr>
          <a:xfrm>
            <a:off x="209475" y="601184"/>
            <a:ext cx="1162126" cy="2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E2583A-5894-4CD4-AEEE-AE69C7F8F880}"/>
              </a:ext>
            </a:extLst>
          </p:cNvPr>
          <p:cNvSpPr/>
          <p:nvPr/>
        </p:nvSpPr>
        <p:spPr>
          <a:xfrm>
            <a:off x="0" y="946216"/>
            <a:ext cx="12192000" cy="6858000"/>
          </a:xfrm>
          <a:prstGeom prst="rect">
            <a:avLst/>
          </a:prstGeom>
          <a:solidFill>
            <a:srgbClr val="1CF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CCE14-BA98-4232-834D-8886A298E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r="311"/>
          <a:stretch/>
        </p:blipFill>
        <p:spPr>
          <a:xfrm>
            <a:off x="-24696" y="1003591"/>
            <a:ext cx="12192000" cy="3361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812E1D-3003-44A1-A63D-F7AC8410F66B}"/>
              </a:ext>
            </a:extLst>
          </p:cNvPr>
          <p:cNvSpPr txBox="1"/>
          <p:nvPr/>
        </p:nvSpPr>
        <p:spPr>
          <a:xfrm>
            <a:off x="1436046" y="1167374"/>
            <a:ext cx="107559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endParaRPr lang="en-GB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AD0A9-D5DD-45E6-86FC-5B394E3C6CBE}"/>
              </a:ext>
            </a:extLst>
          </p:cNvPr>
          <p:cNvSpPr txBox="1"/>
          <p:nvPr/>
        </p:nvSpPr>
        <p:spPr>
          <a:xfrm>
            <a:off x="3132306" y="178400"/>
            <a:ext cx="473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A prayer for after COP26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35384-676B-4D54-8A9E-F0ED714CB9D2}"/>
              </a:ext>
            </a:extLst>
          </p:cNvPr>
          <p:cNvSpPr txBox="1"/>
          <p:nvPr/>
        </p:nvSpPr>
        <p:spPr>
          <a:xfrm>
            <a:off x="274354" y="1003591"/>
            <a:ext cx="635990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Loving God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We give thanks for all the people who spoke up for the poorest communities at COP26.</a:t>
            </a:r>
          </a:p>
          <a:p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We pray that our collective actions will begin to repair the damage we have caused to our Earth.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Let us continue to </a:t>
            </a:r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urgently work towards good stewardship of your creation and your presence in all living things. </a:t>
            </a:r>
          </a:p>
          <a:p>
            <a:r>
              <a:rPr lang="en-US" sz="2800" b="0" i="0" u="none" strike="noStrike" dirty="0">
                <a:effectLst/>
                <a:latin typeface="Century Gothic" panose="020B0502020202020204" pitchFamily="34" charset="0"/>
              </a:rPr>
              <a:t>Amen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3BC6C77-E0D3-400C-8325-67F4BFAD2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40" y="2276175"/>
            <a:ext cx="4691974" cy="30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264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Campaigns</Activity>
    <Audience xmlns="236a9a4b-a03c-46ba-8ec6-624c184acbc6">Primary</Audience>
    <_Status xmlns="http://schemas.microsoft.com/sharepoint/v3/fields">Not Started</_Status>
    <_dlc_DocId xmlns="04672002-f21f-4240-adfb-f0b653fb6fb5">SZUU6KYVHK2A-2146017777-14046</_dlc_DocId>
    <_dlc_DocIdUrl xmlns="04672002-f21f-4240-adfb-f0b653fb6fb5">
      <Url>https://cafod365.sharepoint.com/sites/int/Education/_layouts/15/DocIdRedir.aspx?ID=SZUU6KYVHK2A-2146017777-14046</Url>
      <Description>SZUU6KYVHK2A-2146017777-14046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68" ma:contentTypeDescription="Create a new document." ma:contentTypeScope="" ma:versionID="2ea69c8d1585d85ad15653d357966803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targetNamespace="http://schemas.microsoft.com/office/2006/metadata/properties" ma:root="true" ma:fieldsID="784598ebb2c18b77c74cb1dba031698d" ns2:_="" ns3:_="" ns4:_="" ns5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A6B13D-06E1-4423-B77D-B8B075BAC74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341477C-EB42-4279-B492-F2517F04CA9B}">
  <ds:schemaRefs>
    <ds:schemaRef ds:uri="http://schemas.microsoft.com/sharepoint/v3/field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bdf04112-6931-4610-9724-cd62e91446a3"/>
    <ds:schemaRef ds:uri="http://schemas.microsoft.com/office/2006/documentManagement/types"/>
    <ds:schemaRef ds:uri="236a9a4b-a03c-46ba-8ec6-624c184acbc6"/>
    <ds:schemaRef ds:uri="04672002-f21f-4240-adfb-f0b653fb6fb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0C4860-7FDE-4E24-A21B-2C5CD74CE56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55B3671-4255-4779-8338-DB93EEBFB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65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1_Office Theme</vt:lpstr>
      <vt:lpstr>Custom Design</vt:lpstr>
      <vt:lpstr>1_Custom Design</vt:lpstr>
      <vt:lpstr>2_Custom Design</vt:lpstr>
      <vt:lpstr>3_Custom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</dc:creator>
  <cp:lastModifiedBy>Kathleen O'Brien</cp:lastModifiedBy>
  <cp:revision>32</cp:revision>
  <dcterms:created xsi:type="dcterms:W3CDTF">2020-03-09T12:21:40Z</dcterms:created>
  <dcterms:modified xsi:type="dcterms:W3CDTF">2021-11-15T16:09:40Z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9a69e684-ba6b-41c1-9a2e-5ed0347eba86</vt:lpwstr>
  </property>
</Properties>
</file>