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4" r:id="rId2"/>
    <p:sldId id="260" r:id="rId3"/>
    <p:sldId id="263" r:id="rId4"/>
    <p:sldId id="259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8A"/>
    <a:srgbClr val="E6CF04"/>
    <a:srgbClr val="FC0018"/>
    <a:srgbClr val="047AAE"/>
    <a:srgbClr val="FF6509"/>
    <a:srgbClr val="FFFF00"/>
    <a:srgbClr val="E9F955"/>
    <a:srgbClr val="98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109C-022E-CF45-388A-9772A6FF0863}" v="669" dt="2020-03-17T09:29:3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83483" autoAdjust="0"/>
  </p:normalViewPr>
  <p:slideViewPr>
    <p:cSldViewPr snapToGrid="0">
      <p:cViewPr>
        <p:scale>
          <a:sx n="50" d="100"/>
          <a:sy n="50" d="100"/>
        </p:scale>
        <p:origin x="16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48F4-B1FE-4E5B-97FB-43665895CBEB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DE9D-7A1D-433A-8335-4706CFD453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1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Prayer: Mo Baldwin / CAFOD</a:t>
            </a:r>
          </a:p>
          <a:p>
            <a:r>
              <a:rPr lang="en-GB" dirty="0" smtClean="0"/>
              <a:t>Picture: Elizabeth Porter from </a:t>
            </a:r>
            <a:r>
              <a:rPr lang="en-GB" dirty="0" err="1" smtClean="0"/>
              <a:t>FreeImages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DE9D-7A1D-433A-8335-4706CFD453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12643"/>
                </a:solidFill>
                <a:latin typeface="Montserrat Medium"/>
              </a:rPr>
              <a:t>Prayer: Anna Field/CAFOD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12643"/>
                </a:solidFill>
                <a:latin typeface="Montserrat Medium"/>
              </a:rPr>
              <a:t>Picture:  Bryan </a:t>
            </a:r>
            <a:r>
              <a:rPr lang="en-GB" sz="1200" dirty="0" err="1" smtClean="0">
                <a:solidFill>
                  <a:srgbClr val="112643"/>
                </a:solidFill>
                <a:latin typeface="Montserrat Medium"/>
              </a:rPr>
              <a:t>Wintersteen</a:t>
            </a:r>
            <a:r>
              <a:rPr lang="en-GB" sz="1200" dirty="0" smtClean="0">
                <a:solidFill>
                  <a:srgbClr val="112643"/>
                </a:solidFill>
                <a:latin typeface="Montserrat Medium"/>
              </a:rPr>
              <a:t> from </a:t>
            </a:r>
            <a:r>
              <a:rPr lang="en-GB" sz="1200" dirty="0" err="1" smtClean="0">
                <a:solidFill>
                  <a:srgbClr val="112643"/>
                </a:solidFill>
                <a:latin typeface="Montserrat Medium"/>
              </a:rPr>
              <a:t>FreeImages</a:t>
            </a:r>
            <a:endParaRPr lang="en-GB" sz="1200" dirty="0" smtClean="0">
              <a:solidFill>
                <a:srgbClr val="112643"/>
              </a:solidFill>
              <a:latin typeface="Montserrat Medium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DE9D-7A1D-433A-8335-4706CFD453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48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Prayer: Annabel </a:t>
            </a:r>
            <a:r>
              <a:rPr lang="en-GB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Shilson</a:t>
            </a:r>
            <a:r>
              <a:rPr lang="en-GB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-Thomas/CAFOD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DE9D-7A1D-433A-8335-4706CFD453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7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Prayer: Linda Jones/CAFOD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DE9D-7A1D-433A-8335-4706CFD453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8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Prayer: Jonathan Leach/CAFOD</a:t>
            </a:r>
          </a:p>
          <a:p>
            <a:r>
              <a:rPr lang="en-GB" dirty="0" smtClean="0"/>
              <a:t>Picture: CAFOD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2DE9D-7A1D-433A-8335-4706CFD453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0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26394" r="-306" b="30613"/>
          <a:stretch/>
        </p:blipFill>
        <p:spPr>
          <a:xfrm>
            <a:off x="-373225" y="-1059757"/>
            <a:ext cx="12658530" cy="81634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641" y="139126"/>
            <a:ext cx="1148827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leave this place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leave this place, Lord,</a:t>
            </a: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Word,</a:t>
            </a: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example,</a:t>
            </a:r>
          </a:p>
          <a:p>
            <a:pPr algn="r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Spirit.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us the strength to be people who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 others with your Word,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others with your example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empower others with your Spirit.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2500"/>
          <a:stretch/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85C1BAF-F1CB-7244-BF31-E131AAAE15D3}"/>
              </a:ext>
            </a:extLst>
          </p:cNvPr>
          <p:cNvSpPr txBox="1">
            <a:spLocks/>
          </p:cNvSpPr>
          <p:nvPr/>
        </p:nvSpPr>
        <p:spPr>
          <a:xfrm>
            <a:off x="419100" y="3028950"/>
            <a:ext cx="8743950" cy="3905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GB" sz="2000" dirty="0">
              <a:solidFill>
                <a:schemeClr val="bg1"/>
              </a:solidFill>
              <a:latin typeface="Montserrat Medium"/>
            </a:endParaRPr>
          </a:p>
          <a:p>
            <a:pPr>
              <a:lnSpc>
                <a:spcPct val="150000"/>
              </a:lnSpc>
            </a:pP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I strive, You inspire.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I intend, You challenge.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I forget, You forgive.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I fail, You love.</a:t>
            </a:r>
          </a:p>
          <a:p>
            <a:pPr>
              <a:lnSpc>
                <a:spcPct val="150000"/>
              </a:lnSpc>
            </a:pP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Help me, Lord Jesus, to be more like </a:t>
            </a:r>
            <a:r>
              <a:rPr lang="en-GB" sz="2600" b="1" dirty="0" smtClean="0">
                <a:solidFill>
                  <a:schemeClr val="bg1"/>
                </a:solidFill>
                <a:latin typeface="Montserrat Medium"/>
              </a:rPr>
              <a:t>you. Amen</a:t>
            </a:r>
            <a:r>
              <a:rPr lang="en-GB" sz="2600" b="1" dirty="0">
                <a:solidFill>
                  <a:schemeClr val="bg1"/>
                </a:solidFill>
                <a:latin typeface="Montserrat Medium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112643"/>
              </a:solidFill>
              <a:latin typeface="Montserrat Medium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112643"/>
              </a:solidFill>
              <a:latin typeface="Montserrat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958"/>
          <a:stretch/>
        </p:blipFill>
        <p:spPr>
          <a:xfrm>
            <a:off x="-35859" y="-117987"/>
            <a:ext cx="12227859" cy="693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 rot="10800000">
            <a:off x="1957" y="-144076"/>
            <a:ext cx="12194526" cy="698863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353955" y="2477284"/>
            <a:ext cx="442467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Faith into action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 Jesus,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us to follow your call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to put faith into action.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 reflection on your word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 to action in our world.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</a:t>
            </a: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" y="15217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6344878" y="6471952"/>
            <a:ext cx="5542617" cy="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Illustration 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by Ellis Nadler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82" y="1131675"/>
            <a:ext cx="79217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all we do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our waiting, in our praying, in our being,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our actions and our words,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our choices and decisions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may we make your love known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 our tears and our anger,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our sharing and our sheltering,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through our joy and thanksgiving,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may we make your love known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14555"/>
            <a:ext cx="4108449" cy="4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2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61" y="3644797"/>
            <a:ext cx="4094295" cy="279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7"/>
          <a:stretch/>
        </p:blipFill>
        <p:spPr>
          <a:xfrm>
            <a:off x="1" y="-209551"/>
            <a:ext cx="12192000" cy="7067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>
            <a:off x="1957" y="-144076"/>
            <a:ext cx="12194526" cy="6988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994" y="376522"/>
            <a:ext cx="605127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of all women and men,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every time and place,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over your people, we ask you.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us, God of life!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things seem tough and gloomy,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us that you are close to us.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us the courage to stand up for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believe in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wisdom to trust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guidance and love.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308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Kathleen O'Brien</cp:lastModifiedBy>
  <cp:revision>194</cp:revision>
  <dcterms:created xsi:type="dcterms:W3CDTF">2020-03-17T09:08:00Z</dcterms:created>
  <dcterms:modified xsi:type="dcterms:W3CDTF">2020-08-11T15:57:41Z</dcterms:modified>
</cp:coreProperties>
</file>