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 page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06B8-9AEC-4A6B-B2CF-4DE8F3149427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1B35-71BB-4951-AF1A-BEF17E6B7C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EE70-46DA-4FC5-98B8-7C12E3EE9014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9808-CC12-4950-997E-A7C37BBF53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9726-9984-4AE8-BB99-9D80133E0457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C9B69-052F-46BD-A43E-E8826F116F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0B07F-87DD-40C5-BDB6-1350AFA13D3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8FBA-0912-4684-9A69-1338D4535638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854C-7D01-41E0-8417-B974645BC7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9F04-F7FC-429C-9AF7-2F472D8117BF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158AB-3FA4-4D64-8DE5-DBC4D261E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89E3C-BA70-4E99-9707-70A54800883E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DC9C-65FB-4B13-8B8F-1202FA5FA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F795-5BEF-4116-9EA9-0DEF37D5C2F7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596E-786D-49D1-B7A2-15EBB96C8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05AB-C711-4818-8F10-417790725455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899D-9651-42F2-97A2-5CF3FB1314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E10A-8097-4DDA-8783-3E5DA8656435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346C-F982-4710-A520-062CAF9D47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0461-065C-4B33-A4AB-BEDC9C349AE6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A7F1-44D6-4C32-AF1A-1F04AE25F4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D3DB-DED4-47FB-B8F4-91D86C8ACAA3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A22D-9E48-4542-8488-C96DE068E2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1A60B-21D6-4601-A75C-7CFF08BD9611}" type="datetimeFigureOut">
              <a:rPr lang="en-US"/>
              <a:pPr>
                <a:defRPr/>
              </a:pPr>
              <a:t>2/21/2012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80C4FC-93EA-413B-A44B-46F40F6F1E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itle page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ids-with-candl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789363"/>
            <a:ext cx="32512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43853" y="6461803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Year 1  Neighbours</a:t>
            </a:r>
            <a:endParaRPr lang="en-GB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SCN1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2" descr="DSCN121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938"/>
            <a:ext cx="9144000" cy="6850062"/>
          </a:xfrm>
        </p:spPr>
      </p:pic>
      <p:sp>
        <p:nvSpPr>
          <p:cNvPr id="5125" name="Rectangle 6"/>
          <p:cNvSpPr>
            <a:spLocks noGrp="1"/>
          </p:cNvSpPr>
          <p:nvPr>
            <p:ph type="body" idx="4294967295"/>
          </p:nvPr>
        </p:nvSpPr>
        <p:spPr>
          <a:xfrm>
            <a:off x="0" y="1528763"/>
            <a:ext cx="9144000" cy="53292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</a:rPr>
              <a:t>The sky above tells </a:t>
            </a:r>
          </a:p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</a:rPr>
              <a:t>how wonderful God is.</a:t>
            </a:r>
          </a:p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</a:rPr>
              <a:t>Every day it is there for us to see.</a:t>
            </a: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684213" y="620713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sunrise_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Every morning the golden sun </a:t>
            </a:r>
          </a:p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appears in the sky, </a:t>
            </a:r>
          </a:p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shining on everyone, </a:t>
            </a:r>
          </a:p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bringing light and warmth to all.  </a:t>
            </a:r>
          </a:p>
          <a:p>
            <a:pPr algn="ctr"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sunshin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</a:rPr>
              <a:t>Spreading the message </a:t>
            </a:r>
          </a:p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</a:rPr>
              <a:t>of God’s love </a:t>
            </a:r>
          </a:p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</a:rPr>
              <a:t>to neighbours here, </a:t>
            </a:r>
          </a:p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</a:rPr>
              <a:t>neighbours there, </a:t>
            </a:r>
          </a:p>
          <a:p>
            <a:pPr algn="ctr" eaLnBrk="1" hangingPunct="1">
              <a:buFont typeface="Arial" charset="0"/>
              <a:buNone/>
            </a:pPr>
            <a:r>
              <a:rPr lang="en-GB" sz="3600" dirty="0" smtClean="0">
                <a:latin typeface="Verdana" pitchFamily="34" charset="0"/>
              </a:rPr>
              <a:t>neighbours everywhere.</a:t>
            </a:r>
            <a:endParaRPr lang="en-US" sz="3600" dirty="0" smtClean="0">
              <a:latin typeface="Verdana" pitchFamily="34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059832" y="450912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Based on Psalm 18: 1-5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tle page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1425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ids-with-candles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3251200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5FD418062994BAD02B81705B0A392" ma:contentTypeVersion="2" ma:contentTypeDescription="Create a new document." ma:contentTypeScope="" ma:versionID="40ca19b3da171e0f58036710ef055153">
  <xsd:schema xmlns:xsd="http://www.w3.org/2001/XMLSchema" xmlns:p="http://schemas.microsoft.com/office/2006/metadata/properties" xmlns:ns2="aa71144c-eb0d-41a5-a5a8-072cd86d28db" targetNamespace="http://schemas.microsoft.com/office/2006/metadata/properties" ma:root="true" ma:fieldsID="41e99588b10a4ffbdfe32965f726beec" ns2:_="">
    <xsd:import namespace="aa71144c-eb0d-41a5-a5a8-072cd86d28db"/>
    <xsd:element name="properties">
      <xsd:complexType>
        <xsd:sequence>
          <xsd:element name="documentManagement">
            <xsd:complexType>
              <xsd:all>
                <xsd:element ref="ns2:Year_x0020_group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a71144c-eb0d-41a5-a5a8-072cd86d28db" elementFormDefault="qualified">
    <xsd:import namespace="http://schemas.microsoft.com/office/2006/documentManagement/types"/>
    <xsd:element name="Year_x0020_group" ma:index="8" ma:displayName="Year group" ma:default="Year 6" ma:format="Dropdown" ma:internalName="Year_x0020_group">
      <xsd:simpleType>
        <xsd:restriction base="dms:Choice">
          <xsd:enumeration value="EYFS"/>
          <xsd:enumeration value="Year 1"/>
          <xsd:enumeration value="Year 2"/>
          <xsd:enumeration value="Year 3"/>
          <xsd:enumeration value="Year 4"/>
          <xsd:enumeration value="Year 5"/>
          <xsd:enumeration value="Year 6"/>
          <xsd:enumeration value="All years"/>
        </xsd:restriction>
      </xsd:simpleType>
    </xsd:element>
    <xsd:element name="Document_x0020_type" ma:index="9" nillable="true" ma:displayName="Document type" ma:default="Resource" ma:format="Dropdown" ma:internalName="Document_x0020_type">
      <xsd:simpleType>
        <xsd:restriction base="dms:Choice">
          <xsd:enumeration value="Planning"/>
          <xsd:enumeration value="Resource"/>
          <xsd:enumeration value="Topic 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type xmlns="aa71144c-eb0d-41a5-a5a8-072cd86d28db">Resource</Document_x0020_type>
    <Year_x0020_group xmlns="aa71144c-eb0d-41a5-a5a8-072cd86d28db">Year 1</Year_x0020_group>
  </documentManagement>
</p:properties>
</file>

<file path=customXml/itemProps1.xml><?xml version="1.0" encoding="utf-8"?>
<ds:datastoreItem xmlns:ds="http://schemas.openxmlformats.org/officeDocument/2006/customXml" ds:itemID="{D3CC7B86-B5AB-437B-9838-428C43442A09}"/>
</file>

<file path=customXml/itemProps2.xml><?xml version="1.0" encoding="utf-8"?>
<ds:datastoreItem xmlns:ds="http://schemas.openxmlformats.org/officeDocument/2006/customXml" ds:itemID="{89307ED0-7D77-4CE6-A531-CC09E6243719}"/>
</file>

<file path=customXml/itemProps3.xml><?xml version="1.0" encoding="utf-8"?>
<ds:datastoreItem xmlns:ds="http://schemas.openxmlformats.org/officeDocument/2006/customXml" ds:itemID="{5966FE18-3A20-4BD1-9799-1AC286C4032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65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Gemma Salter</dc:creator>
  <cp:lastModifiedBy>Cathy</cp:lastModifiedBy>
  <cp:revision>10</cp:revision>
  <dcterms:modified xsi:type="dcterms:W3CDTF">2012-02-21T11:11:55Z</dcterms:modified>
  <cp:contentType>Document</cp:contentTyp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TC300035769990</vt:lpwstr>
  </property>
  <property fmtid="{D5CDD505-2E9C-101B-9397-08002B2CF9AE}" pid="3" name="ContentTypeId">
    <vt:lpwstr>0x010100B945FD418062994BAD02B81705B0A392</vt:lpwstr>
  </property>
  <property fmtid="{D5CDD505-2E9C-101B-9397-08002B2CF9AE}" pid="4" name="Order">
    <vt:r8>3900</vt:r8>
  </property>
</Properties>
</file>