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B8A"/>
    <a:srgbClr val="E6CF04"/>
    <a:srgbClr val="FC0018"/>
    <a:srgbClr val="047AAE"/>
    <a:srgbClr val="FF6509"/>
    <a:srgbClr val="FFFF00"/>
    <a:srgbClr val="E9F955"/>
    <a:srgbClr val="98B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6109C-022E-CF45-388A-9772A6FF0863}" v="669" dt="2020-03-17T09:29:31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70018" autoAdjust="0"/>
  </p:normalViewPr>
  <p:slideViewPr>
    <p:cSldViewPr snapToGrid="0">
      <p:cViewPr>
        <p:scale>
          <a:sx n="33" d="100"/>
          <a:sy n="33" d="100"/>
        </p:scale>
        <p:origin x="229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C2FAE-FDCE-408F-A22C-82ACEEDB4527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C5D73-5087-4BB3-9751-9DE64D4E9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2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credit: </a:t>
            </a:r>
            <a:r>
              <a:rPr lang="en-US" dirty="0" smtClean="0"/>
              <a:t>CAFOD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76E7C-A6AE-4FD1-AFE5-00287C0352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0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credit: </a:t>
            </a:r>
            <a:r>
              <a:rPr lang="en-US" dirty="0" smtClean="0"/>
              <a:t>CAFOD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76E7C-A6AE-4FD1-AFE5-00287C0352B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89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credit: </a:t>
            </a:r>
            <a:r>
              <a:rPr lang="en-US" dirty="0" smtClean="0"/>
              <a:t>CAFOD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76E7C-A6AE-4FD1-AFE5-00287C0352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4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credit: </a:t>
            </a:r>
            <a:r>
              <a:rPr lang="en-US" dirty="0" smtClean="0"/>
              <a:t>CAFOD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76E7C-A6AE-4FD1-AFE5-00287C0352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366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credit: </a:t>
            </a:r>
            <a:r>
              <a:rPr lang="en-US" dirty="0" smtClean="0"/>
              <a:t>CAFOD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76E7C-A6AE-4FD1-AFE5-00287C0352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1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credit: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Joost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Bastmeijer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Caritas Internationalis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76E7C-A6AE-4FD1-AFE5-00287C0352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49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credit: </a:t>
            </a:r>
            <a:r>
              <a:rPr lang="en-US" dirty="0" smtClean="0"/>
              <a:t>Charmaine </a:t>
            </a:r>
            <a:r>
              <a:rPr lang="en-US" dirty="0" err="1" smtClean="0"/>
              <a:t>Chitate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76E7C-A6AE-4FD1-AFE5-00287C0352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83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credit: </a:t>
            </a:r>
            <a:r>
              <a:rPr lang="en-US" dirty="0" smtClean="0"/>
              <a:t>CAFOD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76E7C-A6AE-4FD1-AFE5-00287C0352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235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credit: </a:t>
            </a:r>
            <a:r>
              <a:rPr lang="en-US" dirty="0" smtClean="0"/>
              <a:t>CAFOD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76E7C-A6AE-4FD1-AFE5-00287C0352B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11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cover or section slid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85999" y="2116800"/>
            <a:ext cx="5884983" cy="1323439"/>
          </a:xfrm>
        </p:spPr>
        <p:txBody>
          <a:bodyPr wrap="square" anchor="t" anchorCtr="0">
            <a:spAutoFit/>
          </a:bodyPr>
          <a:lstStyle>
            <a:lvl1pPr algn="l">
              <a:lnSpc>
                <a:spcPts val="48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86000" y="4935600"/>
            <a:ext cx="5608800" cy="400110"/>
          </a:xfrm>
        </p:spPr>
        <p:txBody>
          <a:bodyPr/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5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7679" y="1249616"/>
            <a:ext cx="104985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GB" sz="48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prayer for our </a:t>
            </a:r>
            <a:r>
              <a:rPr lang="en-GB" sz="48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earth </a:t>
            </a:r>
          </a:p>
          <a:p>
            <a:r>
              <a:rPr lang="en-GB" sz="2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GB" sz="2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rom Pope </a:t>
            </a:r>
            <a:r>
              <a:rPr lang="en-GB" sz="2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Francis’ encyclical, </a:t>
            </a:r>
            <a:r>
              <a:rPr lang="en-GB" sz="2400" b="1" i="1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Laudato</a:t>
            </a:r>
            <a:r>
              <a:rPr lang="en-GB" sz="2400" b="1" i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Si</a:t>
            </a:r>
            <a:r>
              <a:rPr lang="en-GB" sz="2400" b="1" i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endParaRPr lang="en-GB" sz="2400" b="1" i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400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4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400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4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400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This prayer is for </a:t>
            </a:r>
            <a:r>
              <a:rPr lang="en-GB" sz="2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all who believe in </a:t>
            </a:r>
            <a:r>
              <a:rPr lang="en-GB" sz="2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God, </a:t>
            </a:r>
          </a:p>
          <a:p>
            <a:r>
              <a:rPr lang="en-GB" sz="2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GB" sz="2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all-powerful Creator. </a:t>
            </a:r>
            <a:endParaRPr lang="en-GB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5" y="329271"/>
            <a:ext cx="2707578" cy="2733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03249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95" y="289515"/>
            <a:ext cx="1399729" cy="40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1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r="22076" b="14259"/>
          <a:stretch/>
        </p:blipFill>
        <p:spPr>
          <a:xfrm>
            <a:off x="0" y="0"/>
            <a:ext cx="12182168" cy="69907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-393" r="113" b="-106"/>
          <a:stretch/>
        </p:blipFill>
        <p:spPr>
          <a:xfrm>
            <a:off x="1" y="-206477"/>
            <a:ext cx="9556954" cy="7195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997" y="528683"/>
            <a:ext cx="10498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 powerful God,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 are present in the universe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in the smallest of your creatures</a:t>
            </a:r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GB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6" y="5749824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8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0" r="-160" b="6868"/>
          <a:stretch/>
        </p:blipFill>
        <p:spPr>
          <a:xfrm>
            <a:off x="-65139" y="-58994"/>
            <a:ext cx="12276804" cy="6990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997" y="512195"/>
            <a:ext cx="10498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 </a:t>
            </a:r>
            <a:r>
              <a:rPr lang="en-GB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embrace with your tenderness all that exists.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Pour out upon us the power of your love,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that we may protect life and beauty</a:t>
            </a:r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GB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6" y="5749824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2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 r="28" b="6530"/>
          <a:stretch/>
        </p:blipFill>
        <p:spPr>
          <a:xfrm>
            <a:off x="-1" y="-147484"/>
            <a:ext cx="12182169" cy="7108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-393" r="113" b="-106"/>
          <a:stretch/>
        </p:blipFill>
        <p:spPr>
          <a:xfrm>
            <a:off x="1" y="-147484"/>
            <a:ext cx="5574889" cy="7136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997" y="3426896"/>
            <a:ext cx="10498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Fill </a:t>
            </a:r>
            <a:r>
              <a:rPr lang="en-GB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us with your peace, </a:t>
            </a:r>
            <a:endParaRPr lang="en-GB" sz="24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that </a:t>
            </a:r>
            <a:r>
              <a:rPr lang="en-GB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 may </a:t>
            </a:r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live as </a:t>
            </a:r>
            <a:r>
              <a:rPr lang="en-GB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brothers and sisters, </a:t>
            </a:r>
            <a:endParaRPr lang="en-GB" sz="24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harming </a:t>
            </a:r>
            <a:r>
              <a:rPr lang="en-GB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 one</a:t>
            </a:r>
            <a:r>
              <a:rPr lang="en-GB" sz="2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GB" sz="24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6" y="5749824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0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4" r="450" b="6835"/>
          <a:stretch/>
        </p:blipFill>
        <p:spPr>
          <a:xfrm>
            <a:off x="-8678" y="-29497"/>
            <a:ext cx="12249839" cy="7049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-393" r="113" b="-106"/>
          <a:stretch/>
        </p:blipFill>
        <p:spPr>
          <a:xfrm>
            <a:off x="-1" y="-294967"/>
            <a:ext cx="12008223" cy="7283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997" y="730065"/>
            <a:ext cx="10498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 </a:t>
            </a:r>
            <a:r>
              <a:rPr lang="en-GB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God of the poor,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help us to rescue the abandoned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forgotten of this earth,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 precious in your eyes</a:t>
            </a:r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GB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6" y="5749824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b="8244"/>
          <a:stretch/>
        </p:blipFill>
        <p:spPr>
          <a:xfrm>
            <a:off x="-35642" y="-176981"/>
            <a:ext cx="12344400" cy="7108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-393" r="113" b="-106"/>
          <a:stretch/>
        </p:blipFill>
        <p:spPr>
          <a:xfrm>
            <a:off x="1" y="-383457"/>
            <a:ext cx="8790038" cy="7372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512" y="431932"/>
            <a:ext cx="10498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Bring healing to our lives,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that we may protect the world 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not prey on it,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that we may sow beauty,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not pollution and destruction.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6" y="5749824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0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7198" cy="7079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-393" r="113" b="-106"/>
          <a:stretch/>
        </p:blipFill>
        <p:spPr>
          <a:xfrm>
            <a:off x="0" y="-206477"/>
            <a:ext cx="13951974" cy="7195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79" y="1249616"/>
            <a:ext cx="10498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Touch the hearts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 those who look only for gain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at the expense of the poor and the earth</a:t>
            </a:r>
            <a:r>
              <a:rPr lang="en-GB" sz="24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6" y="5749824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2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5"/>
          <a:stretch/>
        </p:blipFill>
        <p:spPr>
          <a:xfrm>
            <a:off x="0" y="13927"/>
            <a:ext cx="12192000" cy="6858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-393" r="113" b="-106"/>
          <a:stretch/>
        </p:blipFill>
        <p:spPr>
          <a:xfrm>
            <a:off x="0" y="-206477"/>
            <a:ext cx="10205883" cy="7195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997" y="394210"/>
            <a:ext cx="10498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Teach us to discover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worth of each thing,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be filled 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with awe and contemplation,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recognise 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that we are profoundly united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with every creature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 we journey 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towards your infinite light.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6" y="5749824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7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58" r="11452" b="13984"/>
          <a:stretch/>
        </p:blipFill>
        <p:spPr>
          <a:xfrm>
            <a:off x="0" y="0"/>
            <a:ext cx="12192000" cy="7197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-393" r="113" b="-106"/>
          <a:stretch/>
        </p:blipFill>
        <p:spPr>
          <a:xfrm>
            <a:off x="-1" y="-265471"/>
            <a:ext cx="6931743" cy="7254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182" y="836662"/>
            <a:ext cx="104985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 thank you 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being with us each day.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Encourage us, we pray, 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 our struggle,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justice, love and peace.</a:t>
            </a:r>
          </a:p>
          <a:p>
            <a:endParaRPr lang="en-GB" sz="24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Amen.</a:t>
            </a:r>
            <a:endParaRPr lang="en-GB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8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965</TotalTime>
  <Words>280</Words>
  <Application>Microsoft Office PowerPoint</Application>
  <PresentationFormat>Widescreen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Kathleen O'Brien</cp:lastModifiedBy>
  <cp:revision>200</cp:revision>
  <dcterms:created xsi:type="dcterms:W3CDTF">2020-03-17T09:08:00Z</dcterms:created>
  <dcterms:modified xsi:type="dcterms:W3CDTF">2020-08-14T11:22:54Z</dcterms:modified>
</cp:coreProperties>
</file>