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1B8A"/>
    <a:srgbClr val="E6CF04"/>
    <a:srgbClr val="FC0018"/>
    <a:srgbClr val="047AAE"/>
    <a:srgbClr val="FF6509"/>
    <a:srgbClr val="FFFF00"/>
    <a:srgbClr val="E9F955"/>
    <a:srgbClr val="98BB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36109C-022E-CF45-388A-9772A6FF0863}" v="669" dt="2020-03-17T09:29:31.1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74" autoAdjust="0"/>
    <p:restoredTop sz="94660"/>
  </p:normalViewPr>
  <p:slideViewPr>
    <p:cSldViewPr snapToGrid="0">
      <p:cViewPr varScale="1">
        <p:scale>
          <a:sx n="71" d="100"/>
          <a:sy n="71" d="100"/>
        </p:scale>
        <p:origin x="81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9" Type="http://schemas.microsoft.com/office/2015/10/relationships/revisionInfo" Target="revisionInfo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8500" y="0"/>
            <a:ext cx="5143500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22730" y="349624"/>
            <a:ext cx="7059705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Ecumenical Christian 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Prayer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(Pope Francis, </a:t>
            </a:r>
            <a:r>
              <a:rPr lang="en-GB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Fratelli</a:t>
            </a:r>
            <a:r>
              <a:rPr lang="en-GB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tutti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, 287)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O God, Trinity of love,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from the profound communion </a:t>
            </a: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your divine life,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pour out upon us a torrent of fraternal love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Grant us the love reflected </a:t>
            </a: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actions of Jesus,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 his family of Nazareth,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and in the early Christian community.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2905" y="5749824"/>
            <a:ext cx="2205317" cy="90762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 rot="16200000">
            <a:off x="5206130" y="5052639"/>
            <a:ext cx="34704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Picture: Movement in the Defence of the Favelas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20858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12"/>
          <a:stretch/>
        </p:blipFill>
        <p:spPr>
          <a:xfrm>
            <a:off x="6817659" y="-13447"/>
            <a:ext cx="5374341" cy="689161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22730" y="349624"/>
            <a:ext cx="7059705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Grant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that we Christians may live the Gospel,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discovering Christ in each human being,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recognising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him crucified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 the sufferings of the abandoned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and forgotten of our world,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and risen in each brother or sister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who makes a new start. </a:t>
            </a: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Come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, Holy Spirit, show us your beauty,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reflected in all the peoples of the earth,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 that we may discover anew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that all are important and all are necessary,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different faces of the one humanity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that God so loves. 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Amen.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2905" y="5749824"/>
            <a:ext cx="2205317" cy="90762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 rot="16200000">
            <a:off x="4977531" y="5052639"/>
            <a:ext cx="34704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Picture: Simon Murphy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36156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873</TotalTime>
  <Words>167</Words>
  <Application>Microsoft Office PowerPoint</Application>
  <PresentationFormat>Widescreen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Kathleen O'Brien</cp:lastModifiedBy>
  <cp:revision>196</cp:revision>
  <dcterms:created xsi:type="dcterms:W3CDTF">2020-03-17T09:08:00Z</dcterms:created>
  <dcterms:modified xsi:type="dcterms:W3CDTF">2020-10-05T13:51:03Z</dcterms:modified>
</cp:coreProperties>
</file>