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300" r:id="rId2"/>
    <p:sldId id="302" r:id="rId3"/>
    <p:sldId id="303" r:id="rId4"/>
    <p:sldId id="304" r:id="rId5"/>
    <p:sldId id="305" r:id="rId6"/>
    <p:sldId id="306" r:id="rId7"/>
    <p:sldId id="308" r:id="rId8"/>
    <p:sldId id="310" r:id="rId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73"/>
    <a:srgbClr val="95CB45"/>
    <a:srgbClr val="3F0039"/>
    <a:srgbClr val="019894"/>
    <a:srgbClr val="E6CF04"/>
    <a:srgbClr val="B91B8A"/>
    <a:srgbClr val="FC0018"/>
    <a:srgbClr val="047AAE"/>
    <a:srgbClr val="07275C"/>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521" autoAdjust="0"/>
  </p:normalViewPr>
  <p:slideViewPr>
    <p:cSldViewPr snapToGrid="0">
      <p:cViewPr varScale="1">
        <p:scale>
          <a:sx n="90" d="100"/>
          <a:sy n="90" d="100"/>
        </p:scale>
        <p:origin x="594" y="8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DC06AD6-540D-48DE-A090-005C01A5DAF6}"/>
              </a:ext>
            </a:extLst>
          </p:cNvPr>
          <p:cNvSpPr>
            <a:spLocks noGrp="1" noChangeArrowheads="1"/>
          </p:cNvSpPr>
          <p:nvPr>
            <p:ph type="hdr" sz="quarter"/>
          </p:nvPr>
        </p:nvSpPr>
        <p:spPr bwMode="auto">
          <a:xfrm>
            <a:off x="530225" y="280988"/>
            <a:ext cx="244157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Verdana" charset="0"/>
              </a:defRPr>
            </a:lvl1pPr>
          </a:lstStyle>
          <a:p>
            <a:pPr>
              <a:defRPr/>
            </a:pPr>
            <a:endParaRPr lang="en-US"/>
          </a:p>
        </p:txBody>
      </p:sp>
      <p:sp>
        <p:nvSpPr>
          <p:cNvPr id="38915" name="Rectangle 3">
            <a:extLst>
              <a:ext uri="{FF2B5EF4-FFF2-40B4-BE49-F238E27FC236}">
                <a16:creationId xmlns:a16="http://schemas.microsoft.com/office/drawing/2014/main" id="{581D8B87-E645-4EC4-957D-D03E80346007}"/>
              </a:ext>
            </a:extLst>
          </p:cNvPr>
          <p:cNvSpPr>
            <a:spLocks noGrp="1" noChangeArrowheads="1"/>
          </p:cNvSpPr>
          <p:nvPr>
            <p:ph type="dt" sz="quarter" idx="1"/>
          </p:nvPr>
        </p:nvSpPr>
        <p:spPr bwMode="auto">
          <a:xfrm>
            <a:off x="3886200" y="249238"/>
            <a:ext cx="24130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Verdana" charset="0"/>
              </a:defRPr>
            </a:lvl1pPr>
          </a:lstStyle>
          <a:p>
            <a:pPr>
              <a:defRPr/>
            </a:pPr>
            <a:endParaRPr lang="en-US"/>
          </a:p>
        </p:txBody>
      </p:sp>
      <p:sp>
        <p:nvSpPr>
          <p:cNvPr id="38916" name="Rectangle 4">
            <a:extLst>
              <a:ext uri="{FF2B5EF4-FFF2-40B4-BE49-F238E27FC236}">
                <a16:creationId xmlns:a16="http://schemas.microsoft.com/office/drawing/2014/main" id="{968C37B8-393B-4FFD-B80C-9A2F4BC8600A}"/>
              </a:ext>
            </a:extLst>
          </p:cNvPr>
          <p:cNvSpPr>
            <a:spLocks noGrp="1" noChangeArrowheads="1"/>
          </p:cNvSpPr>
          <p:nvPr>
            <p:ph type="ftr" sz="quarter" idx="2"/>
          </p:nvPr>
        </p:nvSpPr>
        <p:spPr bwMode="auto">
          <a:xfrm>
            <a:off x="542925" y="8686800"/>
            <a:ext cx="491648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Arial" charset="0"/>
              </a:defRPr>
            </a:lvl1pPr>
          </a:lstStyle>
          <a:p>
            <a:pPr>
              <a:defRPr/>
            </a:pPr>
            <a:endParaRPr lang="en-US"/>
          </a:p>
        </p:txBody>
      </p:sp>
      <p:sp>
        <p:nvSpPr>
          <p:cNvPr id="38917" name="Rectangle 5">
            <a:extLst>
              <a:ext uri="{FF2B5EF4-FFF2-40B4-BE49-F238E27FC236}">
                <a16:creationId xmlns:a16="http://schemas.microsoft.com/office/drawing/2014/main" id="{564B7B1E-D114-48AD-A819-0F0A7B8C8DA0}"/>
              </a:ext>
            </a:extLst>
          </p:cNvPr>
          <p:cNvSpPr>
            <a:spLocks noGrp="1" noChangeArrowheads="1"/>
          </p:cNvSpPr>
          <p:nvPr>
            <p:ph type="sldNum" sz="quarter" idx="3"/>
          </p:nvPr>
        </p:nvSpPr>
        <p:spPr bwMode="auto">
          <a:xfrm>
            <a:off x="5551488" y="8686800"/>
            <a:ext cx="75723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6F2757C-9EB7-44C7-8C3A-4C090874C298}" type="slidenum">
              <a:rPr lang="en-US"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08A43FF-8ED0-4D02-8044-C6C2A023CC9B}"/>
              </a:ext>
            </a:extLst>
          </p:cNvPr>
          <p:cNvSpPr>
            <a:spLocks noGrp="1" noChangeArrowheads="1"/>
          </p:cNvSpPr>
          <p:nvPr>
            <p:ph type="hdr" sz="quarter"/>
          </p:nvPr>
        </p:nvSpPr>
        <p:spPr bwMode="auto">
          <a:xfrm>
            <a:off x="914400" y="152400"/>
            <a:ext cx="3276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a:latin typeface="Verdana" charset="0"/>
              </a:defRPr>
            </a:lvl1pPr>
          </a:lstStyle>
          <a:p>
            <a:pPr>
              <a:defRPr/>
            </a:pPr>
            <a:endParaRPr lang="en-US"/>
          </a:p>
        </p:txBody>
      </p:sp>
      <p:sp>
        <p:nvSpPr>
          <p:cNvPr id="37891" name="Rectangle 3">
            <a:extLst>
              <a:ext uri="{FF2B5EF4-FFF2-40B4-BE49-F238E27FC236}">
                <a16:creationId xmlns:a16="http://schemas.microsoft.com/office/drawing/2014/main" id="{7F48D28E-C6CE-4F23-858B-633D2F480CC3}"/>
              </a:ext>
            </a:extLst>
          </p:cNvPr>
          <p:cNvSpPr>
            <a:spLocks noGrp="1" noChangeArrowheads="1"/>
          </p:cNvSpPr>
          <p:nvPr>
            <p:ph type="dt" idx="1"/>
          </p:nvPr>
        </p:nvSpPr>
        <p:spPr bwMode="auto">
          <a:xfrm>
            <a:off x="4267200" y="152400"/>
            <a:ext cx="1752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Verdana" charset="0"/>
              </a:defRPr>
            </a:lvl1pPr>
          </a:lstStyle>
          <a:p>
            <a:pPr>
              <a:defRPr/>
            </a:pPr>
            <a:endParaRPr lang="en-US"/>
          </a:p>
        </p:txBody>
      </p:sp>
      <p:sp>
        <p:nvSpPr>
          <p:cNvPr id="3076" name="Rectangle 4">
            <a:extLst>
              <a:ext uri="{FF2B5EF4-FFF2-40B4-BE49-F238E27FC236}">
                <a16:creationId xmlns:a16="http://schemas.microsoft.com/office/drawing/2014/main" id="{CADDCC76-6828-45DD-AF5C-93283A813CA5}"/>
              </a:ext>
            </a:extLst>
          </p:cNvPr>
          <p:cNvSpPr>
            <a:spLocks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73979E05-5AB4-41FF-8742-2462795FFBE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0FC07512-6BF0-4D01-9770-46146292D666}"/>
              </a:ext>
            </a:extLst>
          </p:cNvPr>
          <p:cNvSpPr>
            <a:spLocks noGrp="1" noChangeArrowheads="1"/>
          </p:cNvSpPr>
          <p:nvPr>
            <p:ph type="ftr" sz="quarter" idx="4"/>
          </p:nvPr>
        </p:nvSpPr>
        <p:spPr bwMode="auto">
          <a:xfrm>
            <a:off x="914400" y="8686800"/>
            <a:ext cx="41910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Verdana" charset="0"/>
              </a:defRPr>
            </a:lvl1pPr>
          </a:lstStyle>
          <a:p>
            <a:pPr>
              <a:defRPr/>
            </a:pPr>
            <a:endParaRPr lang="en-US"/>
          </a:p>
        </p:txBody>
      </p:sp>
      <p:sp>
        <p:nvSpPr>
          <p:cNvPr id="37895" name="Rectangle 7">
            <a:extLst>
              <a:ext uri="{FF2B5EF4-FFF2-40B4-BE49-F238E27FC236}">
                <a16:creationId xmlns:a16="http://schemas.microsoft.com/office/drawing/2014/main" id="{8237BBD3-FA97-4DDB-BC26-C6D1584A7B2C}"/>
              </a:ext>
            </a:extLst>
          </p:cNvPr>
          <p:cNvSpPr>
            <a:spLocks noGrp="1" noChangeArrowheads="1"/>
          </p:cNvSpPr>
          <p:nvPr>
            <p:ph type="sldNum" sz="quarter" idx="5"/>
          </p:nvPr>
        </p:nvSpPr>
        <p:spPr bwMode="auto">
          <a:xfrm>
            <a:off x="5334000" y="8686800"/>
            <a:ext cx="609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98342471-B729-46E6-A127-BA77CE46ED85}" type="slidenum">
              <a:rPr lang="en-US"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mn-ea"/>
        <a:cs typeface="+mn-cs"/>
      </a:defRPr>
    </a:lvl1pPr>
    <a:lvl2pPr marL="457200" algn="l" rtl="0" eaLnBrk="0" fontAlgn="base" hangingPunct="0">
      <a:spcBef>
        <a:spcPct val="30000"/>
      </a:spcBef>
      <a:spcAft>
        <a:spcPct val="0"/>
      </a:spcAft>
      <a:defRPr sz="1200" kern="1200">
        <a:solidFill>
          <a:schemeClr val="tx1"/>
        </a:solidFill>
        <a:latin typeface="Verdana" charset="0"/>
        <a:ea typeface="+mn-ea"/>
        <a:cs typeface="+mn-cs"/>
      </a:defRPr>
    </a:lvl2pPr>
    <a:lvl3pPr marL="914400" algn="l" rtl="0" eaLnBrk="0" fontAlgn="base" hangingPunct="0">
      <a:spcBef>
        <a:spcPct val="30000"/>
      </a:spcBef>
      <a:spcAft>
        <a:spcPct val="0"/>
      </a:spcAft>
      <a:defRPr sz="1200" kern="1200">
        <a:solidFill>
          <a:schemeClr val="tx1"/>
        </a:solidFill>
        <a:latin typeface="Verdana" charset="0"/>
        <a:ea typeface="+mn-ea"/>
        <a:cs typeface="+mn-cs"/>
      </a:defRPr>
    </a:lvl3pPr>
    <a:lvl4pPr marL="1371600" algn="l" rtl="0" eaLnBrk="0" fontAlgn="base" hangingPunct="0">
      <a:spcBef>
        <a:spcPct val="30000"/>
      </a:spcBef>
      <a:spcAft>
        <a:spcPct val="0"/>
      </a:spcAft>
      <a:defRPr sz="1200" kern="1200">
        <a:solidFill>
          <a:schemeClr val="tx1"/>
        </a:solidFill>
        <a:latin typeface="Verdana" charset="0"/>
        <a:ea typeface="+mn-ea"/>
        <a:cs typeface="+mn-cs"/>
      </a:defRPr>
    </a:lvl4pPr>
    <a:lvl5pPr marL="1828800" algn="l" rtl="0" eaLnBrk="0" fontAlgn="base" hangingPunct="0">
      <a:spcBef>
        <a:spcPct val="30000"/>
      </a:spcBef>
      <a:spcAft>
        <a:spcPct val="0"/>
      </a:spcAft>
      <a:defRPr sz="1200" kern="1200">
        <a:solidFill>
          <a:schemeClr val="tx1"/>
        </a:solidFill>
        <a:latin typeface="Verdan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CADF7D9-7CBC-4B9C-8439-65F36C6A75B3}"/>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EDA6A970-FDC0-41FB-A1B3-7365870403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Maria, who is 10, lives in El Salvador in Central America. At school Maria’s studies lots of subjects. She wants to improve her marks and get 10 out of 10 in everything. </a:t>
            </a:r>
            <a:endParaRPr lang="en-GB" altLang="en-US" dirty="0">
              <a:latin typeface="Verdana" panose="020B0604030504040204" pitchFamily="34" charset="0"/>
            </a:endParaRPr>
          </a:p>
          <a:p>
            <a:endParaRPr lang="en-GB" altLang="en-US" dirty="0">
              <a:latin typeface="Verdana" panose="020B0604030504040204" pitchFamily="34" charset="0"/>
            </a:endParaRPr>
          </a:p>
        </p:txBody>
      </p:sp>
      <p:sp>
        <p:nvSpPr>
          <p:cNvPr id="6148" name="Slide Number Placeholder 3">
            <a:extLst>
              <a:ext uri="{FF2B5EF4-FFF2-40B4-BE49-F238E27FC236}">
                <a16:creationId xmlns:a16="http://schemas.microsoft.com/office/drawing/2014/main" id="{C1491C4A-F2D4-4673-8119-D7D6D99FD6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839C0B68-32DC-43F4-B4E6-C5BBCA044C7B}" type="slidenum">
              <a:rPr lang="en-US" altLang="en-US" sz="1000"/>
              <a:pPr algn="r"/>
              <a:t>1</a:t>
            </a:fld>
            <a:endParaRPr lang="en-US" altLang="en-US" sz="10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C6EAF06-E732-4E56-8E6C-E882B7662E47}"/>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12A0D7C2-4FE9-426B-B836-DB31A4E695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rPr>
              <a:t>Maria has one younger sister, and her house is full of people who love her. Maria’s mum and dad both work. </a:t>
            </a:r>
            <a:endParaRPr lang="en-GB" altLang="en-US" i="1">
              <a:latin typeface="Verdana" panose="020B0604030504040204" pitchFamily="34" charset="0"/>
            </a:endParaRPr>
          </a:p>
          <a:p>
            <a:endParaRPr lang="en-GB" altLang="en-US">
              <a:latin typeface="Verdana" panose="020B0604030504040204" pitchFamily="34" charset="0"/>
            </a:endParaRPr>
          </a:p>
        </p:txBody>
      </p:sp>
      <p:sp>
        <p:nvSpPr>
          <p:cNvPr id="8196" name="Slide Number Placeholder 3">
            <a:extLst>
              <a:ext uri="{FF2B5EF4-FFF2-40B4-BE49-F238E27FC236}">
                <a16:creationId xmlns:a16="http://schemas.microsoft.com/office/drawing/2014/main" id="{342A3484-10C8-4FDB-842B-B3C0FAE8EA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0292171A-C7F5-4509-A16A-0B70F9C046B7}" type="slidenum">
              <a:rPr lang="en-US" altLang="en-US" sz="1000"/>
              <a:pPr algn="r"/>
              <a:t>2</a:t>
            </a:fld>
            <a:endParaRPr lang="en-US" altLang="en-US" sz="10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75D8E08-0DCF-4360-9806-7572A38F0497}"/>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5E6F317E-8E81-4153-8247-4F90AC1226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rPr>
              <a:t>There is a lot of poverty and violence where Maria lives. </a:t>
            </a:r>
            <a:endParaRPr lang="en-GB" altLang="en-US">
              <a:latin typeface="Verdana" panose="020B0604030504040204" pitchFamily="34" charset="0"/>
            </a:endParaRPr>
          </a:p>
          <a:p>
            <a:endParaRPr lang="en-GB" altLang="en-US">
              <a:latin typeface="Verdana" panose="020B0604030504040204" pitchFamily="34" charset="0"/>
            </a:endParaRPr>
          </a:p>
        </p:txBody>
      </p:sp>
      <p:sp>
        <p:nvSpPr>
          <p:cNvPr id="10244" name="Slide Number Placeholder 3">
            <a:extLst>
              <a:ext uri="{FF2B5EF4-FFF2-40B4-BE49-F238E27FC236}">
                <a16:creationId xmlns:a16="http://schemas.microsoft.com/office/drawing/2014/main" id="{83AF487A-8EB1-42A0-B61C-2E021674D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6F0DE430-5AC8-43FF-B361-7B4460313143}" type="slidenum">
              <a:rPr lang="en-US" altLang="en-US" sz="1000"/>
              <a:pPr algn="r"/>
              <a:t>3</a:t>
            </a:fld>
            <a:endParaRPr lang="en-US" altLang="en-US" sz="10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9F133A8-DC4B-41B1-BBD9-1D956C5B3E6C}"/>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1F703BF4-4973-4CA7-B696-5E2D331A7E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rPr>
              <a:t>There is a lot of violence where Maria lives. </a:t>
            </a:r>
            <a:endParaRPr lang="en-GB" altLang="en-US">
              <a:latin typeface="Verdana" panose="020B0604030504040204" pitchFamily="34" charset="0"/>
            </a:endParaRPr>
          </a:p>
          <a:p>
            <a:endParaRPr lang="en-US" altLang="en-US">
              <a:latin typeface="Verdana" panose="020B0604030504040204" pitchFamily="34" charset="0"/>
            </a:endParaRPr>
          </a:p>
          <a:p>
            <a:r>
              <a:rPr lang="en-US" altLang="en-US">
                <a:latin typeface="Verdana" panose="020B0604030504040204" pitchFamily="34" charset="0"/>
              </a:rPr>
              <a:t>CAFOD’s partners, the Sisters of St Clare, are helping the community to </a:t>
            </a:r>
            <a:r>
              <a:rPr lang="en-GB" altLang="en-US">
                <a:latin typeface="Verdana" panose="020B0604030504040204" pitchFamily="34" charset="0"/>
              </a:rPr>
              <a:t>develop more peaceful ways of living with each other. One way of doing this is through sport, music and dance activities for the children. </a:t>
            </a:r>
          </a:p>
          <a:p>
            <a:endParaRPr lang="en-GB" altLang="en-US">
              <a:latin typeface="Verdana" panose="020B0604030504040204" pitchFamily="34" charset="0"/>
            </a:endParaRPr>
          </a:p>
        </p:txBody>
      </p:sp>
      <p:sp>
        <p:nvSpPr>
          <p:cNvPr id="12292" name="Slide Number Placeholder 3">
            <a:extLst>
              <a:ext uri="{FF2B5EF4-FFF2-40B4-BE49-F238E27FC236}">
                <a16:creationId xmlns:a16="http://schemas.microsoft.com/office/drawing/2014/main" id="{E74132F5-6C5C-4290-B7F8-F8D8900F5F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8B73A239-0B8F-4328-8F9D-B357E2EA9B59}" type="slidenum">
              <a:rPr lang="en-US" altLang="en-US" sz="1000"/>
              <a:pPr algn="r"/>
              <a:t>4</a:t>
            </a:fld>
            <a:endParaRPr lang="en-US" altLang="en-US" sz="10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AB8CE75-9C4B-4A5B-BDF2-D0B5D0AD2AD3}"/>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F7C2016A-CA3A-4C6D-A352-BA94DA9831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endParaRPr>
          </a:p>
        </p:txBody>
      </p:sp>
      <p:sp>
        <p:nvSpPr>
          <p:cNvPr id="14340" name="Slide Number Placeholder 3">
            <a:extLst>
              <a:ext uri="{FF2B5EF4-FFF2-40B4-BE49-F238E27FC236}">
                <a16:creationId xmlns:a16="http://schemas.microsoft.com/office/drawing/2014/main" id="{BC66F938-7607-4643-B562-99A2A46F1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715182EB-339F-4695-9AFD-1DE9E700264C}" type="slidenum">
              <a:rPr lang="en-US" altLang="en-US" sz="1000"/>
              <a:pPr algn="r"/>
              <a:t>5</a:t>
            </a:fld>
            <a:endParaRPr lang="en-US" altLang="en-US"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080FF0-F1C5-41EC-BC0C-E70DF04D8D77}"/>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84A95E3A-126B-4C76-A9CF-BC0AFA969B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rPr>
              <a:t>At the school, children can enjoy lots of different sports like karate, basketball, volleyball and football. It gives them a chance to develop their talents. Playing sport together gives the children a sense of belonging, and helps them develop loyalty and responsibility to the group. </a:t>
            </a:r>
            <a:endParaRPr lang="en-GB" altLang="en-US">
              <a:latin typeface="Verdana" panose="020B0604030504040204" pitchFamily="34" charset="0"/>
            </a:endParaRPr>
          </a:p>
          <a:p>
            <a:endParaRPr lang="en-GB" altLang="en-US">
              <a:latin typeface="Verdana" panose="020B0604030504040204" pitchFamily="34" charset="0"/>
            </a:endParaRPr>
          </a:p>
        </p:txBody>
      </p:sp>
      <p:sp>
        <p:nvSpPr>
          <p:cNvPr id="16388" name="Slide Number Placeholder 3">
            <a:extLst>
              <a:ext uri="{FF2B5EF4-FFF2-40B4-BE49-F238E27FC236}">
                <a16:creationId xmlns:a16="http://schemas.microsoft.com/office/drawing/2014/main" id="{4F074A8D-5A8F-4748-BCE6-3265FB702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3E928420-C024-4304-8176-046DCFF3C99D}" type="slidenum">
              <a:rPr lang="en-US" altLang="en-US" sz="1000"/>
              <a:pPr algn="r"/>
              <a:t>6</a:t>
            </a:fld>
            <a:endParaRPr lang="en-US" altLang="en-US" sz="10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204F1BD-AF9A-4301-8208-5265D492A6D6}"/>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6D41C64-45A4-4A9D-A525-4F2AA2CF0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Verdana" panose="020B0604030504040204" pitchFamily="34" charset="0"/>
              </a:rPr>
              <a:t>Maria loves dancing, and has been learning to dance for three and a half years. At the dance classes, Maria enjoys the friendship of her group and feels safe. </a:t>
            </a:r>
            <a:endParaRPr lang="en-GB" altLang="en-US">
              <a:latin typeface="Verdana" panose="020B0604030504040204" pitchFamily="34" charset="0"/>
            </a:endParaRPr>
          </a:p>
          <a:p>
            <a:endParaRPr lang="en-US" altLang="en-US" b="1">
              <a:solidFill>
                <a:srgbClr val="FFFFFF"/>
              </a:solidFill>
              <a:latin typeface="Bradley Hand ITC" panose="03070402050302030203" pitchFamily="66" charset="0"/>
            </a:endParaRPr>
          </a:p>
          <a:p>
            <a:r>
              <a:rPr lang="en-US" altLang="en-US" b="1">
                <a:solidFill>
                  <a:srgbClr val="FFFFFF"/>
                </a:solidFill>
                <a:latin typeface="Bradley Hand ITC" panose="03070402050302030203" pitchFamily="66" charset="0"/>
              </a:rPr>
              <a:t>Maria says, “I like dancing because it’s really fun and it keeps us away from the violence and all the bad things that might happen to us”.</a:t>
            </a:r>
            <a:endParaRPr lang="en-GB" altLang="en-US" b="1">
              <a:solidFill>
                <a:srgbClr val="FFFFFF"/>
              </a:solidFill>
              <a:latin typeface="Bradley Hand ITC" panose="03070402050302030203" pitchFamily="66" charset="0"/>
            </a:endParaRPr>
          </a:p>
          <a:p>
            <a:endParaRPr lang="en-GB" altLang="en-US">
              <a:latin typeface="Verdana" panose="020B0604030504040204" pitchFamily="34" charset="0"/>
            </a:endParaRPr>
          </a:p>
        </p:txBody>
      </p:sp>
      <p:sp>
        <p:nvSpPr>
          <p:cNvPr id="18436" name="Slide Number Placeholder 3">
            <a:extLst>
              <a:ext uri="{FF2B5EF4-FFF2-40B4-BE49-F238E27FC236}">
                <a16:creationId xmlns:a16="http://schemas.microsoft.com/office/drawing/2014/main" id="{2A4104B5-78A6-46BA-8A7F-CEC0425FFB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0E7682CE-21E7-4B3E-9FF1-E402D225C644}" type="slidenum">
              <a:rPr lang="en-US" altLang="en-US" sz="1000"/>
              <a:pPr algn="r"/>
              <a:t>7</a:t>
            </a:fld>
            <a:endParaRPr lang="en-US" altLang="en-US" sz="10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6169744-00FC-41B7-8139-EEA5D05651A7}"/>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6539A5B-13EB-47F5-AD8A-F1095EE405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endParaRPr>
          </a:p>
        </p:txBody>
      </p:sp>
      <p:sp>
        <p:nvSpPr>
          <p:cNvPr id="20484" name="Slide Number Placeholder 3">
            <a:extLst>
              <a:ext uri="{FF2B5EF4-FFF2-40B4-BE49-F238E27FC236}">
                <a16:creationId xmlns:a16="http://schemas.microsoft.com/office/drawing/2014/main" id="{25CDE5E5-2946-4B7C-A086-4164EA3C0E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0723D85C-E725-47C3-B5EC-7EBFD4D12E7A}" type="slidenum">
              <a:rPr lang="en-US" altLang="en-US" sz="1000"/>
              <a:pPr algn="r"/>
              <a:t>8</a:t>
            </a:fld>
            <a:endParaRPr lang="en-US" altLang="en-US" sz="10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84ADBD-4A79-404A-B7A5-8FAC82E3B446}"/>
              </a:ext>
            </a:extLst>
          </p:cNvPr>
          <p:cNvSpPr/>
          <p:nvPr userDrawn="1"/>
        </p:nvSpPr>
        <p:spPr bwMode="auto">
          <a:xfrm>
            <a:off x="0" y="0"/>
            <a:ext cx="9144000" cy="12747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Verdana" charset="0"/>
            </a:endParaRPr>
          </a:p>
        </p:txBody>
      </p:sp>
      <p:sp>
        <p:nvSpPr>
          <p:cNvPr id="14338" name="Rectangle 2"/>
          <p:cNvSpPr>
            <a:spLocks noGrp="1" noChangeArrowheads="1"/>
          </p:cNvSpPr>
          <p:nvPr>
            <p:ph type="ctrTitle"/>
          </p:nvPr>
        </p:nvSpPr>
        <p:spPr>
          <a:xfrm>
            <a:off x="2644775" y="2432050"/>
            <a:ext cx="5848350" cy="2030413"/>
          </a:xfrm>
          <a:prstGeom prst="rect">
            <a:avLst/>
          </a:prstGeom>
        </p:spPr>
        <p:txBody>
          <a:bodyPr anchor="t"/>
          <a:lstStyle>
            <a:lvl1pPr>
              <a:defRPr sz="5000">
                <a:solidFill>
                  <a:srgbClr val="003E4E"/>
                </a:solidFill>
              </a:defRPr>
            </a:lvl1pPr>
          </a:lstStyle>
          <a:p>
            <a:r>
              <a:rPr lang="en-US"/>
              <a:t>Click to edit Master title style</a:t>
            </a:r>
          </a:p>
        </p:txBody>
      </p:sp>
      <p:sp>
        <p:nvSpPr>
          <p:cNvPr id="14339" name="Rectangle 3"/>
          <p:cNvSpPr>
            <a:spLocks noGrp="1" noChangeArrowheads="1"/>
          </p:cNvSpPr>
          <p:nvPr>
            <p:ph type="subTitle" idx="1"/>
          </p:nvPr>
        </p:nvSpPr>
        <p:spPr>
          <a:xfrm>
            <a:off x="2644775" y="4630738"/>
            <a:ext cx="5848350" cy="1373187"/>
          </a:xfrm>
        </p:spPr>
        <p:txBody>
          <a:bodyPr rIns="0"/>
          <a:lstStyle>
            <a:lvl1pPr marL="0" indent="0">
              <a:spcAft>
                <a:spcPct val="0"/>
              </a:spcAft>
              <a:buFont typeface="Times" charset="0"/>
              <a:buNone/>
              <a:defRPr sz="2400">
                <a:solidFill>
                  <a:schemeClr val="tx2"/>
                </a:solidFill>
              </a:defRPr>
            </a:lvl1pPr>
          </a:lstStyle>
          <a:p>
            <a:r>
              <a:rPr lang="en-US"/>
              <a:t>Click to edit Master subtitle style</a:t>
            </a:r>
          </a:p>
        </p:txBody>
      </p:sp>
      <p:sp>
        <p:nvSpPr>
          <p:cNvPr id="13" name="Rectangle 12">
            <a:extLst>
              <a:ext uri="{FF2B5EF4-FFF2-40B4-BE49-F238E27FC236}">
                <a16:creationId xmlns:a16="http://schemas.microsoft.com/office/drawing/2014/main" id="{FB965DC6-FB47-4FA3-A843-1303E0A7C670}"/>
              </a:ext>
            </a:extLst>
          </p:cNvPr>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39582C09-E2D4-4863-BCE1-AF47525BCB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pic>
        <p:nvPicPr>
          <p:cNvPr id="15" name="Picture 14">
            <a:extLst>
              <a:ext uri="{FF2B5EF4-FFF2-40B4-BE49-F238E27FC236}">
                <a16:creationId xmlns:a16="http://schemas.microsoft.com/office/drawing/2014/main" id="{5541162E-7312-4EAA-BC07-F1E86B533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065" y="436079"/>
            <a:ext cx="1955049" cy="565367"/>
          </a:xfrm>
          <a:prstGeom prst="rect">
            <a:avLst/>
          </a:prstGeom>
        </p:spPr>
      </p:pic>
    </p:spTree>
    <p:extLst>
      <p:ext uri="{BB962C8B-B14F-4D97-AF65-F5344CB8AC3E}">
        <p14:creationId xmlns:p14="http://schemas.microsoft.com/office/powerpoint/2010/main" val="33266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2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1350" y="0"/>
            <a:ext cx="5737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553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28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938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41350" y="1533525"/>
            <a:ext cx="3849688"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533525"/>
            <a:ext cx="384968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56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9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3631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83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136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995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737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0F1D04-9249-4161-A2DD-6EA2E4611C1D}"/>
              </a:ext>
            </a:extLst>
          </p:cNvPr>
          <p:cNvSpPr/>
          <p:nvPr userDrawn="1"/>
        </p:nvSpPr>
        <p:spPr bwMode="auto">
          <a:xfrm>
            <a:off x="0" y="0"/>
            <a:ext cx="9144000" cy="903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Verdana" charset="0"/>
            </a:endParaRPr>
          </a:p>
        </p:txBody>
      </p:sp>
      <p:sp>
        <p:nvSpPr>
          <p:cNvPr id="1027" name="Rectangle 3">
            <a:extLst>
              <a:ext uri="{FF2B5EF4-FFF2-40B4-BE49-F238E27FC236}">
                <a16:creationId xmlns:a16="http://schemas.microsoft.com/office/drawing/2014/main" id="{3AB40722-B201-4CCC-BBD1-770318725049}"/>
              </a:ext>
            </a:extLst>
          </p:cNvPr>
          <p:cNvSpPr>
            <a:spLocks noGrp="1" noChangeArrowheads="1"/>
          </p:cNvSpPr>
          <p:nvPr>
            <p:ph type="body" idx="1"/>
          </p:nvPr>
        </p:nvSpPr>
        <p:spPr bwMode="auto">
          <a:xfrm>
            <a:off x="641350" y="1533525"/>
            <a:ext cx="78517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800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8" name="Picture 7">
            <a:extLst>
              <a:ext uri="{FF2B5EF4-FFF2-40B4-BE49-F238E27FC236}">
                <a16:creationId xmlns:a16="http://schemas.microsoft.com/office/drawing/2014/main" id="{85AA8076-8ADF-4531-AEC0-779A9709CC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9" name="Rectangle 8">
            <a:extLst>
              <a:ext uri="{FF2B5EF4-FFF2-40B4-BE49-F238E27FC236}">
                <a16:creationId xmlns:a16="http://schemas.microsoft.com/office/drawing/2014/main" id="{BD58FE0A-90F0-4939-B4E9-C9ADDA3CD0E0}"/>
              </a:ext>
            </a:extLst>
          </p:cNvPr>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F66774CA-8849-4F67-952C-855B8004C4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03959" y="320862"/>
            <a:ext cx="1211135" cy="350239"/>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3400">
          <a:solidFill>
            <a:srgbClr val="0070AD"/>
          </a:solidFill>
          <a:latin typeface="+mj-lt"/>
          <a:ea typeface="+mj-ea"/>
          <a:cs typeface="+mj-cs"/>
        </a:defRPr>
      </a:lvl1pPr>
      <a:lvl2pPr algn="l" rtl="0" eaLnBrk="0" fontAlgn="base" hangingPunct="0">
        <a:spcBef>
          <a:spcPct val="0"/>
        </a:spcBef>
        <a:spcAft>
          <a:spcPct val="0"/>
        </a:spcAft>
        <a:defRPr sz="3400">
          <a:solidFill>
            <a:srgbClr val="0070AD"/>
          </a:solidFill>
          <a:latin typeface="Verdana" charset="0"/>
        </a:defRPr>
      </a:lvl2pPr>
      <a:lvl3pPr algn="l" rtl="0" eaLnBrk="0" fontAlgn="base" hangingPunct="0">
        <a:spcBef>
          <a:spcPct val="0"/>
        </a:spcBef>
        <a:spcAft>
          <a:spcPct val="0"/>
        </a:spcAft>
        <a:defRPr sz="3400">
          <a:solidFill>
            <a:srgbClr val="0070AD"/>
          </a:solidFill>
          <a:latin typeface="Verdana" charset="0"/>
        </a:defRPr>
      </a:lvl3pPr>
      <a:lvl4pPr algn="l" rtl="0" eaLnBrk="0" fontAlgn="base" hangingPunct="0">
        <a:spcBef>
          <a:spcPct val="0"/>
        </a:spcBef>
        <a:spcAft>
          <a:spcPct val="0"/>
        </a:spcAft>
        <a:defRPr sz="3400">
          <a:solidFill>
            <a:srgbClr val="0070AD"/>
          </a:solidFill>
          <a:latin typeface="Verdana" charset="0"/>
        </a:defRPr>
      </a:lvl4pPr>
      <a:lvl5pPr algn="l" rtl="0" eaLnBrk="0" fontAlgn="base" hangingPunct="0">
        <a:spcBef>
          <a:spcPct val="0"/>
        </a:spcBef>
        <a:spcAft>
          <a:spcPct val="0"/>
        </a:spcAft>
        <a:defRPr sz="3400">
          <a:solidFill>
            <a:srgbClr val="0070AD"/>
          </a:solidFill>
          <a:latin typeface="Verdana" charset="0"/>
        </a:defRPr>
      </a:lvl5pPr>
      <a:lvl6pPr marL="457200" algn="l" rtl="0" eaLnBrk="1" fontAlgn="base" hangingPunct="1">
        <a:spcBef>
          <a:spcPct val="0"/>
        </a:spcBef>
        <a:spcAft>
          <a:spcPct val="0"/>
        </a:spcAft>
        <a:defRPr sz="3400">
          <a:solidFill>
            <a:srgbClr val="0070AD"/>
          </a:solidFill>
          <a:latin typeface="Verdana" charset="0"/>
        </a:defRPr>
      </a:lvl6pPr>
      <a:lvl7pPr marL="914400" algn="l" rtl="0" eaLnBrk="1" fontAlgn="base" hangingPunct="1">
        <a:spcBef>
          <a:spcPct val="0"/>
        </a:spcBef>
        <a:spcAft>
          <a:spcPct val="0"/>
        </a:spcAft>
        <a:defRPr sz="3400">
          <a:solidFill>
            <a:srgbClr val="0070AD"/>
          </a:solidFill>
          <a:latin typeface="Verdana" charset="0"/>
        </a:defRPr>
      </a:lvl7pPr>
      <a:lvl8pPr marL="1371600" algn="l" rtl="0" eaLnBrk="1" fontAlgn="base" hangingPunct="1">
        <a:spcBef>
          <a:spcPct val="0"/>
        </a:spcBef>
        <a:spcAft>
          <a:spcPct val="0"/>
        </a:spcAft>
        <a:defRPr sz="3400">
          <a:solidFill>
            <a:srgbClr val="0070AD"/>
          </a:solidFill>
          <a:latin typeface="Verdana" charset="0"/>
        </a:defRPr>
      </a:lvl8pPr>
      <a:lvl9pPr marL="1828800" algn="l" rtl="0" eaLnBrk="1" fontAlgn="base" hangingPunct="1">
        <a:spcBef>
          <a:spcPct val="0"/>
        </a:spcBef>
        <a:spcAft>
          <a:spcPct val="0"/>
        </a:spcAft>
        <a:defRPr sz="3400">
          <a:solidFill>
            <a:srgbClr val="0070AD"/>
          </a:solidFill>
          <a:latin typeface="Verdana" charset="0"/>
        </a:defRPr>
      </a:lvl9pPr>
    </p:titleStyle>
    <p:bodyStyle>
      <a:lvl1pPr marL="287338" indent="-287338" algn="l" rtl="0" eaLnBrk="0" fontAlgn="base" hangingPunct="0">
        <a:spcBef>
          <a:spcPct val="0"/>
        </a:spcBef>
        <a:spcAft>
          <a:spcPct val="50000"/>
        </a:spcAft>
        <a:buClr>
          <a:srgbClr val="AACB2A"/>
        </a:buClr>
        <a:buFont typeface="Times" panose="02020603050405020304" pitchFamily="18" charset="0"/>
        <a:buChar char="•"/>
        <a:defRPr sz="2000">
          <a:solidFill>
            <a:srgbClr val="003E4E"/>
          </a:solidFill>
          <a:latin typeface="+mn-lt"/>
          <a:ea typeface="+mn-ea"/>
          <a:cs typeface="+mn-cs"/>
        </a:defRPr>
      </a:lvl1pPr>
      <a:lvl2pPr marL="763588" indent="-285750" algn="l" rtl="0" eaLnBrk="0" fontAlgn="base" hangingPunct="0">
        <a:spcBef>
          <a:spcPct val="0"/>
        </a:spcBef>
        <a:spcAft>
          <a:spcPct val="50000"/>
        </a:spcAft>
        <a:buClr>
          <a:srgbClr val="AACB2A"/>
        </a:buClr>
        <a:buChar char="–"/>
        <a:defRPr sz="2000">
          <a:solidFill>
            <a:srgbClr val="003E4E"/>
          </a:solidFill>
          <a:latin typeface="+mn-lt"/>
        </a:defRPr>
      </a:lvl2pPr>
      <a:lvl3pPr marL="1182688" indent="-228600" algn="l" rtl="0" eaLnBrk="0" fontAlgn="base" hangingPunct="0">
        <a:spcBef>
          <a:spcPct val="0"/>
        </a:spcBef>
        <a:spcAft>
          <a:spcPct val="50000"/>
        </a:spcAft>
        <a:defRPr sz="2000">
          <a:solidFill>
            <a:srgbClr val="003E4E"/>
          </a:solidFill>
          <a:latin typeface="+mn-lt"/>
        </a:defRPr>
      </a:lvl3pPr>
      <a:lvl4pPr marL="1601788" indent="-228600" algn="l" rtl="0" eaLnBrk="0" fontAlgn="base" hangingPunct="0">
        <a:spcBef>
          <a:spcPct val="0"/>
        </a:spcBef>
        <a:spcAft>
          <a:spcPct val="50000"/>
        </a:spcAft>
        <a:defRPr sz="2000">
          <a:solidFill>
            <a:srgbClr val="003E4E"/>
          </a:solidFill>
          <a:latin typeface="+mn-lt"/>
        </a:defRPr>
      </a:lvl4pPr>
      <a:lvl5pPr marL="2020888" indent="-228600" algn="l" rtl="0" eaLnBrk="0" fontAlgn="base" hangingPunct="0">
        <a:spcBef>
          <a:spcPct val="0"/>
        </a:spcBef>
        <a:spcAft>
          <a:spcPct val="50000"/>
        </a:spcAft>
        <a:defRPr sz="2000">
          <a:solidFill>
            <a:srgbClr val="003E4E"/>
          </a:solidFill>
          <a:latin typeface="+mn-lt"/>
        </a:defRPr>
      </a:lvl5pPr>
      <a:lvl6pPr marL="2478088" indent="-228600" algn="l" rtl="0" eaLnBrk="1" fontAlgn="base" hangingPunct="1">
        <a:spcBef>
          <a:spcPct val="0"/>
        </a:spcBef>
        <a:spcAft>
          <a:spcPct val="50000"/>
        </a:spcAft>
        <a:defRPr sz="2000">
          <a:solidFill>
            <a:srgbClr val="003E4E"/>
          </a:solidFill>
          <a:latin typeface="+mn-lt"/>
        </a:defRPr>
      </a:lvl6pPr>
      <a:lvl7pPr marL="2935288" indent="-228600" algn="l" rtl="0" eaLnBrk="1" fontAlgn="base" hangingPunct="1">
        <a:spcBef>
          <a:spcPct val="0"/>
        </a:spcBef>
        <a:spcAft>
          <a:spcPct val="50000"/>
        </a:spcAft>
        <a:defRPr sz="2000">
          <a:solidFill>
            <a:srgbClr val="003E4E"/>
          </a:solidFill>
          <a:latin typeface="+mn-lt"/>
        </a:defRPr>
      </a:lvl7pPr>
      <a:lvl8pPr marL="3392488" indent="-228600" algn="l" rtl="0" eaLnBrk="1" fontAlgn="base" hangingPunct="1">
        <a:spcBef>
          <a:spcPct val="0"/>
        </a:spcBef>
        <a:spcAft>
          <a:spcPct val="50000"/>
        </a:spcAft>
        <a:defRPr sz="2000">
          <a:solidFill>
            <a:srgbClr val="003E4E"/>
          </a:solidFill>
          <a:latin typeface="+mn-lt"/>
        </a:defRPr>
      </a:lvl8pPr>
      <a:lvl9pPr marL="3849688" indent="-228600" algn="l" rtl="0" eaLnBrk="1" fontAlgn="base" hangingPunct="1">
        <a:spcBef>
          <a:spcPct val="0"/>
        </a:spcBef>
        <a:spcAft>
          <a:spcPct val="50000"/>
        </a:spcAft>
        <a:defRPr sz="2000">
          <a:solidFill>
            <a:srgbClr val="003E4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B9C2483A-B3CD-4EBE-9C58-C6A31CC559BB}"/>
              </a:ext>
            </a:extLst>
          </p:cNvPr>
          <p:cNvPicPr>
            <a:picLocks noChangeAspect="1" noChangeArrowheads="1"/>
          </p:cNvPicPr>
          <p:nvPr/>
        </p:nvPicPr>
        <p:blipFill>
          <a:blip r:embed="rId3" cstate="print"/>
          <a:srcRect/>
          <a:stretch>
            <a:fillRect/>
          </a:stretch>
        </p:blipFill>
        <p:spPr bwMode="auto">
          <a:xfrm>
            <a:off x="4395403" y="1018257"/>
            <a:ext cx="4020838" cy="2584356"/>
          </a:xfrm>
          <a:prstGeom prst="rect">
            <a:avLst/>
          </a:prstGeom>
          <a:noFill/>
          <a:ln w="9525">
            <a:noFill/>
            <a:miter lim="800000"/>
            <a:headEnd/>
            <a:tailEnd/>
          </a:ln>
          <a:scene3d>
            <a:camera prst="orthographicFront">
              <a:rot lat="0" lon="0" rev="21480000"/>
            </a:camera>
            <a:lightRig rig="threePt" dir="t"/>
          </a:scene3d>
        </p:spPr>
      </p:pic>
      <p:pic>
        <p:nvPicPr>
          <p:cNvPr id="3075" name="Picture 4" descr="maria-low-res.jpg">
            <a:extLst>
              <a:ext uri="{FF2B5EF4-FFF2-40B4-BE49-F238E27FC236}">
                <a16:creationId xmlns:a16="http://schemas.microsoft.com/office/drawing/2014/main" id="{5E0DBDB9-AB51-49DD-83D2-ECAAA3C27EF3}"/>
              </a:ext>
            </a:extLst>
          </p:cNvPr>
          <p:cNvPicPr>
            <a:picLocks noChangeAspect="1"/>
          </p:cNvPicPr>
          <p:nvPr/>
        </p:nvPicPr>
        <p:blipFill>
          <a:blip r:embed="rId4" cstate="print"/>
          <a:srcRect/>
          <a:stretch>
            <a:fillRect/>
          </a:stretch>
        </p:blipFill>
        <p:spPr bwMode="auto">
          <a:xfrm>
            <a:off x="342524" y="1649942"/>
            <a:ext cx="3347733" cy="4464585"/>
          </a:xfrm>
          <a:prstGeom prst="rect">
            <a:avLst/>
          </a:prstGeom>
          <a:noFill/>
          <a:ln w="50800">
            <a:solidFill>
              <a:schemeClr val="tx1"/>
            </a:solidFill>
            <a:miter lim="800000"/>
            <a:headEnd/>
            <a:tailEnd/>
          </a:ln>
          <a:scene3d>
            <a:camera prst="orthographicFront">
              <a:rot lat="0" lon="0" rev="120000"/>
            </a:camera>
            <a:lightRig rig="threePt" dir="t"/>
          </a:scene3d>
        </p:spPr>
      </p:pic>
      <p:sp>
        <p:nvSpPr>
          <p:cNvPr id="4" name="Rectangle 3">
            <a:extLst>
              <a:ext uri="{FF2B5EF4-FFF2-40B4-BE49-F238E27FC236}">
                <a16:creationId xmlns:a16="http://schemas.microsoft.com/office/drawing/2014/main" id="{F9CAFD7B-D904-4549-AB09-BFCCDEFF7C99}"/>
              </a:ext>
            </a:extLst>
          </p:cNvPr>
          <p:cNvSpPr>
            <a:spLocks noChangeArrowheads="1"/>
          </p:cNvSpPr>
          <p:nvPr/>
        </p:nvSpPr>
        <p:spPr bwMode="auto">
          <a:xfrm>
            <a:off x="4117975" y="4338867"/>
            <a:ext cx="47355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endParaRPr lang="en-GB" altLang="en-US" b="1" dirty="0">
              <a:solidFill>
                <a:schemeClr val="bg1"/>
              </a:solidFill>
              <a:latin typeface="Arial" panose="020B0604020202020204" pitchFamily="34" charset="0"/>
              <a:cs typeface="Arial" panose="020B0604020202020204" pitchFamily="34" charset="0"/>
            </a:endParaRPr>
          </a:p>
          <a:p>
            <a:r>
              <a:rPr lang="en-GB" altLang="en-US" sz="3200" b="1" dirty="0">
                <a:solidFill>
                  <a:schemeClr val="bg1"/>
                </a:solidFill>
                <a:latin typeface="Arial" panose="020B0604020202020204" pitchFamily="34" charset="0"/>
                <a:cs typeface="Arial" panose="020B0604020202020204" pitchFamily="34" charset="0"/>
              </a:rPr>
              <a:t>I am 10. </a:t>
            </a:r>
          </a:p>
          <a:p>
            <a:r>
              <a:rPr lang="en-GB" altLang="en-US" sz="3200" b="1" dirty="0">
                <a:solidFill>
                  <a:schemeClr val="bg1"/>
                </a:solidFill>
                <a:latin typeface="Arial" panose="020B0604020202020204" pitchFamily="34" charset="0"/>
                <a:cs typeface="Arial" panose="020B0604020202020204" pitchFamily="34" charset="0"/>
              </a:rPr>
              <a:t>I live in El Salvador in Central America.”</a:t>
            </a:r>
          </a:p>
        </p:txBody>
      </p:sp>
      <p:sp>
        <p:nvSpPr>
          <p:cNvPr id="5" name="Rectangle 4">
            <a:extLst>
              <a:ext uri="{FF2B5EF4-FFF2-40B4-BE49-F238E27FC236}">
                <a16:creationId xmlns:a16="http://schemas.microsoft.com/office/drawing/2014/main" id="{E091165E-A242-4750-A904-4D03EE5983DF}"/>
              </a:ext>
            </a:extLst>
          </p:cNvPr>
          <p:cNvSpPr>
            <a:spLocks noChangeArrowheads="1"/>
          </p:cNvSpPr>
          <p:nvPr/>
        </p:nvSpPr>
        <p:spPr bwMode="auto">
          <a:xfrm>
            <a:off x="4033838" y="3913417"/>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GB" altLang="en-US" sz="3200" b="1" dirty="0">
                <a:solidFill>
                  <a:schemeClr val="bg1"/>
                </a:solidFill>
                <a:latin typeface="Arial" panose="020B0604020202020204" pitchFamily="34" charset="0"/>
                <a:cs typeface="Arial" panose="020B0604020202020204" pitchFamily="34" charset="0"/>
              </a:rPr>
              <a:t>“Hi. My name is Maria. </a:t>
            </a:r>
          </a:p>
        </p:txBody>
      </p:sp>
      <p:pic>
        <p:nvPicPr>
          <p:cNvPr id="5126" name="Picture 9" descr="butterfly">
            <a:extLst>
              <a:ext uri="{FF2B5EF4-FFF2-40B4-BE49-F238E27FC236}">
                <a16:creationId xmlns:a16="http://schemas.microsoft.com/office/drawing/2014/main" id="{DE5127F9-4BED-430F-BACD-774BE031875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9917">
            <a:off x="3217863" y="5235659"/>
            <a:ext cx="94456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4CD52826-283B-4ABC-98C2-14EA17820BE4}"/>
              </a:ext>
            </a:extLst>
          </p:cNvPr>
          <p:cNvSpPr>
            <a:spLocks noChangeArrowheads="1"/>
          </p:cNvSpPr>
          <p:nvPr/>
        </p:nvSpPr>
        <p:spPr bwMode="auto">
          <a:xfrm>
            <a:off x="5465763" y="1744663"/>
            <a:ext cx="29765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3200" b="1" dirty="0">
                <a:solidFill>
                  <a:srgbClr val="FFFFFF"/>
                </a:solidFill>
                <a:latin typeface="Arial" panose="020B0604020202020204" pitchFamily="34" charset="0"/>
                <a:cs typeface="Arial" panose="020B0604020202020204" pitchFamily="34" charset="0"/>
              </a:rPr>
              <a:t>“I have one younger sister. </a:t>
            </a:r>
          </a:p>
          <a:p>
            <a:endParaRPr lang="en-US" altLang="en-US" sz="3200" b="1" dirty="0">
              <a:solidFill>
                <a:srgbClr val="FFFFFF"/>
              </a:solidFill>
              <a:latin typeface="Arial" panose="020B0604020202020204" pitchFamily="34" charset="0"/>
              <a:cs typeface="Arial" panose="020B0604020202020204" pitchFamily="34" charset="0"/>
            </a:endParaRPr>
          </a:p>
          <a:p>
            <a:r>
              <a:rPr lang="en-US" altLang="en-US" sz="3200" b="1" dirty="0">
                <a:solidFill>
                  <a:srgbClr val="FFFFFF"/>
                </a:solidFill>
                <a:latin typeface="Arial" panose="020B0604020202020204" pitchFamily="34" charset="0"/>
                <a:cs typeface="Arial" panose="020B0604020202020204" pitchFamily="34" charset="0"/>
              </a:rPr>
              <a:t>My mum and dad both work.”</a:t>
            </a:r>
            <a:endParaRPr lang="en-GB" altLang="en-US" sz="3200" b="1" dirty="0">
              <a:solidFill>
                <a:srgbClr val="FFFFFF"/>
              </a:solidFill>
              <a:latin typeface="Arial" panose="020B0604020202020204" pitchFamily="34" charset="0"/>
              <a:cs typeface="Arial" panose="020B0604020202020204" pitchFamily="34" charset="0"/>
            </a:endParaRPr>
          </a:p>
        </p:txBody>
      </p:sp>
      <p:pic>
        <p:nvPicPr>
          <p:cNvPr id="7171" name="Picture 2" descr="maria-and-sis-low-res.jpg">
            <a:extLst>
              <a:ext uri="{FF2B5EF4-FFF2-40B4-BE49-F238E27FC236}">
                <a16:creationId xmlns:a16="http://schemas.microsoft.com/office/drawing/2014/main" id="{3A4D9016-4781-449F-9752-E0996BC63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568" y="1297080"/>
            <a:ext cx="3910935" cy="5214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13" descr="star">
            <a:extLst>
              <a:ext uri="{FF2B5EF4-FFF2-40B4-BE49-F238E27FC236}">
                <a16:creationId xmlns:a16="http://schemas.microsoft.com/office/drawing/2014/main" id="{DBD98879-FF63-4F8F-ACFC-05B406B750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81669">
            <a:off x="3956062" y="960471"/>
            <a:ext cx="802882" cy="6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ommunity-low-res.jpg">
            <a:extLst>
              <a:ext uri="{FF2B5EF4-FFF2-40B4-BE49-F238E27FC236}">
                <a16:creationId xmlns:a16="http://schemas.microsoft.com/office/drawing/2014/main" id="{2ABDFCC9-9938-454E-A097-6F54E84F2113}"/>
              </a:ext>
            </a:extLst>
          </p:cNvPr>
          <p:cNvPicPr>
            <a:picLocks noChangeAspect="1"/>
          </p:cNvPicPr>
          <p:nvPr/>
        </p:nvPicPr>
        <p:blipFill rotWithShape="1">
          <a:blip r:embed="rId3">
            <a:extLst>
              <a:ext uri="{28A0092B-C50C-407E-A947-70E740481C1C}">
                <a14:useLocalDpi xmlns:a14="http://schemas.microsoft.com/office/drawing/2010/main" val="0"/>
              </a:ext>
            </a:extLst>
          </a:blip>
          <a:srcRect l="3524" r="3814" b="734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861447B-9F49-455C-AB89-5E8792B2291C}"/>
              </a:ext>
            </a:extLst>
          </p:cNvPr>
          <p:cNvSpPr>
            <a:spLocks noChangeArrowheads="1"/>
          </p:cNvSpPr>
          <p:nvPr/>
        </p:nvSpPr>
        <p:spPr bwMode="auto">
          <a:xfrm>
            <a:off x="1060450" y="4864100"/>
            <a:ext cx="7051675" cy="1398588"/>
          </a:xfrm>
          <a:prstGeom prst="roundRect">
            <a:avLst>
              <a:gd name="adj" fmla="val 18486"/>
            </a:avLst>
          </a:prstGeom>
          <a:solidFill>
            <a:schemeClr val="bg1">
              <a:alpha val="76000"/>
            </a:schemeClr>
          </a:solidFill>
          <a:ln w="9525" algn="ctr">
            <a:solidFill>
              <a:schemeClr val="tx1"/>
            </a:solidFill>
            <a:round/>
            <a:headEnd/>
            <a:tailEnd/>
          </a:ln>
        </p:spPr>
        <p:txBody>
          <a:bodyPr anchor="ctr"/>
          <a:lstStyle/>
          <a:p>
            <a:pPr algn="ctr">
              <a:defRPr/>
            </a:pPr>
            <a:r>
              <a:rPr lang="en-GB" altLang="en-US" sz="2800" b="1" dirty="0">
                <a:solidFill>
                  <a:srgbClr val="2B7373"/>
                </a:solidFill>
                <a:latin typeface="Arial" panose="020B0604020202020204" pitchFamily="34" charset="0"/>
                <a:ea typeface="Calibri" panose="020F0502020204030204" pitchFamily="34" charset="0"/>
                <a:cs typeface="Arial" panose="020B0604020202020204" pitchFamily="34" charset="0"/>
              </a:rPr>
              <a:t>Maria lives in an informal settlement where there is poverty and violence.</a:t>
            </a:r>
            <a:endParaRPr lang="en-GB" altLang="en-US" sz="3600" b="1" dirty="0">
              <a:solidFill>
                <a:srgbClr val="2B737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arate-low-res.jpg">
            <a:extLst>
              <a:ext uri="{FF2B5EF4-FFF2-40B4-BE49-F238E27FC236}">
                <a16:creationId xmlns:a16="http://schemas.microsoft.com/office/drawing/2014/main" id="{F9DFF52B-D7A5-4906-8771-BE4192013D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3543300"/>
            <a:ext cx="2940050" cy="2205038"/>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Box 2">
            <a:extLst>
              <a:ext uri="{FF2B5EF4-FFF2-40B4-BE49-F238E27FC236}">
                <a16:creationId xmlns:a16="http://schemas.microsoft.com/office/drawing/2014/main" id="{F1494BC1-78A2-4EBD-8FCF-7A61F59CF6CB}"/>
              </a:ext>
            </a:extLst>
          </p:cNvPr>
          <p:cNvSpPr txBox="1">
            <a:spLocks noChangeArrowheads="1"/>
          </p:cNvSpPr>
          <p:nvPr/>
        </p:nvSpPr>
        <p:spPr bwMode="auto">
          <a:xfrm>
            <a:off x="-182083" y="1323975"/>
            <a:ext cx="58340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GB" altLang="en-US" sz="3200" dirty="0">
                <a:solidFill>
                  <a:schemeClr val="bg1"/>
                </a:solidFill>
                <a:latin typeface="Calibri" panose="020F0502020204030204" pitchFamily="34" charset="0"/>
                <a:cs typeface="Calibri" panose="020F0502020204030204" pitchFamily="34" charset="0"/>
              </a:rPr>
              <a:t>CAFOD </a:t>
            </a:r>
            <a:r>
              <a:rPr lang="en-US" altLang="en-US" sz="3200" dirty="0">
                <a:solidFill>
                  <a:schemeClr val="bg1"/>
                </a:solidFill>
                <a:latin typeface="Calibri" panose="020F0502020204030204" pitchFamily="34" charset="0"/>
                <a:cs typeface="Calibri" panose="020F0502020204030204" pitchFamily="34" charset="0"/>
              </a:rPr>
              <a:t>is helping Maria’s community to </a:t>
            </a:r>
            <a:r>
              <a:rPr lang="en-GB" altLang="en-US" sz="3200" dirty="0">
                <a:solidFill>
                  <a:schemeClr val="bg1"/>
                </a:solidFill>
                <a:latin typeface="Calibri" panose="020F0502020204030204" pitchFamily="34" charset="0"/>
                <a:cs typeface="Calibri" panose="020F0502020204030204" pitchFamily="34" charset="0"/>
              </a:rPr>
              <a:t>live in peace through…</a:t>
            </a:r>
          </a:p>
        </p:txBody>
      </p:sp>
      <p:pic>
        <p:nvPicPr>
          <p:cNvPr id="5" name="Picture 4" descr="music-low-res.jpg">
            <a:extLst>
              <a:ext uri="{FF2B5EF4-FFF2-40B4-BE49-F238E27FC236}">
                <a16:creationId xmlns:a16="http://schemas.microsoft.com/office/drawing/2014/main" id="{2C915B2B-D764-4427-9A79-5ED9E5660BB0}"/>
              </a:ext>
            </a:extLst>
          </p:cNvPr>
          <p:cNvPicPr>
            <a:picLocks noChangeAspect="1"/>
          </p:cNvPicPr>
          <p:nvPr/>
        </p:nvPicPr>
        <p:blipFill>
          <a:blip r:embed="rId4" cstate="print"/>
          <a:stretch>
            <a:fillRect/>
          </a:stretch>
        </p:blipFill>
        <p:spPr>
          <a:xfrm>
            <a:off x="5478396" y="1157576"/>
            <a:ext cx="1756388" cy="2341851"/>
          </a:xfrm>
          <a:prstGeom prst="rect">
            <a:avLst/>
          </a:prstGeom>
          <a:ln w="50800">
            <a:solidFill>
              <a:schemeClr val="tx1"/>
            </a:solidFill>
          </a:ln>
          <a:scene3d>
            <a:camera prst="orthographicFront">
              <a:rot lat="0" lon="0" rev="21480000"/>
            </a:camera>
            <a:lightRig rig="threePt" dir="t"/>
          </a:scene3d>
        </p:spPr>
      </p:pic>
      <p:pic>
        <p:nvPicPr>
          <p:cNvPr id="7" name="Picture 6" descr="dancing-5-low-res.jpg">
            <a:extLst>
              <a:ext uri="{FF2B5EF4-FFF2-40B4-BE49-F238E27FC236}">
                <a16:creationId xmlns:a16="http://schemas.microsoft.com/office/drawing/2014/main" id="{C4CD18B5-1541-4610-9AD7-71A1C6FEE72A}"/>
              </a:ext>
            </a:extLst>
          </p:cNvPr>
          <p:cNvPicPr>
            <a:picLocks noChangeAspect="1"/>
          </p:cNvPicPr>
          <p:nvPr/>
        </p:nvPicPr>
        <p:blipFill>
          <a:blip r:embed="rId5" cstate="print"/>
          <a:stretch>
            <a:fillRect/>
          </a:stretch>
        </p:blipFill>
        <p:spPr>
          <a:xfrm>
            <a:off x="5864771" y="3793968"/>
            <a:ext cx="2833287" cy="2124966"/>
          </a:xfrm>
          <a:prstGeom prst="rect">
            <a:avLst/>
          </a:prstGeom>
          <a:ln w="50800">
            <a:solidFill>
              <a:schemeClr val="tx1"/>
            </a:solidFill>
          </a:ln>
          <a:scene3d>
            <a:camera prst="orthographicFront">
              <a:rot lat="0" lon="0" rev="21480000"/>
            </a:camera>
            <a:lightRig rig="threePt" dir="t"/>
          </a:scene3d>
        </p:spPr>
      </p:pic>
      <p:sp>
        <p:nvSpPr>
          <p:cNvPr id="8" name="Rounded Rectangle 7">
            <a:extLst>
              <a:ext uri="{FF2B5EF4-FFF2-40B4-BE49-F238E27FC236}">
                <a16:creationId xmlns:a16="http://schemas.microsoft.com/office/drawing/2014/main" id="{69975917-1E45-4276-8CF6-6ACEA8ED0A9B}"/>
              </a:ext>
            </a:extLst>
          </p:cNvPr>
          <p:cNvSpPr>
            <a:spLocks noChangeArrowheads="1"/>
          </p:cNvSpPr>
          <p:nvPr/>
        </p:nvSpPr>
        <p:spPr bwMode="auto">
          <a:xfrm>
            <a:off x="136525" y="5389563"/>
            <a:ext cx="1516063" cy="717550"/>
          </a:xfrm>
          <a:prstGeom prst="roundRect">
            <a:avLst>
              <a:gd name="adj" fmla="val 18486"/>
            </a:avLst>
          </a:prstGeom>
          <a:solidFill>
            <a:schemeClr val="bg1">
              <a:alpha val="76000"/>
            </a:schemeClr>
          </a:solidFill>
          <a:ln w="9525" algn="ctr">
            <a:solidFill>
              <a:schemeClr val="tx1"/>
            </a:solidFill>
            <a:round/>
            <a:headEnd/>
            <a:tailEnd/>
          </a:ln>
        </p:spPr>
        <p:txBody>
          <a:bodyPr anchor="ctr"/>
          <a:lstStyle/>
          <a:p>
            <a:pPr algn="ctr">
              <a:defRPr/>
            </a:pPr>
            <a:r>
              <a:rPr lang="en-GB" altLang="en-US" sz="3200" b="1" dirty="0">
                <a:solidFill>
                  <a:srgbClr val="2B7373"/>
                </a:solidFill>
                <a:latin typeface="Arial" panose="020B0604020202020204" pitchFamily="34" charset="0"/>
                <a:ea typeface="Calibri" panose="020F0502020204030204" pitchFamily="34" charset="0"/>
                <a:cs typeface="Arial" panose="020B0604020202020204" pitchFamily="34" charset="0"/>
              </a:rPr>
              <a:t>Sport</a:t>
            </a:r>
            <a:endParaRPr lang="en-GB" altLang="en-US" sz="3600" b="1" dirty="0">
              <a:solidFill>
                <a:srgbClr val="2B7373"/>
              </a:solidFill>
              <a:latin typeface="Arial" panose="020B0604020202020204" pitchFamily="34" charset="0"/>
              <a:ea typeface="Calibri" panose="020F050202020403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2A7AC2EE-1520-4D9E-924D-E99A86812887}"/>
              </a:ext>
            </a:extLst>
          </p:cNvPr>
          <p:cNvSpPr>
            <a:spLocks noChangeArrowheads="1"/>
          </p:cNvSpPr>
          <p:nvPr/>
        </p:nvSpPr>
        <p:spPr bwMode="auto">
          <a:xfrm>
            <a:off x="7061200" y="2892425"/>
            <a:ext cx="1474788" cy="717550"/>
          </a:xfrm>
          <a:prstGeom prst="roundRect">
            <a:avLst>
              <a:gd name="adj" fmla="val 18486"/>
            </a:avLst>
          </a:prstGeom>
          <a:solidFill>
            <a:schemeClr val="bg1">
              <a:alpha val="76000"/>
            </a:schemeClr>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ctr">
              <a:defRPr/>
            </a:pPr>
            <a:r>
              <a:rPr lang="en-GB" altLang="en-US" sz="2800" b="1" dirty="0">
                <a:solidFill>
                  <a:srgbClr val="2B7373"/>
                </a:solidFill>
                <a:latin typeface="Arial" panose="020B0604020202020204" pitchFamily="34" charset="0"/>
                <a:ea typeface="Calibri" panose="020F0502020204030204" pitchFamily="34" charset="0"/>
                <a:cs typeface="Arial" panose="020B0604020202020204" pitchFamily="34" charset="0"/>
              </a:rPr>
              <a:t>Music</a:t>
            </a:r>
            <a:endParaRPr lang="en-GB" altLang="en-US" dirty="0">
              <a:solidFill>
                <a:srgbClr val="2B7373"/>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65CDCD93-FA46-45BD-AAB1-7A54343849B3}"/>
              </a:ext>
            </a:extLst>
          </p:cNvPr>
          <p:cNvSpPr>
            <a:spLocks noChangeArrowheads="1"/>
          </p:cNvSpPr>
          <p:nvPr/>
        </p:nvSpPr>
        <p:spPr bwMode="auto">
          <a:xfrm>
            <a:off x="5283200" y="5495925"/>
            <a:ext cx="1516063" cy="717550"/>
          </a:xfrm>
          <a:prstGeom prst="roundRect">
            <a:avLst>
              <a:gd name="adj" fmla="val 18486"/>
            </a:avLst>
          </a:prstGeom>
          <a:solidFill>
            <a:schemeClr val="bg1">
              <a:alpha val="76000"/>
            </a:schemeClr>
          </a:solidFill>
          <a:ln w="9525" algn="ctr">
            <a:solidFill>
              <a:schemeClr val="tx1"/>
            </a:solidFill>
            <a:round/>
            <a:headEnd/>
            <a:tailEnd/>
          </a:ln>
        </p:spPr>
        <p:txBody>
          <a:bodyPr/>
          <a:lstStyle/>
          <a:p>
            <a:pPr algn="ctr">
              <a:defRPr/>
            </a:pPr>
            <a:r>
              <a:rPr lang="en-GB" altLang="en-US" sz="2800" b="1" dirty="0">
                <a:solidFill>
                  <a:srgbClr val="2B7373"/>
                </a:solidFill>
                <a:latin typeface="Arial" panose="020B0604020202020204" pitchFamily="34" charset="0"/>
                <a:ea typeface="Calibri" panose="020F0502020204030204" pitchFamily="34" charset="0"/>
                <a:cs typeface="Arial" panose="020B0604020202020204" pitchFamily="34" charset="0"/>
              </a:rPr>
              <a:t>Dance</a:t>
            </a:r>
          </a:p>
          <a:p>
            <a:pPr algn="ctr">
              <a:defRPr/>
            </a:pPr>
            <a:endParaRPr lang="en-GB" altLang="en-US" sz="3600" b="1" dirty="0">
              <a:solidFill>
                <a:srgbClr val="2B7373"/>
              </a:solidFill>
              <a:latin typeface="Arial" panose="020B0604020202020204" pitchFamily="34" charset="0"/>
              <a:ea typeface="Calibri" panose="020F0502020204030204" pitchFamily="34" charset="0"/>
              <a:cs typeface="Arial" panose="020B0604020202020204" pitchFamily="34" charset="0"/>
            </a:endParaRPr>
          </a:p>
        </p:txBody>
      </p:sp>
      <p:pic>
        <p:nvPicPr>
          <p:cNvPr id="11273" name="Picture 13" descr="star">
            <a:extLst>
              <a:ext uri="{FF2B5EF4-FFF2-40B4-BE49-F238E27FC236}">
                <a16:creationId xmlns:a16="http://schemas.microsoft.com/office/drawing/2014/main" id="{F48FDBC2-C4C8-46DF-9E68-06F31B27252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18331">
            <a:off x="3756025" y="2960688"/>
            <a:ext cx="97313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dancing-2-low-res.jpg">
            <a:extLst>
              <a:ext uri="{FF2B5EF4-FFF2-40B4-BE49-F238E27FC236}">
                <a16:creationId xmlns:a16="http://schemas.microsoft.com/office/drawing/2014/main" id="{18F792D9-A3B5-4791-82CA-4CDF81C2CD6A}"/>
              </a:ext>
            </a:extLst>
          </p:cNvPr>
          <p:cNvPicPr>
            <a:picLocks noChangeAspect="1"/>
          </p:cNvPicPr>
          <p:nvPr/>
        </p:nvPicPr>
        <p:blipFill rotWithShape="1">
          <a:blip r:embed="rId3">
            <a:extLst>
              <a:ext uri="{28A0092B-C50C-407E-A947-70E740481C1C}">
                <a14:useLocalDpi xmlns:a14="http://schemas.microsoft.com/office/drawing/2010/main" val="0"/>
              </a:ext>
            </a:extLst>
          </a:blip>
          <a:srcRect l="7755" b="775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a:extLst>
              <a:ext uri="{FF2B5EF4-FFF2-40B4-BE49-F238E27FC236}">
                <a16:creationId xmlns:a16="http://schemas.microsoft.com/office/drawing/2014/main" id="{FFFFBC04-B93D-46D9-8A3D-77776F378158}"/>
              </a:ext>
            </a:extLst>
          </p:cNvPr>
          <p:cNvSpPr>
            <a:spLocks noChangeArrowheads="1"/>
          </p:cNvSpPr>
          <p:nvPr/>
        </p:nvSpPr>
        <p:spPr bwMode="auto">
          <a:xfrm>
            <a:off x="242888" y="4675188"/>
            <a:ext cx="2951162" cy="1938992"/>
          </a:xfrm>
          <a:prstGeom prst="rect">
            <a:avLst/>
          </a:prstGeom>
          <a:solidFill>
            <a:schemeClr val="bg1">
              <a:alpha val="72000"/>
            </a:schemeClr>
          </a:solidFill>
          <a:ln>
            <a:noFill/>
          </a:ln>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b="1" i="1" dirty="0">
                <a:solidFill>
                  <a:srgbClr val="2B7373"/>
                </a:solidFill>
                <a:latin typeface="Arial" panose="020B0604020202020204" pitchFamily="34" charset="0"/>
                <a:cs typeface="Arial" panose="020B0604020202020204" pitchFamily="34" charset="0"/>
              </a:rPr>
              <a:t>The gangs frighten Maria, but sport helps to keep her away from the violence.</a:t>
            </a:r>
            <a:endParaRPr lang="en-GB" altLang="en-US" b="1" i="1" dirty="0">
              <a:solidFill>
                <a:srgbClr val="2B7373"/>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526F9AD-9385-4E84-A35A-83D11597AFD0}"/>
              </a:ext>
            </a:extLst>
          </p:cNvPr>
          <p:cNvSpPr>
            <a:spLocks noChangeArrowheads="1"/>
          </p:cNvSpPr>
          <p:nvPr/>
        </p:nvSpPr>
        <p:spPr bwMode="auto">
          <a:xfrm>
            <a:off x="6608763" y="161925"/>
            <a:ext cx="2373312" cy="1938992"/>
          </a:xfrm>
          <a:prstGeom prst="rect">
            <a:avLst/>
          </a:prstGeom>
          <a:solidFill>
            <a:schemeClr val="bg1">
              <a:alpha val="72000"/>
            </a:schemeClr>
          </a:solidFill>
          <a:ln>
            <a:noFill/>
          </a:ln>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GB" altLang="en-US" b="1" i="1" dirty="0">
                <a:solidFill>
                  <a:srgbClr val="2B7373"/>
                </a:solidFill>
                <a:latin typeface="Arial" panose="020B0604020202020204" pitchFamily="34" charset="0"/>
                <a:cs typeface="Arial" panose="020B0604020202020204" pitchFamily="34" charset="0"/>
              </a:rPr>
              <a:t>Maria learns to dance every Saturday at her local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karate2.png">
            <a:extLst>
              <a:ext uri="{FF2B5EF4-FFF2-40B4-BE49-F238E27FC236}">
                <a16:creationId xmlns:a16="http://schemas.microsoft.com/office/drawing/2014/main" id="{583CA8AA-D8D1-4B86-A010-3CD04CB3AB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85836">
            <a:off x="293688" y="2020888"/>
            <a:ext cx="38766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football-low-res.jpg">
            <a:extLst>
              <a:ext uri="{FF2B5EF4-FFF2-40B4-BE49-F238E27FC236}">
                <a16:creationId xmlns:a16="http://schemas.microsoft.com/office/drawing/2014/main" id="{E7EC2BE1-26B9-42C8-ABBB-180A00576B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223" y="947286"/>
            <a:ext cx="4433777" cy="591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48837E99-16B7-40D3-940D-662F260247BD}"/>
              </a:ext>
            </a:extLst>
          </p:cNvPr>
          <p:cNvSpPr>
            <a:spLocks noChangeArrowheads="1"/>
          </p:cNvSpPr>
          <p:nvPr/>
        </p:nvSpPr>
        <p:spPr bwMode="auto">
          <a:xfrm>
            <a:off x="1911350" y="5168900"/>
            <a:ext cx="5414963" cy="1027113"/>
          </a:xfrm>
          <a:prstGeom prst="roundRect">
            <a:avLst>
              <a:gd name="adj" fmla="val 16667"/>
            </a:avLst>
          </a:prstGeom>
          <a:solidFill>
            <a:schemeClr val="bg1">
              <a:alpha val="76000"/>
            </a:schemeClr>
          </a:solidFill>
          <a:ln w="9525" algn="ctr">
            <a:solidFill>
              <a:schemeClr val="tx1"/>
            </a:solidFill>
            <a:round/>
            <a:headEnd/>
            <a:tailEnd/>
          </a:ln>
        </p:spPr>
        <p:txBody>
          <a:bodyPr/>
          <a:lstStyle/>
          <a:p>
            <a:pPr algn="ctr">
              <a:defRPr/>
            </a:pPr>
            <a:r>
              <a:rPr lang="en-GB" altLang="en-US" b="1" dirty="0">
                <a:solidFill>
                  <a:srgbClr val="2B7373"/>
                </a:solidFill>
                <a:latin typeface="Arial" panose="020B0604020202020204" pitchFamily="34" charset="0"/>
                <a:ea typeface="Calibri" panose="020F0502020204030204" pitchFamily="34" charset="0"/>
                <a:cs typeface="Arial" panose="020B0604020202020204" pitchFamily="34" charset="0"/>
              </a:rPr>
              <a:t>Children can learn lots of different sports at the school.</a:t>
            </a:r>
            <a:endParaRPr lang="en-GB" altLang="en-US" sz="3600" b="1" dirty="0">
              <a:solidFill>
                <a:srgbClr val="2B7373"/>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ancing-1-low-res.jpg">
            <a:extLst>
              <a:ext uri="{FF2B5EF4-FFF2-40B4-BE49-F238E27FC236}">
                <a16:creationId xmlns:a16="http://schemas.microsoft.com/office/drawing/2014/main" id="{3F7FE752-4673-40BD-B9F7-AD1DC7809224}"/>
              </a:ext>
            </a:extLst>
          </p:cNvPr>
          <p:cNvPicPr>
            <a:picLocks noChangeAspect="1"/>
          </p:cNvPicPr>
          <p:nvPr/>
        </p:nvPicPr>
        <p:blipFill rotWithShape="1">
          <a:blip r:embed="rId3">
            <a:extLst>
              <a:ext uri="{28A0092B-C50C-407E-A947-70E740481C1C}">
                <a14:useLocalDpi xmlns:a14="http://schemas.microsoft.com/office/drawing/2010/main" val="0"/>
              </a:ext>
            </a:extLst>
          </a:blip>
          <a:srcRect l="6146" r="1609" b="7755"/>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a:extLst>
              <a:ext uri="{FF2B5EF4-FFF2-40B4-BE49-F238E27FC236}">
                <a16:creationId xmlns:a16="http://schemas.microsoft.com/office/drawing/2014/main" id="{C5C9C05C-5997-41DC-B4CB-BFED13060B54}"/>
              </a:ext>
            </a:extLst>
          </p:cNvPr>
          <p:cNvSpPr>
            <a:spLocks noChangeArrowheads="1"/>
          </p:cNvSpPr>
          <p:nvPr/>
        </p:nvSpPr>
        <p:spPr bwMode="auto">
          <a:xfrm>
            <a:off x="199915" y="4764420"/>
            <a:ext cx="3589337" cy="1346200"/>
          </a:xfrm>
          <a:prstGeom prst="roundRect">
            <a:avLst/>
          </a:prstGeom>
          <a:solidFill>
            <a:schemeClr val="bg1">
              <a:alpha val="76000"/>
            </a:schemeClr>
          </a:solidFill>
          <a:ln w="9525" algn="ctr">
            <a:solidFill>
              <a:schemeClr val="tx1"/>
            </a:solidFill>
            <a:round/>
            <a:headEnd/>
            <a:tailEnd/>
          </a:ln>
        </p:spPr>
        <p:txBody>
          <a:bodyPr anchor="ctr"/>
          <a:lstStyle/>
          <a:p>
            <a:pPr algn="ctr">
              <a:defRPr/>
            </a:pPr>
            <a:r>
              <a:rPr lang="en-US" altLang="en-US" sz="2000" b="1" dirty="0">
                <a:solidFill>
                  <a:srgbClr val="2B7373"/>
                </a:solidFill>
                <a:latin typeface="+mj-lt"/>
                <a:ea typeface="Calibri" panose="020F0502020204030204" pitchFamily="34" charset="0"/>
                <a:cs typeface="Calibri" panose="020F0502020204030204" pitchFamily="34" charset="0"/>
              </a:rPr>
              <a:t>Maria loves dancing. </a:t>
            </a:r>
          </a:p>
          <a:p>
            <a:pPr algn="ctr">
              <a:defRPr/>
            </a:pPr>
            <a:r>
              <a:rPr lang="en-US" altLang="en-US" sz="2000" b="1" dirty="0">
                <a:solidFill>
                  <a:srgbClr val="2B7373"/>
                </a:solidFill>
                <a:latin typeface="+mj-lt"/>
                <a:ea typeface="Calibri" panose="020F0502020204030204" pitchFamily="34" charset="0"/>
                <a:cs typeface="Calibri" panose="020F0502020204030204" pitchFamily="34" charset="0"/>
              </a:rPr>
              <a:t>She enjoys the friendship of her group and feels safe. </a:t>
            </a:r>
            <a:endParaRPr lang="en-GB" altLang="en-US" sz="2000" b="1" dirty="0">
              <a:solidFill>
                <a:srgbClr val="2B7373"/>
              </a:solidFill>
              <a:latin typeface="+mj-l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9109F66-5580-40C7-A349-5888A3D248C0}"/>
              </a:ext>
            </a:extLst>
          </p:cNvPr>
          <p:cNvSpPr>
            <a:spLocks noChangeArrowheads="1"/>
          </p:cNvSpPr>
          <p:nvPr/>
        </p:nvSpPr>
        <p:spPr bwMode="auto">
          <a:xfrm>
            <a:off x="4387001" y="4890793"/>
            <a:ext cx="4159250" cy="1569660"/>
          </a:xfrm>
          <a:prstGeom prst="rect">
            <a:avLst/>
          </a:prstGeom>
          <a:solidFill>
            <a:schemeClr val="bg1">
              <a:alpha val="72000"/>
            </a:schemeClr>
          </a:solidFill>
          <a:ln>
            <a:noFill/>
          </a:ln>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b="1" i="1" dirty="0">
                <a:solidFill>
                  <a:srgbClr val="2B7373"/>
                </a:solidFill>
                <a:latin typeface="Arial" panose="020B0604020202020204" pitchFamily="34" charset="0"/>
                <a:cs typeface="Arial" panose="020B0604020202020204" pitchFamily="34" charset="0"/>
              </a:rPr>
              <a:t>“I have learned that if we get on well, we can live in peace and be far away from the violence”. </a:t>
            </a:r>
            <a:endParaRPr lang="en-GB" altLang="en-US" b="1" i="1" dirty="0">
              <a:solidFill>
                <a:srgbClr val="2B7373"/>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AEA3712B-66F3-44E6-ABFD-9A5025D09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7988"/>
            <a:ext cx="48656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aria-low-res.jpg">
            <a:extLst>
              <a:ext uri="{FF2B5EF4-FFF2-40B4-BE49-F238E27FC236}">
                <a16:creationId xmlns:a16="http://schemas.microsoft.com/office/drawing/2014/main" id="{AE0BDD95-0D58-43B1-8BA2-167D3929485C}"/>
              </a:ext>
            </a:extLst>
          </p:cNvPr>
          <p:cNvPicPr>
            <a:picLocks noChangeAspect="1"/>
          </p:cNvPicPr>
          <p:nvPr/>
        </p:nvPicPr>
        <p:blipFill>
          <a:blip r:embed="rId4" cstate="print"/>
          <a:srcRect/>
          <a:stretch>
            <a:fillRect/>
          </a:stretch>
        </p:blipFill>
        <p:spPr bwMode="auto">
          <a:xfrm>
            <a:off x="5115986" y="1616575"/>
            <a:ext cx="3672790" cy="4898086"/>
          </a:xfrm>
          <a:prstGeom prst="rect">
            <a:avLst/>
          </a:prstGeom>
          <a:noFill/>
          <a:ln w="76200">
            <a:noFill/>
            <a:miter lim="800000"/>
            <a:headEnd/>
            <a:tailEnd/>
          </a:ln>
          <a:scene3d>
            <a:camera prst="orthographicFront">
              <a:rot lat="0" lon="0" rev="120000"/>
            </a:camera>
            <a:lightRig rig="threePt" dir="t"/>
          </a:scene3d>
        </p:spPr>
      </p:pic>
      <p:sp>
        <p:nvSpPr>
          <p:cNvPr id="19460" name="Rectangle 3">
            <a:extLst>
              <a:ext uri="{FF2B5EF4-FFF2-40B4-BE49-F238E27FC236}">
                <a16:creationId xmlns:a16="http://schemas.microsoft.com/office/drawing/2014/main" id="{828E8314-B541-4F61-B239-68C3A0FC9D17}"/>
              </a:ext>
            </a:extLst>
          </p:cNvPr>
          <p:cNvSpPr>
            <a:spLocks noChangeArrowheads="1"/>
          </p:cNvSpPr>
          <p:nvPr/>
        </p:nvSpPr>
        <p:spPr bwMode="auto">
          <a:xfrm>
            <a:off x="415925" y="5737225"/>
            <a:ext cx="457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GB" altLang="en-US" sz="1400">
                <a:solidFill>
                  <a:schemeClr val="bg1"/>
                </a:solidFill>
                <a:latin typeface="Calibri" panose="020F0502020204030204" pitchFamily="34" charset="0"/>
                <a:cs typeface="Calibri" panose="020F0502020204030204" pitchFamily="34" charset="0"/>
              </a:rPr>
              <a:t>Picture credits: Sarah Smith-Pearse</a:t>
            </a:r>
          </a:p>
          <a:p>
            <a:r>
              <a:rPr lang="en-GB" altLang="en-US" sz="1400">
                <a:solidFill>
                  <a:schemeClr val="bg1"/>
                </a:solidFill>
                <a:latin typeface="Calibri" panose="020F0502020204030204" pitchFamily="34" charset="0"/>
                <a:cs typeface="Calibri" panose="020F0502020204030204" pitchFamily="34" charset="0"/>
              </a:rPr>
              <a:t>Illustrations: Ellis Nadler, Per Karlen</a:t>
            </a:r>
          </a:p>
        </p:txBody>
      </p:sp>
      <p:pic>
        <p:nvPicPr>
          <p:cNvPr id="19461" name="Picture 9" descr="butterfly">
            <a:extLst>
              <a:ext uri="{FF2B5EF4-FFF2-40B4-BE49-F238E27FC236}">
                <a16:creationId xmlns:a16="http://schemas.microsoft.com/office/drawing/2014/main" id="{4549A14A-00D9-4B39-A822-0BBF3E17C23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9917">
            <a:off x="4538261" y="1313298"/>
            <a:ext cx="9445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FOD_New_blank">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CAFOD_New_blank</Template>
  <TotalTime>304</TotalTime>
  <Words>398</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Verdana</vt:lpstr>
      <vt:lpstr>Arial</vt:lpstr>
      <vt:lpstr>Times</vt:lpstr>
      <vt:lpstr>Bradley Hand ITC</vt:lpstr>
      <vt:lpstr>Calibri</vt:lpstr>
      <vt:lpstr>CAFOD_New_blank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gsalter</dc:creator>
  <cp:lastModifiedBy>Patrick Dean</cp:lastModifiedBy>
  <cp:revision>102</cp:revision>
  <cp:lastPrinted>2007-05-25T15:49:55Z</cp:lastPrinted>
  <dcterms:created xsi:type="dcterms:W3CDTF">2012-02-17T10:42:52Z</dcterms:created>
  <dcterms:modified xsi:type="dcterms:W3CDTF">2019-05-30T15:33:12Z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Type">
    <vt:lpwstr>AV</vt:lpwstr>
  </property>
  <property fmtid="{D5CDD505-2E9C-101B-9397-08002B2CF9AE}" pid="3" name="Tags">
    <vt:lpwstr>Blank PowerPoint</vt:lpwstr>
  </property>
  <property fmtid="{D5CDD505-2E9C-101B-9397-08002B2CF9AE}" pid="4" name="Status">
    <vt:lpwstr>Draft</vt:lpwstr>
  </property>
  <property fmtid="{D5CDD505-2E9C-101B-9397-08002B2CF9AE}" pid="5" name="Financial Year">
    <vt:lpwstr>2007/8</vt:lpwstr>
  </property>
  <property fmtid="{D5CDD505-2E9C-101B-9397-08002B2CF9AE}" pid="6" name="Doc Type">
    <vt:lpwstr>Brand</vt:lpwstr>
  </property>
</Properties>
</file>