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72" r:id="rId4"/>
    <p:sldId id="258" r:id="rId5"/>
    <p:sldId id="259" r:id="rId6"/>
    <p:sldId id="273" r:id="rId7"/>
    <p:sldId id="260" r:id="rId8"/>
    <p:sldId id="261" r:id="rId9"/>
    <p:sldId id="262" r:id="rId10"/>
    <p:sldId id="266" r:id="rId11"/>
    <p:sldId id="265" r:id="rId12"/>
    <p:sldId id="267" r:id="rId13"/>
    <p:sldId id="264" r:id="rId14"/>
    <p:sldId id="263" r:id="rId15"/>
    <p:sldId id="268" r:id="rId16"/>
    <p:sldId id="271"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34FBE-9CE1-4766-BE66-3BDEA7B3FF91}" v="47" dt="2025-11-18T10:39:48.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158" autoAdjust="0"/>
  </p:normalViewPr>
  <p:slideViewPr>
    <p:cSldViewPr snapToGrid="0">
      <p:cViewPr varScale="1">
        <p:scale>
          <a:sx n="35" d="100"/>
          <a:sy n="35" d="100"/>
        </p:scale>
        <p:origin x="18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ailey" userId="965a1b90-078f-4270-a62d-d042259dd1b7" providerId="ADAL" clId="{6C677184-5945-46A0-90D8-759785EBBEBB}"/>
    <pc:docChg chg="undo custSel addSld delSld modSld sldOrd">
      <pc:chgData name="Jessica Bailey" userId="965a1b90-078f-4270-a62d-d042259dd1b7" providerId="ADAL" clId="{6C677184-5945-46A0-90D8-759785EBBEBB}" dt="2025-11-18T10:40:01.302" v="667" actId="14100"/>
      <pc:docMkLst>
        <pc:docMk/>
      </pc:docMkLst>
      <pc:sldChg chg="addSp modSp">
        <pc:chgData name="Jessica Bailey" userId="965a1b90-078f-4270-a62d-d042259dd1b7" providerId="ADAL" clId="{6C677184-5945-46A0-90D8-759785EBBEBB}" dt="2025-10-30T14:18:52.576" v="1"/>
        <pc:sldMkLst>
          <pc:docMk/>
          <pc:sldMk cId="3072186315" sldId="259"/>
        </pc:sldMkLst>
        <pc:spChg chg="add mod">
          <ac:chgData name="Jessica Bailey" userId="965a1b90-078f-4270-a62d-d042259dd1b7" providerId="ADAL" clId="{6C677184-5945-46A0-90D8-759785EBBEBB}" dt="2025-10-30T14:18:52.576" v="1"/>
          <ac:spMkLst>
            <pc:docMk/>
            <pc:sldMk cId="3072186315" sldId="259"/>
            <ac:spMk id="6" creationId="{41A51373-CFA7-52A0-0D35-9AB052D03794}"/>
          </ac:spMkLst>
        </pc:spChg>
        <pc:picChg chg="add mod">
          <ac:chgData name="Jessica Bailey" userId="965a1b90-078f-4270-a62d-d042259dd1b7" providerId="ADAL" clId="{6C677184-5945-46A0-90D8-759785EBBEBB}" dt="2025-10-30T14:18:43.588" v="0"/>
          <ac:picMkLst>
            <pc:docMk/>
            <pc:sldMk cId="3072186315" sldId="259"/>
            <ac:picMk id="4" creationId="{507963D0-F336-0F13-27A0-766CD636FCB6}"/>
          </ac:picMkLst>
        </pc:picChg>
      </pc:sldChg>
      <pc:sldChg chg="addSp modSp">
        <pc:chgData name="Jessica Bailey" userId="965a1b90-078f-4270-a62d-d042259dd1b7" providerId="ADAL" clId="{6C677184-5945-46A0-90D8-759785EBBEBB}" dt="2025-10-30T14:19:26.659" v="2"/>
        <pc:sldMkLst>
          <pc:docMk/>
          <pc:sldMk cId="2730181999" sldId="260"/>
        </pc:sldMkLst>
        <pc:spChg chg="add mod">
          <ac:chgData name="Jessica Bailey" userId="965a1b90-078f-4270-a62d-d042259dd1b7" providerId="ADAL" clId="{6C677184-5945-46A0-90D8-759785EBBEBB}" dt="2025-10-30T14:19:26.659" v="2"/>
          <ac:spMkLst>
            <pc:docMk/>
            <pc:sldMk cId="2730181999" sldId="260"/>
            <ac:spMk id="4" creationId="{AFBBBA45-C97E-A523-07DA-EE9955E25C52}"/>
          </ac:spMkLst>
        </pc:spChg>
      </pc:sldChg>
      <pc:sldChg chg="addSp modSp mod">
        <pc:chgData name="Jessica Bailey" userId="965a1b90-078f-4270-a62d-d042259dd1b7" providerId="ADAL" clId="{6C677184-5945-46A0-90D8-759785EBBEBB}" dt="2025-10-30T14:21:10.593" v="10"/>
        <pc:sldMkLst>
          <pc:docMk/>
          <pc:sldMk cId="1309155990" sldId="261"/>
        </pc:sldMkLst>
        <pc:spChg chg="add mod">
          <ac:chgData name="Jessica Bailey" userId="965a1b90-078f-4270-a62d-d042259dd1b7" providerId="ADAL" clId="{6C677184-5945-46A0-90D8-759785EBBEBB}" dt="2025-10-30T14:20:04.486" v="3"/>
          <ac:spMkLst>
            <pc:docMk/>
            <pc:sldMk cId="1309155990" sldId="261"/>
            <ac:spMk id="4" creationId="{7FB323A7-1B0D-3C58-0124-546A21361BD1}"/>
          </ac:spMkLst>
        </pc:spChg>
        <pc:spChg chg="add mod ord">
          <ac:chgData name="Jessica Bailey" userId="965a1b90-078f-4270-a62d-d042259dd1b7" providerId="ADAL" clId="{6C677184-5945-46A0-90D8-759785EBBEBB}" dt="2025-10-30T14:20:39.264" v="7" actId="171"/>
          <ac:spMkLst>
            <pc:docMk/>
            <pc:sldMk cId="1309155990" sldId="261"/>
            <ac:spMk id="6" creationId="{B48302F7-25E6-EEFB-2AAC-D9F0BEB7B524}"/>
          </ac:spMkLst>
        </pc:spChg>
        <pc:spChg chg="add mod ord">
          <ac:chgData name="Jessica Bailey" userId="965a1b90-078f-4270-a62d-d042259dd1b7" providerId="ADAL" clId="{6C677184-5945-46A0-90D8-759785EBBEBB}" dt="2025-10-30T14:20:51.028" v="9" actId="171"/>
          <ac:spMkLst>
            <pc:docMk/>
            <pc:sldMk cId="1309155990" sldId="261"/>
            <ac:spMk id="7" creationId="{28DF208D-3A27-1D75-B030-106C6811F71A}"/>
          </ac:spMkLst>
        </pc:spChg>
        <pc:spChg chg="add mod">
          <ac:chgData name="Jessica Bailey" userId="965a1b90-078f-4270-a62d-d042259dd1b7" providerId="ADAL" clId="{6C677184-5945-46A0-90D8-759785EBBEBB}" dt="2025-10-30T14:21:10.593" v="10"/>
          <ac:spMkLst>
            <pc:docMk/>
            <pc:sldMk cId="1309155990" sldId="261"/>
            <ac:spMk id="9" creationId="{A503DBB9-B250-8DCF-E655-9481409044DD}"/>
          </ac:spMkLst>
        </pc:spChg>
        <pc:picChg chg="add mod ord">
          <ac:chgData name="Jessica Bailey" userId="965a1b90-078f-4270-a62d-d042259dd1b7" providerId="ADAL" clId="{6C677184-5945-46A0-90D8-759785EBBEBB}" dt="2025-10-30T14:20:51.028" v="9" actId="171"/>
          <ac:picMkLst>
            <pc:docMk/>
            <pc:sldMk cId="1309155990" sldId="261"/>
            <ac:picMk id="8" creationId="{9ECEB177-D710-0076-A9C4-C653790B669C}"/>
          </ac:picMkLst>
        </pc:picChg>
      </pc:sldChg>
      <pc:sldChg chg="addSp delSp modSp add mod ord modNotesTx">
        <pc:chgData name="Jessica Bailey" userId="965a1b90-078f-4270-a62d-d042259dd1b7" providerId="ADAL" clId="{6C677184-5945-46A0-90D8-759785EBBEBB}" dt="2025-10-30T14:23:03.545" v="27"/>
        <pc:sldMkLst>
          <pc:docMk/>
          <pc:sldMk cId="1903665714" sldId="262"/>
        </pc:sldMkLst>
        <pc:spChg chg="add mod">
          <ac:chgData name="Jessica Bailey" userId="965a1b90-078f-4270-a62d-d042259dd1b7" providerId="ADAL" clId="{6C677184-5945-46A0-90D8-759785EBBEBB}" dt="2025-10-30T14:22:23.730" v="26"/>
          <ac:spMkLst>
            <pc:docMk/>
            <pc:sldMk cId="1903665714" sldId="262"/>
            <ac:spMk id="7" creationId="{076FB486-B2FF-8BF1-D314-5DE7B1B98427}"/>
          </ac:spMkLst>
        </pc:spChg>
        <pc:spChg chg="add mod">
          <ac:chgData name="Jessica Bailey" userId="965a1b90-078f-4270-a62d-d042259dd1b7" providerId="ADAL" clId="{6C677184-5945-46A0-90D8-759785EBBEBB}" dt="2025-10-30T14:23:03.545" v="27"/>
          <ac:spMkLst>
            <pc:docMk/>
            <pc:sldMk cId="1903665714" sldId="262"/>
            <ac:spMk id="8" creationId="{AB0E1B66-0722-B542-60D4-1E8BAD1E6F9C}"/>
          </ac:spMkLst>
        </pc:spChg>
        <pc:picChg chg="add mod">
          <ac:chgData name="Jessica Bailey" userId="965a1b90-078f-4270-a62d-d042259dd1b7" providerId="ADAL" clId="{6C677184-5945-46A0-90D8-759785EBBEBB}" dt="2025-10-30T14:22:08.406" v="25"/>
          <ac:picMkLst>
            <pc:docMk/>
            <pc:sldMk cId="1903665714" sldId="262"/>
            <ac:picMk id="6" creationId="{6E2EE194-9B7F-11F1-337A-F9C0E7B2E954}"/>
          </ac:picMkLst>
        </pc:picChg>
      </pc:sldChg>
      <pc:sldChg chg="addSp delSp modSp add mod ord modNotesTx">
        <pc:chgData name="Jessica Bailey" userId="965a1b90-078f-4270-a62d-d042259dd1b7" providerId="ADAL" clId="{6C677184-5945-46A0-90D8-759785EBBEBB}" dt="2025-10-30T14:31:42.532" v="364" actId="171"/>
        <pc:sldMkLst>
          <pc:docMk/>
          <pc:sldMk cId="1943827652" sldId="263"/>
        </pc:sldMkLst>
        <pc:spChg chg="add mod">
          <ac:chgData name="Jessica Bailey" userId="965a1b90-078f-4270-a62d-d042259dd1b7" providerId="ADAL" clId="{6C677184-5945-46A0-90D8-759785EBBEBB}" dt="2025-10-30T14:30:56.294" v="356"/>
          <ac:spMkLst>
            <pc:docMk/>
            <pc:sldMk cId="1943827652" sldId="263"/>
            <ac:spMk id="6" creationId="{94090D92-9EBA-7810-47F0-7F6F85AA10BC}"/>
          </ac:spMkLst>
        </pc:spChg>
        <pc:spChg chg="add mod">
          <ac:chgData name="Jessica Bailey" userId="965a1b90-078f-4270-a62d-d042259dd1b7" providerId="ADAL" clId="{6C677184-5945-46A0-90D8-759785EBBEBB}" dt="2025-10-30T14:31:01.083" v="357"/>
          <ac:spMkLst>
            <pc:docMk/>
            <pc:sldMk cId="1943827652" sldId="263"/>
            <ac:spMk id="7" creationId="{C3E6F347-BD8B-3CE1-7FA3-77607034B1E2}"/>
          </ac:spMkLst>
        </pc:spChg>
        <pc:spChg chg="add mod">
          <ac:chgData name="Jessica Bailey" userId="965a1b90-078f-4270-a62d-d042259dd1b7" providerId="ADAL" clId="{6C677184-5945-46A0-90D8-759785EBBEBB}" dt="2025-10-30T14:31:07.683" v="358"/>
          <ac:spMkLst>
            <pc:docMk/>
            <pc:sldMk cId="1943827652" sldId="263"/>
            <ac:spMk id="9" creationId="{75CC0470-6E35-91CF-F70C-D65693AD2B71}"/>
          </ac:spMkLst>
        </pc:spChg>
        <pc:spChg chg="add mod ord">
          <ac:chgData name="Jessica Bailey" userId="965a1b90-078f-4270-a62d-d042259dd1b7" providerId="ADAL" clId="{6C677184-5945-46A0-90D8-759785EBBEBB}" dt="2025-10-30T14:31:42.532" v="364" actId="171"/>
          <ac:spMkLst>
            <pc:docMk/>
            <pc:sldMk cId="1943827652" sldId="263"/>
            <ac:spMk id="10" creationId="{1693A929-05A3-93D9-AB03-FE4166F1DF5E}"/>
          </ac:spMkLst>
        </pc:spChg>
        <pc:picChg chg="add mod">
          <ac:chgData name="Jessica Bailey" userId="965a1b90-078f-4270-a62d-d042259dd1b7" providerId="ADAL" clId="{6C677184-5945-46A0-90D8-759785EBBEBB}" dt="2025-10-30T14:31:01.083" v="357"/>
          <ac:picMkLst>
            <pc:docMk/>
            <pc:sldMk cId="1943827652" sldId="263"/>
            <ac:picMk id="8" creationId="{2260EAA9-4CC2-6619-42B2-980534B8C54B}"/>
          </ac:picMkLst>
        </pc:picChg>
      </pc:sldChg>
      <pc:sldChg chg="addSp modSp add mod modNotesTx">
        <pc:chgData name="Jessica Bailey" userId="965a1b90-078f-4270-a62d-d042259dd1b7" providerId="ADAL" clId="{6C677184-5945-46A0-90D8-759785EBBEBB}" dt="2025-10-30T14:29:10.284" v="355" actId="20577"/>
        <pc:sldMkLst>
          <pc:docMk/>
          <pc:sldMk cId="4006515615" sldId="264"/>
        </pc:sldMkLst>
        <pc:spChg chg="add mod">
          <ac:chgData name="Jessica Bailey" userId="965a1b90-078f-4270-a62d-d042259dd1b7" providerId="ADAL" clId="{6C677184-5945-46A0-90D8-759785EBBEBB}" dt="2025-10-30T14:29:10.284" v="355" actId="20577"/>
          <ac:spMkLst>
            <pc:docMk/>
            <pc:sldMk cId="4006515615" sldId="264"/>
            <ac:spMk id="10" creationId="{08D3BD14-99A1-4529-06A7-25C4832312D6}"/>
          </ac:spMkLst>
        </pc:spChg>
        <pc:picChg chg="add mod">
          <ac:chgData name="Jessica Bailey" userId="965a1b90-078f-4270-a62d-d042259dd1b7" providerId="ADAL" clId="{6C677184-5945-46A0-90D8-759785EBBEBB}" dt="2025-10-30T14:26:46.168" v="44" actId="14100"/>
          <ac:picMkLst>
            <pc:docMk/>
            <pc:sldMk cId="4006515615" sldId="264"/>
            <ac:picMk id="6" creationId="{846BA066-2050-1AE2-30EA-E3BC4773BC15}"/>
          </ac:picMkLst>
        </pc:picChg>
        <pc:picChg chg="add mod">
          <ac:chgData name="Jessica Bailey" userId="965a1b90-078f-4270-a62d-d042259dd1b7" providerId="ADAL" clId="{6C677184-5945-46A0-90D8-759785EBBEBB}" dt="2025-10-30T14:26:55.812" v="48" actId="1076"/>
          <ac:picMkLst>
            <pc:docMk/>
            <pc:sldMk cId="4006515615" sldId="264"/>
            <ac:picMk id="7" creationId="{EDA911F6-0031-878B-7A1A-2A83C2C6447A}"/>
          </ac:picMkLst>
        </pc:picChg>
        <pc:picChg chg="add mod">
          <ac:chgData name="Jessica Bailey" userId="965a1b90-078f-4270-a62d-d042259dd1b7" providerId="ADAL" clId="{6C677184-5945-46A0-90D8-759785EBBEBB}" dt="2025-10-30T14:27:04.341" v="51" actId="688"/>
          <ac:picMkLst>
            <pc:docMk/>
            <pc:sldMk cId="4006515615" sldId="264"/>
            <ac:picMk id="8" creationId="{D6B5BA1E-ED0F-4F4F-6B55-C9FBB2FBD699}"/>
          </ac:picMkLst>
        </pc:picChg>
      </pc:sldChg>
      <pc:sldChg chg="addSp modSp add">
        <pc:chgData name="Jessica Bailey" userId="965a1b90-078f-4270-a62d-d042259dd1b7" providerId="ADAL" clId="{6C677184-5945-46A0-90D8-759785EBBEBB}" dt="2025-10-30T14:24:15.708" v="31"/>
        <pc:sldMkLst>
          <pc:docMk/>
          <pc:sldMk cId="29888875" sldId="265"/>
        </pc:sldMkLst>
        <pc:spChg chg="add mod">
          <ac:chgData name="Jessica Bailey" userId="965a1b90-078f-4270-a62d-d042259dd1b7" providerId="ADAL" clId="{6C677184-5945-46A0-90D8-759785EBBEBB}" dt="2025-10-30T14:24:08.140" v="30"/>
          <ac:spMkLst>
            <pc:docMk/>
            <pc:sldMk cId="29888875" sldId="265"/>
            <ac:spMk id="6" creationId="{CA78E40E-E40A-0E32-F736-83F1DD8486C0}"/>
          </ac:spMkLst>
        </pc:spChg>
        <pc:spChg chg="add mod">
          <ac:chgData name="Jessica Bailey" userId="965a1b90-078f-4270-a62d-d042259dd1b7" providerId="ADAL" clId="{6C677184-5945-46A0-90D8-759785EBBEBB}" dt="2025-10-30T14:24:15.708" v="31"/>
          <ac:spMkLst>
            <pc:docMk/>
            <pc:sldMk cId="29888875" sldId="265"/>
            <ac:spMk id="7" creationId="{F158153A-FB04-0777-822C-887B1CDC9D4C}"/>
          </ac:spMkLst>
        </pc:spChg>
        <pc:picChg chg="add mod">
          <ac:chgData name="Jessica Bailey" userId="965a1b90-078f-4270-a62d-d042259dd1b7" providerId="ADAL" clId="{6C677184-5945-46A0-90D8-759785EBBEBB}" dt="2025-10-30T14:23:56.431" v="29"/>
          <ac:picMkLst>
            <pc:docMk/>
            <pc:sldMk cId="29888875" sldId="265"/>
            <ac:picMk id="4" creationId="{7DA94BFE-42BC-361E-1394-A1C67A2AE85E}"/>
          </ac:picMkLst>
        </pc:picChg>
      </pc:sldChg>
      <pc:sldChg chg="addSp modSp add">
        <pc:chgData name="Jessica Bailey" userId="965a1b90-078f-4270-a62d-d042259dd1b7" providerId="ADAL" clId="{6C677184-5945-46A0-90D8-759785EBBEBB}" dt="2025-10-30T14:23:38.073" v="28"/>
        <pc:sldMkLst>
          <pc:docMk/>
          <pc:sldMk cId="2144573841" sldId="266"/>
        </pc:sldMkLst>
        <pc:spChg chg="add mod">
          <ac:chgData name="Jessica Bailey" userId="965a1b90-078f-4270-a62d-d042259dd1b7" providerId="ADAL" clId="{6C677184-5945-46A0-90D8-759785EBBEBB}" dt="2025-10-30T14:23:38.073" v="28"/>
          <ac:spMkLst>
            <pc:docMk/>
            <pc:sldMk cId="2144573841" sldId="266"/>
            <ac:spMk id="4" creationId="{718611A8-17EA-B115-01B8-5FF2FF9E894D}"/>
          </ac:spMkLst>
        </pc:spChg>
      </pc:sldChg>
      <pc:sldChg chg="addSp modSp add">
        <pc:chgData name="Jessica Bailey" userId="965a1b90-078f-4270-a62d-d042259dd1b7" providerId="ADAL" clId="{6C677184-5945-46A0-90D8-759785EBBEBB}" dt="2025-10-30T14:24:57.908" v="34"/>
        <pc:sldMkLst>
          <pc:docMk/>
          <pc:sldMk cId="614317709" sldId="267"/>
        </pc:sldMkLst>
        <pc:spChg chg="add mod">
          <ac:chgData name="Jessica Bailey" userId="965a1b90-078f-4270-a62d-d042259dd1b7" providerId="ADAL" clId="{6C677184-5945-46A0-90D8-759785EBBEBB}" dt="2025-10-30T14:24:47.213" v="33"/>
          <ac:spMkLst>
            <pc:docMk/>
            <pc:sldMk cId="614317709" sldId="267"/>
            <ac:spMk id="6" creationId="{73254A0F-85D0-46D8-01EF-22819514997C}"/>
          </ac:spMkLst>
        </pc:spChg>
        <pc:spChg chg="add mod">
          <ac:chgData name="Jessica Bailey" userId="965a1b90-078f-4270-a62d-d042259dd1b7" providerId="ADAL" clId="{6C677184-5945-46A0-90D8-759785EBBEBB}" dt="2025-10-30T14:24:57.908" v="34"/>
          <ac:spMkLst>
            <pc:docMk/>
            <pc:sldMk cId="614317709" sldId="267"/>
            <ac:spMk id="7" creationId="{C1C0E2F0-FEDD-3D4F-AC99-928E25B4EE8E}"/>
          </ac:spMkLst>
        </pc:spChg>
        <pc:picChg chg="add mod">
          <ac:chgData name="Jessica Bailey" userId="965a1b90-078f-4270-a62d-d042259dd1b7" providerId="ADAL" clId="{6C677184-5945-46A0-90D8-759785EBBEBB}" dt="2025-10-30T14:24:36.450" v="32"/>
          <ac:picMkLst>
            <pc:docMk/>
            <pc:sldMk cId="614317709" sldId="267"/>
            <ac:picMk id="4" creationId="{2F81FCC2-8163-C524-BE72-5333D2B8F510}"/>
          </ac:picMkLst>
        </pc:picChg>
      </pc:sldChg>
      <pc:sldChg chg="addSp modSp add">
        <pc:chgData name="Jessica Bailey" userId="965a1b90-078f-4270-a62d-d042259dd1b7" providerId="ADAL" clId="{6C677184-5945-46A0-90D8-759785EBBEBB}" dt="2025-10-30T14:32:41.833" v="367"/>
        <pc:sldMkLst>
          <pc:docMk/>
          <pc:sldMk cId="746920216" sldId="268"/>
        </pc:sldMkLst>
        <pc:spChg chg="add mod">
          <ac:chgData name="Jessica Bailey" userId="965a1b90-078f-4270-a62d-d042259dd1b7" providerId="ADAL" clId="{6C677184-5945-46A0-90D8-759785EBBEBB}" dt="2025-10-30T14:32:33.159" v="366"/>
          <ac:spMkLst>
            <pc:docMk/>
            <pc:sldMk cId="746920216" sldId="268"/>
            <ac:spMk id="6" creationId="{FA17DB0C-6270-266E-8483-CAC189F93EF5}"/>
          </ac:spMkLst>
        </pc:spChg>
        <pc:spChg chg="add mod">
          <ac:chgData name="Jessica Bailey" userId="965a1b90-078f-4270-a62d-d042259dd1b7" providerId="ADAL" clId="{6C677184-5945-46A0-90D8-759785EBBEBB}" dt="2025-10-30T14:32:41.833" v="367"/>
          <ac:spMkLst>
            <pc:docMk/>
            <pc:sldMk cId="746920216" sldId="268"/>
            <ac:spMk id="7" creationId="{09807810-06DE-EE69-EE4B-5FF4872E2142}"/>
          </ac:spMkLst>
        </pc:spChg>
        <pc:picChg chg="add mod">
          <ac:chgData name="Jessica Bailey" userId="965a1b90-078f-4270-a62d-d042259dd1b7" providerId="ADAL" clId="{6C677184-5945-46A0-90D8-759785EBBEBB}" dt="2025-10-30T14:32:18.105" v="365"/>
          <ac:picMkLst>
            <pc:docMk/>
            <pc:sldMk cId="746920216" sldId="268"/>
            <ac:picMk id="4" creationId="{D845B8E6-73FA-FC9F-98B9-66AF80353958}"/>
          </ac:picMkLst>
        </pc:picChg>
      </pc:sldChg>
      <pc:sldChg chg="addSp modSp add modNotesTx">
        <pc:chgData name="Jessica Bailey" userId="965a1b90-078f-4270-a62d-d042259dd1b7" providerId="ADAL" clId="{6C677184-5945-46A0-90D8-759785EBBEBB}" dt="2025-10-30T14:33:59.720" v="369"/>
        <pc:sldMkLst>
          <pc:docMk/>
          <pc:sldMk cId="2960773904" sldId="269"/>
        </pc:sldMkLst>
        <pc:spChg chg="add mod">
          <ac:chgData name="Jessica Bailey" userId="965a1b90-078f-4270-a62d-d042259dd1b7" providerId="ADAL" clId="{6C677184-5945-46A0-90D8-759785EBBEBB}" dt="2025-10-30T14:33:59.720" v="369"/>
          <ac:spMkLst>
            <pc:docMk/>
            <pc:sldMk cId="2960773904" sldId="269"/>
            <ac:spMk id="4" creationId="{AFDFF258-48C5-FE79-5786-23FFD110A391}"/>
          </ac:spMkLst>
        </pc:spChg>
      </pc:sldChg>
      <pc:sldChg chg="addSp delSp modSp add mod ord modAnim modNotesTx">
        <pc:chgData name="Jessica Bailey" userId="965a1b90-078f-4270-a62d-d042259dd1b7" providerId="ADAL" clId="{6C677184-5945-46A0-90D8-759785EBBEBB}" dt="2025-11-17T10:43:06.209" v="517" actId="14100"/>
        <pc:sldMkLst>
          <pc:docMk/>
          <pc:sldMk cId="1391436646" sldId="271"/>
        </pc:sldMkLst>
        <pc:picChg chg="add mod">
          <ac:chgData name="Jessica Bailey" userId="965a1b90-078f-4270-a62d-d042259dd1b7" providerId="ADAL" clId="{6C677184-5945-46A0-90D8-759785EBBEBB}" dt="2025-11-17T10:43:06.209" v="517" actId="14100"/>
          <ac:picMkLst>
            <pc:docMk/>
            <pc:sldMk cId="1391436646" sldId="271"/>
            <ac:picMk id="4" creationId="{82611C96-F87E-41A8-772A-13F25CA603FE}"/>
          </ac:picMkLst>
        </pc:picChg>
      </pc:sldChg>
      <pc:sldChg chg="addSp delSp modSp add mod ord delAnim modAnim modNotesTx">
        <pc:chgData name="Jessica Bailey" userId="965a1b90-078f-4270-a62d-d042259dd1b7" providerId="ADAL" clId="{6C677184-5945-46A0-90D8-759785EBBEBB}" dt="2025-11-18T10:40:01.302" v="667" actId="14100"/>
        <pc:sldMkLst>
          <pc:docMk/>
          <pc:sldMk cId="1712452188" sldId="272"/>
        </pc:sldMkLst>
        <pc:picChg chg="add del mod">
          <ac:chgData name="Jessica Bailey" userId="965a1b90-078f-4270-a62d-d042259dd1b7" providerId="ADAL" clId="{6C677184-5945-46A0-90D8-759785EBBEBB}" dt="2025-11-17T10:41:03.954" v="513" actId="478"/>
          <ac:picMkLst>
            <pc:docMk/>
            <pc:sldMk cId="1712452188" sldId="272"/>
            <ac:picMk id="4" creationId="{3537F180-B224-DE52-0A40-BDD1893C6EF6}"/>
          </ac:picMkLst>
        </pc:picChg>
        <pc:picChg chg="add mod">
          <ac:chgData name="Jessica Bailey" userId="965a1b90-078f-4270-a62d-d042259dd1b7" providerId="ADAL" clId="{6C677184-5945-46A0-90D8-759785EBBEBB}" dt="2025-11-18T10:40:01.302" v="667" actId="14100"/>
          <ac:picMkLst>
            <pc:docMk/>
            <pc:sldMk cId="1712452188" sldId="272"/>
            <ac:picMk id="6" creationId="{FA8CC2FE-F898-C478-8206-D7F5D3400524}"/>
          </ac:picMkLst>
        </pc:picChg>
      </pc:sldChg>
      <pc:sldChg chg="addSp modSp add mod ord modAnim modNotesTx">
        <pc:chgData name="Jessica Bailey" userId="965a1b90-078f-4270-a62d-d042259dd1b7" providerId="ADAL" clId="{6C677184-5945-46A0-90D8-759785EBBEBB}" dt="2025-11-17T10:39:01.948" v="512" actId="1076"/>
        <pc:sldMkLst>
          <pc:docMk/>
          <pc:sldMk cId="3724813067" sldId="273"/>
        </pc:sldMkLst>
        <pc:picChg chg="add mod">
          <ac:chgData name="Jessica Bailey" userId="965a1b90-078f-4270-a62d-d042259dd1b7" providerId="ADAL" clId="{6C677184-5945-46A0-90D8-759785EBBEBB}" dt="2025-11-17T10:39:01.948" v="512" actId="1076"/>
          <ac:picMkLst>
            <pc:docMk/>
            <pc:sldMk cId="3724813067" sldId="273"/>
            <ac:picMk id="4" creationId="{2331C9A3-6391-C96D-27F7-301582A4D9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4E984-245B-41AB-9376-61B1C9765B7E}"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FBF8-155B-49EB-9102-AE749C602D1A}" type="slidenum">
              <a:rPr lang="en-US" smtClean="0"/>
              <a:t>‹#›</a:t>
            </a:fld>
            <a:endParaRPr lang="en-US"/>
          </a:p>
        </p:txBody>
      </p:sp>
    </p:spTree>
    <p:extLst>
      <p:ext uri="{BB962C8B-B14F-4D97-AF65-F5344CB8AC3E}">
        <p14:creationId xmlns:p14="http://schemas.microsoft.com/office/powerpoint/2010/main" val="146995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blegateway.com/passage/?search=Isaiah%2061%3A%201-2a&amp;version=ESV#fen-ESV-18845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iblegateway.com/passage/?search=Isaiah%2061%3A%201-2a&amp;version=ESV#fen-ESV-18845b"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oEtpTxt3Pa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2%20Pet%203%3A8-14%20&amp;version=ESV#fen-ESV-30515a"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iblegateway.com/passage/?search=2%20Pet%203%3A8-14%20&amp;version=ESV#fen-ESV-30516c" TargetMode="External"/><Relationship Id="rId4" Type="http://schemas.openxmlformats.org/officeDocument/2006/relationships/hyperlink" Target="https://www.biblegateway.com/passage/?search=2%20Pet%203%3A8-14%20&amp;version=ESV#fen-ESV-30516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GB" sz="1400" b="1" kern="100" dirty="0">
                <a:latin typeface="Arial" panose="020B0604020202020204" pitchFamily="34" charset="0"/>
                <a:ea typeface="Calibri" panose="020F0502020204030204" pitchFamily="34" charset="0"/>
                <a:cs typeface="Times New Roman" panose="02020603050405020304" pitchFamily="18" charset="0"/>
              </a:rPr>
              <a:t>Leader:</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400" kern="100" dirty="0">
                <a:latin typeface="Arial" panose="020B0604020202020204" pitchFamily="34" charset="0"/>
                <a:ea typeface="Calibri" panose="020F0502020204030204" pitchFamily="34" charset="0"/>
                <a:cs typeface="Times New Roman" panose="02020603050405020304" pitchFamily="18" charset="0"/>
              </a:rPr>
              <a:t>In the name of the Father, and of the Son, and of the Holy Spirit, Amen.</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400" kern="100" dirty="0">
                <a:latin typeface="Arial" panose="020B0604020202020204" pitchFamily="34" charset="0"/>
                <a:ea typeface="Calibri" panose="020F0502020204030204" pitchFamily="34" charset="0"/>
                <a:cs typeface="Times New Roman" panose="02020603050405020304" pitchFamily="18" charset="0"/>
              </a:rPr>
              <a:t> </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400" kern="100" dirty="0">
                <a:latin typeface="Arial" panose="020B0604020202020204" pitchFamily="34" charset="0"/>
                <a:ea typeface="Calibri" panose="020F0502020204030204" pitchFamily="34" charset="0"/>
                <a:cs typeface="Times New Roman" panose="02020603050405020304" pitchFamily="18" charset="0"/>
              </a:rPr>
              <a:t>The four weeks of Advent are a time of preparation and of waiting – waiting for the return of Christ at the end of time; and waiting to celebrate once again the birth of Jesus in Bethlehem.</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400" kern="100" dirty="0">
                <a:latin typeface="Arial" panose="020B0604020202020204" pitchFamily="34" charset="0"/>
                <a:ea typeface="Calibri" panose="020F0502020204030204" pitchFamily="34" charset="0"/>
                <a:cs typeface="Times New Roman" panose="02020603050405020304" pitchFamily="18" charset="0"/>
              </a:rPr>
              <a:t> </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400" kern="100" dirty="0">
                <a:latin typeface="Arial" panose="020B0604020202020204" pitchFamily="34" charset="0"/>
                <a:ea typeface="Calibri" panose="020F0502020204030204" pitchFamily="34" charset="0"/>
                <a:cs typeface="Times New Roman" panose="02020603050405020304" pitchFamily="18" charset="0"/>
              </a:rPr>
              <a:t>So, we gather to begin our time of waiting and preparation. Together we will share our story of God who - before time began – loved us, chose to come among us, and knew that we would gather here today. It is a story that ends in light but begins in darkness.</a:t>
            </a:r>
            <a:endParaRPr lang="en-US" sz="1400" dirty="0"/>
          </a:p>
          <a:p>
            <a:endParaRPr lang="en-US" sz="1400" dirty="0"/>
          </a:p>
          <a:p>
            <a:r>
              <a:rPr lang="en-US" sz="1400" i="1" dirty="0"/>
              <a:t>Photo credit: </a:t>
            </a:r>
            <a:r>
              <a:rPr lang="en-GB" sz="1400" i="1" dirty="0">
                <a:effectLst/>
              </a:rPr>
              <a:t>Hannah Caldwell, Candles in St Augustine Church Manila (2018)</a:t>
            </a:r>
          </a:p>
          <a:p>
            <a:endParaRPr lang="en-GB" dirty="0">
              <a:effectLst/>
            </a:endParaRPr>
          </a:p>
          <a:p>
            <a:endParaRPr lang="en-GB"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2C203C34-98DD-4D53-927A-4252F05BFC28}" type="slidenum">
              <a:rPr lang="en-GB" smtClean="0"/>
              <a:t>1</a:t>
            </a:fld>
            <a:endParaRPr lang="en-GB"/>
          </a:p>
        </p:txBody>
      </p:sp>
    </p:spTree>
    <p:extLst>
      <p:ext uri="{BB962C8B-B14F-4D97-AF65-F5344CB8AC3E}">
        <p14:creationId xmlns:p14="http://schemas.microsoft.com/office/powerpoint/2010/main" val="402066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FC130-485B-A009-21BA-83093854D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9BDF7-27D2-43D4-CACF-32DC2FB11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1C10C-8134-64AE-5575-7F0E03B562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music: The Brilliance, Advent Collection. </a:t>
            </a:r>
            <a:endParaRPr lang="en-GB" dirty="0"/>
          </a:p>
          <a:p>
            <a:endParaRPr lang="en-US" dirty="0"/>
          </a:p>
        </p:txBody>
      </p:sp>
      <p:sp>
        <p:nvSpPr>
          <p:cNvPr id="4" name="Slide Number Placeholder 3">
            <a:extLst>
              <a:ext uri="{FF2B5EF4-FFF2-40B4-BE49-F238E27FC236}">
                <a16:creationId xmlns:a16="http://schemas.microsoft.com/office/drawing/2014/main" id="{F2CCA022-B925-AFE9-1B98-0785460D2F79}"/>
              </a:ext>
            </a:extLst>
          </p:cNvPr>
          <p:cNvSpPr>
            <a:spLocks noGrp="1"/>
          </p:cNvSpPr>
          <p:nvPr>
            <p:ph type="sldNum" sz="quarter" idx="5"/>
          </p:nvPr>
        </p:nvSpPr>
        <p:spPr/>
        <p:txBody>
          <a:bodyPr/>
          <a:lstStyle/>
          <a:p>
            <a:fld id="{2F63FBF8-155B-49EB-9102-AE749C602D1A}" type="slidenum">
              <a:rPr lang="en-US" smtClean="0"/>
              <a:t>10</a:t>
            </a:fld>
            <a:endParaRPr lang="en-US"/>
          </a:p>
        </p:txBody>
      </p:sp>
    </p:spTree>
    <p:extLst>
      <p:ext uri="{BB962C8B-B14F-4D97-AF65-F5344CB8AC3E}">
        <p14:creationId xmlns:p14="http://schemas.microsoft.com/office/powerpoint/2010/main" val="192501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CD5C-EBD3-BBBB-88EE-6545FBB73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29FE0-5639-92BB-7DB5-FC9581E5B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F4876-9933-FA3C-5876-5B251BF11287}"/>
              </a:ext>
            </a:extLst>
          </p:cNvPr>
          <p:cNvSpPr>
            <a:spLocks noGrp="1"/>
          </p:cNvSpPr>
          <p:nvPr>
            <p:ph type="body" idx="1"/>
          </p:nvPr>
        </p:nvSpPr>
        <p:spPr/>
        <p:txBody>
          <a:bodyPr/>
          <a:lstStyle/>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Leader:</a:t>
            </a:r>
            <a:r>
              <a:rPr lang="en-GB" sz="12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 (As the third (pink) candle is lit) </a:t>
            </a: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Let us pray together.</a:t>
            </a:r>
          </a:p>
          <a:p>
            <a:pPr>
              <a:lnSpc>
                <a:spcPct val="107000"/>
              </a:lnSpc>
              <a:spcAft>
                <a:spcPts val="846"/>
              </a:spcAft>
            </a:pPr>
            <a:endPar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All:</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God of light,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Open our eyes to a new vision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of a kingdom that centres around you.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Your radiant light breaking through the darkness.</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Let your light touch all those who walk in darkness at this time. We pray for all those living in conflict and the injustice of poverty.</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May they find comfort in your word and promises. </a:t>
            </a:r>
            <a:b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May they find strength in your presence.</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May they find direction through your word.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As we wait expectantly for you, O Lord, please heal the divisions of this world as we seek true and lasting peace.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We name the countries who are experiencing war and conflict.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We hold before you all who cry out for peace.</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tx1"/>
                </a:solidFill>
                <a:latin typeface="Arial" panose="020B0604020202020204" pitchFamily="34" charset="0"/>
                <a:ea typeface="Calibri" panose="020F0502020204030204" pitchFamily="34" charset="0"/>
              </a:rPr>
              <a:t>Amen.</a:t>
            </a:r>
            <a:r>
              <a:rPr lang="en-GB"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sz="1200" i="1" kern="1200" dirty="0">
              <a:solidFill>
                <a:schemeClr val="tx1"/>
              </a:solidFill>
              <a:effectLst/>
              <a:latin typeface="+mn-lt"/>
              <a:ea typeface="+mn-ea"/>
              <a:cs typeface="+mn-cs"/>
            </a:endParaRPr>
          </a:p>
          <a:p>
            <a:pPr defTabSz="966612">
              <a:defRPr/>
            </a:pPr>
            <a:endParaRPr lang="en-US" sz="1200" i="1" kern="1200" dirty="0">
              <a:solidFill>
                <a:schemeClr val="tx1"/>
              </a:solidFill>
              <a:effectLst/>
              <a:latin typeface="+mn-lt"/>
              <a:ea typeface="+mn-ea"/>
              <a:cs typeface="+mn-cs"/>
            </a:endParaRPr>
          </a:p>
          <a:p>
            <a:pPr defTabSz="966612">
              <a:defRPr/>
            </a:pPr>
            <a:r>
              <a:rPr lang="en-US" sz="1200" i="1" kern="1200" dirty="0">
                <a:solidFill>
                  <a:schemeClr val="tx1"/>
                </a:solidFill>
                <a:effectLst/>
                <a:latin typeface="+mn-lt"/>
                <a:ea typeface="+mn-ea"/>
                <a:cs typeface="+mn-cs"/>
              </a:rPr>
              <a:t>Photo credit: Grant Whitty, </a:t>
            </a:r>
            <a:r>
              <a:rPr lang="en-US" sz="1200" i="1" kern="1200" dirty="0" err="1">
                <a:solidFill>
                  <a:schemeClr val="tx1"/>
                </a:solidFill>
                <a:effectLst/>
                <a:latin typeface="+mn-lt"/>
                <a:ea typeface="+mn-ea"/>
                <a:cs typeface="+mn-cs"/>
              </a:rPr>
              <a:t>Unsplash</a:t>
            </a:r>
            <a:endParaRPr lang="en-GB" sz="12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DF055FD5-9432-9B6A-52B6-21DD5C6E61AC}"/>
              </a:ext>
            </a:extLst>
          </p:cNvPr>
          <p:cNvSpPr>
            <a:spLocks noGrp="1"/>
          </p:cNvSpPr>
          <p:nvPr>
            <p:ph type="sldNum" sz="quarter" idx="5"/>
          </p:nvPr>
        </p:nvSpPr>
        <p:spPr/>
        <p:txBody>
          <a:bodyPr/>
          <a:lstStyle/>
          <a:p>
            <a:fld id="{2F63FBF8-155B-49EB-9102-AE749C602D1A}" type="slidenum">
              <a:rPr lang="en-US" smtClean="0"/>
              <a:t>11</a:t>
            </a:fld>
            <a:endParaRPr lang="en-US"/>
          </a:p>
        </p:txBody>
      </p:sp>
    </p:spTree>
    <p:extLst>
      <p:ext uri="{BB962C8B-B14F-4D97-AF65-F5344CB8AC3E}">
        <p14:creationId xmlns:p14="http://schemas.microsoft.com/office/powerpoint/2010/main" val="372196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72DB-E752-8857-4F8C-BAC0B2E1C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D1570-7A8B-D499-8948-9570B91BC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A2787-61B5-3951-5352-B6DA9448F651}"/>
              </a:ext>
            </a:extLst>
          </p:cNvPr>
          <p:cNvSpPr>
            <a:spLocks noGrp="1"/>
          </p:cNvSpPr>
          <p:nvPr>
            <p:ph type="body" idx="1"/>
          </p:nvPr>
        </p:nvSpPr>
        <p:spPr/>
        <p:txBody>
          <a:bodyPr/>
          <a:lstStyle/>
          <a:p>
            <a:pPr defTabSz="966612">
              <a:defRPr/>
            </a:pPr>
            <a:r>
              <a:rPr lang="en-US" sz="1200" b="1" i="0" u="none" kern="1200" dirty="0">
                <a:solidFill>
                  <a:schemeClr val="tx1"/>
                </a:solidFill>
                <a:effectLst/>
                <a:latin typeface="+mn-lt"/>
                <a:ea typeface="+mn-ea"/>
                <a:cs typeface="+mn-cs"/>
              </a:rPr>
              <a:t>Scripture Reading: Isaiah 61: 1-2a</a:t>
            </a:r>
          </a:p>
          <a:p>
            <a:pPr defTabSz="966612">
              <a:defRPr/>
            </a:pPr>
            <a:r>
              <a:rPr lang="en-US" sz="1200" b="0" i="0" dirty="0">
                <a:solidFill>
                  <a:schemeClr val="tx1"/>
                </a:solidFill>
                <a:effectLst/>
                <a:latin typeface="Montserrat" panose="00000500000000000000" pitchFamily="2" charset="0"/>
              </a:rPr>
              <a:t>The Spirit of the Lord </a:t>
            </a:r>
            <a:r>
              <a:rPr lang="en-US" sz="1200" b="0" i="0" cap="small" dirty="0">
                <a:solidFill>
                  <a:schemeClr val="tx1"/>
                </a:solidFill>
                <a:effectLst/>
                <a:latin typeface="Montserrat" panose="00000500000000000000" pitchFamily="2" charset="0"/>
              </a:rPr>
              <a:t>God</a:t>
            </a:r>
            <a:r>
              <a:rPr lang="en-US" sz="1200" b="0" i="0" dirty="0">
                <a:solidFill>
                  <a:schemeClr val="tx1"/>
                </a:solidFill>
                <a:effectLst/>
                <a:latin typeface="Montserrat" panose="00000500000000000000" pitchFamily="2" charset="0"/>
              </a:rPr>
              <a:t> is upon me,</a:t>
            </a:r>
            <a:br>
              <a:rPr lang="en-US" sz="1200" dirty="0">
                <a:solidFill>
                  <a:schemeClr val="tx1"/>
                </a:solidFill>
                <a:latin typeface="Montserrat" panose="00000500000000000000" pitchFamily="2" charset="0"/>
              </a:rPr>
            </a:br>
            <a:r>
              <a:rPr lang="en-US" sz="1200" b="0" i="0" dirty="0">
                <a:solidFill>
                  <a:schemeClr val="tx1"/>
                </a:solidFill>
                <a:effectLst/>
                <a:latin typeface="Montserrat" panose="00000500000000000000" pitchFamily="2" charset="0"/>
              </a:rPr>
              <a:t>    because the </a:t>
            </a:r>
            <a:r>
              <a:rPr lang="en-US" sz="1200" b="0" i="0" cap="small" dirty="0">
                <a:solidFill>
                  <a:schemeClr val="tx1"/>
                </a:solidFill>
                <a:effectLst/>
                <a:latin typeface="Montserrat" panose="00000500000000000000" pitchFamily="2" charset="0"/>
              </a:rPr>
              <a:t>Lord</a:t>
            </a:r>
            <a:r>
              <a:rPr lang="en-US" sz="1200" b="0" i="0" dirty="0">
                <a:solidFill>
                  <a:schemeClr val="tx1"/>
                </a:solidFill>
                <a:effectLst/>
                <a:latin typeface="Montserrat" panose="00000500000000000000" pitchFamily="2" charset="0"/>
              </a:rPr>
              <a:t> has anointed me</a:t>
            </a:r>
            <a:br>
              <a:rPr lang="en-US" sz="1200" dirty="0">
                <a:solidFill>
                  <a:schemeClr val="tx1"/>
                </a:solidFill>
                <a:latin typeface="Montserrat" panose="00000500000000000000" pitchFamily="2" charset="0"/>
              </a:rPr>
            </a:br>
            <a:r>
              <a:rPr lang="en-US" sz="1200" b="0" i="0" dirty="0">
                <a:solidFill>
                  <a:schemeClr val="tx1"/>
                </a:solidFill>
                <a:effectLst/>
                <a:latin typeface="Montserrat" panose="00000500000000000000" pitchFamily="2" charset="0"/>
              </a:rPr>
              <a:t>to bring good news to the poor;</a:t>
            </a:r>
            <a:r>
              <a:rPr lang="en-US" sz="1200" b="0" i="0" baseline="30000" dirty="0">
                <a:solidFill>
                  <a:schemeClr val="tx1"/>
                </a:solidFill>
                <a:effectLst/>
                <a:latin typeface="Montserrat" panose="00000500000000000000" pitchFamily="2" charset="0"/>
              </a:rPr>
              <a:t>[</a:t>
            </a:r>
            <a:r>
              <a:rPr lang="en-US" sz="1200" b="0" i="0" baseline="30000" dirty="0">
                <a:solidFill>
                  <a:schemeClr val="tx1"/>
                </a:solidFill>
                <a:effectLst/>
                <a:latin typeface="Montserrat" panose="00000500000000000000" pitchFamily="2" charset="0"/>
                <a:hlinkClick r:id="rId3" tooltip="See footnote a">
                  <a:extLst>
                    <a:ext uri="{A12FA001-AC4F-418D-AE19-62706E023703}">
                      <ahyp:hlinkClr xmlns:ahyp="http://schemas.microsoft.com/office/drawing/2018/hyperlinkcolor" val="tx"/>
                    </a:ext>
                  </a:extLst>
                </a:hlinkClick>
              </a:rPr>
              <a:t>a</a:t>
            </a:r>
            <a:r>
              <a:rPr lang="en-US" sz="1200" b="0" i="0" baseline="30000" dirty="0">
                <a:solidFill>
                  <a:schemeClr val="tx1"/>
                </a:solidFill>
                <a:effectLst/>
                <a:latin typeface="Montserrat" panose="00000500000000000000" pitchFamily="2" charset="0"/>
              </a:rPr>
              <a:t>]</a:t>
            </a:r>
            <a:br>
              <a:rPr lang="en-US" sz="1200" dirty="0">
                <a:solidFill>
                  <a:schemeClr val="tx1"/>
                </a:solidFill>
                <a:latin typeface="Montserrat" panose="00000500000000000000" pitchFamily="2" charset="0"/>
              </a:rPr>
            </a:br>
            <a:r>
              <a:rPr lang="en-US" sz="1200" b="0" i="0" dirty="0">
                <a:solidFill>
                  <a:schemeClr val="tx1"/>
                </a:solidFill>
                <a:effectLst/>
                <a:latin typeface="Montserrat" panose="00000500000000000000" pitchFamily="2" charset="0"/>
              </a:rPr>
              <a:t>    he has sent me to bind up the brokenhearted,</a:t>
            </a:r>
            <a:br>
              <a:rPr lang="en-US" sz="1200" dirty="0">
                <a:solidFill>
                  <a:schemeClr val="tx1"/>
                </a:solidFill>
                <a:latin typeface="Montserrat" panose="00000500000000000000" pitchFamily="2" charset="0"/>
              </a:rPr>
            </a:br>
            <a:r>
              <a:rPr lang="en-US" sz="1200" b="0" i="0" dirty="0">
                <a:solidFill>
                  <a:schemeClr val="tx1"/>
                </a:solidFill>
                <a:effectLst/>
                <a:latin typeface="Montserrat" panose="00000500000000000000" pitchFamily="2" charset="0"/>
              </a:rPr>
              <a:t>to proclaim liberty to the captives,</a:t>
            </a:r>
            <a:br>
              <a:rPr lang="en-US" sz="1200" dirty="0">
                <a:solidFill>
                  <a:schemeClr val="tx1"/>
                </a:solidFill>
                <a:latin typeface="Montserrat" panose="00000500000000000000" pitchFamily="2" charset="0"/>
              </a:rPr>
            </a:br>
            <a:r>
              <a:rPr lang="en-US" sz="1200" b="0" i="0" dirty="0">
                <a:solidFill>
                  <a:schemeClr val="tx1"/>
                </a:solidFill>
                <a:effectLst/>
                <a:latin typeface="Montserrat" panose="00000500000000000000" pitchFamily="2" charset="0"/>
              </a:rPr>
              <a:t>    and the opening of the prison to those who are bound;</a:t>
            </a:r>
            <a:r>
              <a:rPr lang="en-US" sz="1200" b="0" i="0" baseline="30000" dirty="0">
                <a:solidFill>
                  <a:schemeClr val="tx1"/>
                </a:solidFill>
                <a:effectLst/>
                <a:latin typeface="Montserrat" panose="00000500000000000000" pitchFamily="2" charset="0"/>
              </a:rPr>
              <a:t>[</a:t>
            </a:r>
            <a:r>
              <a:rPr lang="en-US" sz="1200" b="0" i="0" baseline="30000" dirty="0">
                <a:solidFill>
                  <a:schemeClr val="tx1"/>
                </a:solidFill>
                <a:effectLst/>
                <a:latin typeface="Montserrat" panose="00000500000000000000" pitchFamily="2" charset="0"/>
                <a:hlinkClick r:id="rId4" tooltip="See footnote b">
                  <a:extLst>
                    <a:ext uri="{A12FA001-AC4F-418D-AE19-62706E023703}">
                      <ahyp:hlinkClr xmlns:ahyp="http://schemas.microsoft.com/office/drawing/2018/hyperlinkcolor" val="tx"/>
                    </a:ext>
                  </a:extLst>
                </a:hlinkClick>
              </a:rPr>
              <a:t>b</a:t>
            </a:r>
            <a:r>
              <a:rPr lang="en-US" sz="1200" b="0" i="0" baseline="30000" dirty="0">
                <a:solidFill>
                  <a:schemeClr val="tx1"/>
                </a:solidFill>
                <a:effectLst/>
                <a:latin typeface="Montserrat" panose="00000500000000000000" pitchFamily="2" charset="0"/>
              </a:rPr>
              <a:t>]</a:t>
            </a:r>
            <a:br>
              <a:rPr lang="en-US" sz="1200" dirty="0">
                <a:solidFill>
                  <a:schemeClr val="tx1"/>
                </a:solidFill>
                <a:latin typeface="Montserrat" panose="00000500000000000000" pitchFamily="2" charset="0"/>
              </a:rPr>
            </a:br>
            <a:r>
              <a:rPr lang="en-US" sz="1200" b="1" i="0" baseline="30000" dirty="0">
                <a:solidFill>
                  <a:schemeClr val="tx1"/>
                </a:solidFill>
                <a:effectLst/>
                <a:latin typeface="Montserrat" panose="00000500000000000000" pitchFamily="2" charset="0"/>
              </a:rPr>
              <a:t>2 </a:t>
            </a:r>
            <a:r>
              <a:rPr lang="en-US" sz="1200" b="0" i="0" dirty="0">
                <a:solidFill>
                  <a:schemeClr val="tx1"/>
                </a:solidFill>
                <a:effectLst/>
                <a:latin typeface="Montserrat" panose="00000500000000000000" pitchFamily="2" charset="0"/>
              </a:rPr>
              <a:t>to proclaim the year of the </a:t>
            </a:r>
            <a:r>
              <a:rPr lang="en-US" sz="1200" b="0" i="0" cap="small" dirty="0">
                <a:solidFill>
                  <a:schemeClr val="tx1"/>
                </a:solidFill>
                <a:effectLst/>
                <a:latin typeface="Montserrat" panose="00000500000000000000" pitchFamily="2" charset="0"/>
              </a:rPr>
              <a:t>Lord</a:t>
            </a:r>
            <a:r>
              <a:rPr lang="en-US" sz="1200" b="0" i="0" dirty="0">
                <a:solidFill>
                  <a:schemeClr val="tx1"/>
                </a:solidFill>
                <a:effectLst/>
                <a:latin typeface="Montserrat" panose="00000500000000000000" pitchFamily="2" charset="0"/>
              </a:rPr>
              <a:t>'s favor,</a:t>
            </a:r>
            <a:br>
              <a:rPr lang="en-US" sz="1200" dirty="0">
                <a:solidFill>
                  <a:schemeClr val="tx1"/>
                </a:solidFill>
                <a:latin typeface="Montserrat" panose="00000500000000000000" pitchFamily="2" charset="0"/>
              </a:rPr>
            </a:br>
            <a:r>
              <a:rPr lang="en-US" sz="1200" b="0" i="0" dirty="0">
                <a:solidFill>
                  <a:schemeClr val="tx1"/>
                </a:solidFill>
                <a:effectLst/>
                <a:latin typeface="Montserrat" panose="00000500000000000000" pitchFamily="2" charset="0"/>
              </a:rPr>
              <a:t>    and the day of vengeance of our God;</a:t>
            </a:r>
            <a:br>
              <a:rPr lang="en-US" sz="1200" dirty="0">
                <a:solidFill>
                  <a:schemeClr val="tx1"/>
                </a:solidFill>
                <a:latin typeface="Montserrat" panose="00000500000000000000" pitchFamily="2" charset="0"/>
              </a:rPr>
            </a:br>
            <a:r>
              <a:rPr lang="en-US" sz="1200" b="0" i="0" dirty="0">
                <a:solidFill>
                  <a:schemeClr val="tx1"/>
                </a:solidFill>
                <a:effectLst/>
                <a:latin typeface="Montserrat" panose="00000500000000000000" pitchFamily="2" charset="0"/>
              </a:rPr>
              <a:t>    to comfort all who mourn;</a:t>
            </a:r>
            <a:endParaRPr lang="en-US" sz="1200" i="1" dirty="0">
              <a:solidFill>
                <a:schemeClr val="tx1"/>
              </a:solidFill>
              <a:effectLst/>
              <a:latin typeface="Montserrat" panose="00000500000000000000" pitchFamily="2" charset="0"/>
            </a:endParaRPr>
          </a:p>
          <a:p>
            <a:pPr defTabSz="966612">
              <a:defRPr/>
            </a:pPr>
            <a:r>
              <a:rPr lang="en-US" sz="1200" i="1" kern="1200" dirty="0">
                <a:solidFill>
                  <a:schemeClr val="tx1"/>
                </a:solidFill>
                <a:effectLst/>
                <a:latin typeface="+mn-lt"/>
                <a:ea typeface="+mn-ea"/>
                <a:cs typeface="+mn-cs"/>
              </a:rPr>
              <a:t>Photo credit: Aaron Bird, </a:t>
            </a:r>
            <a:r>
              <a:rPr lang="en-US" sz="1200" i="1" kern="1200" dirty="0" err="1">
                <a:solidFill>
                  <a:schemeClr val="tx1"/>
                </a:solidFill>
                <a:effectLst/>
                <a:latin typeface="+mn-lt"/>
                <a:ea typeface="+mn-ea"/>
                <a:cs typeface="+mn-cs"/>
              </a:rPr>
              <a:t>Unsplash</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BC854D7-A6A2-C58E-1CE1-A21CE590B9FD}"/>
              </a:ext>
            </a:extLst>
          </p:cNvPr>
          <p:cNvSpPr>
            <a:spLocks noGrp="1"/>
          </p:cNvSpPr>
          <p:nvPr>
            <p:ph type="sldNum" sz="quarter" idx="5"/>
          </p:nvPr>
        </p:nvSpPr>
        <p:spPr/>
        <p:txBody>
          <a:bodyPr/>
          <a:lstStyle/>
          <a:p>
            <a:fld id="{2F63FBF8-155B-49EB-9102-AE749C602D1A}" type="slidenum">
              <a:rPr lang="en-US" smtClean="0"/>
              <a:t>12</a:t>
            </a:fld>
            <a:endParaRPr lang="en-US"/>
          </a:p>
        </p:txBody>
      </p:sp>
    </p:spTree>
    <p:extLst>
      <p:ext uri="{BB962C8B-B14F-4D97-AF65-F5344CB8AC3E}">
        <p14:creationId xmlns:p14="http://schemas.microsoft.com/office/powerpoint/2010/main" val="27700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F78EB-231C-1FF9-294D-6310C948B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47B1D-15A7-C8C2-BF09-B3A5853DD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2ED29-89BD-6778-F574-EF412E09EE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F4490A-73DA-0481-802D-DFA1FA94C4A7}"/>
              </a:ext>
            </a:extLst>
          </p:cNvPr>
          <p:cNvSpPr>
            <a:spLocks noGrp="1"/>
          </p:cNvSpPr>
          <p:nvPr>
            <p:ph type="sldNum" sz="quarter" idx="5"/>
          </p:nvPr>
        </p:nvSpPr>
        <p:spPr/>
        <p:txBody>
          <a:bodyPr/>
          <a:lstStyle/>
          <a:p>
            <a:fld id="{2F63FBF8-155B-49EB-9102-AE749C602D1A}" type="slidenum">
              <a:rPr lang="en-US" smtClean="0"/>
              <a:t>13</a:t>
            </a:fld>
            <a:endParaRPr lang="en-US"/>
          </a:p>
        </p:txBody>
      </p:sp>
    </p:spTree>
    <p:extLst>
      <p:ext uri="{BB962C8B-B14F-4D97-AF65-F5344CB8AC3E}">
        <p14:creationId xmlns:p14="http://schemas.microsoft.com/office/powerpoint/2010/main" val="137237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C291F-3EB3-69CC-B994-49B852AE0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7A79F-9AAB-6081-942C-A6D20E500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CB2A0-BD49-F0AD-00CD-FC99C20EE0AD}"/>
              </a:ext>
            </a:extLst>
          </p:cNvPr>
          <p:cNvSpPr>
            <a:spLocks noGrp="1"/>
          </p:cNvSpPr>
          <p:nvPr>
            <p:ph type="body" idx="1"/>
          </p:nvPr>
        </p:nvSpPr>
        <p:spPr/>
        <p:txBody>
          <a:bodyPr/>
          <a:lstStyle/>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Leader:</a:t>
            </a:r>
            <a:r>
              <a:rPr lang="en-GB" sz="12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 (As the first purple candle is lit) </a:t>
            </a: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Let us pray together:</a:t>
            </a:r>
            <a:endParaRPr lang="en-GB" sz="12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All:</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1200" u="none" kern="1200" dirty="0">
                <a:solidFill>
                  <a:schemeClr val="tx1"/>
                </a:solidFill>
                <a:effectLst/>
                <a:latin typeface="+mn-lt"/>
                <a:ea typeface="+mn-ea"/>
                <a:cs typeface="+mn-cs"/>
              </a:rPr>
              <a:t>God of love and mercy,</a:t>
            </a:r>
          </a:p>
          <a:p>
            <a:pPr algn="l"/>
            <a:r>
              <a:rPr lang="en-US" sz="1200" u="none" kern="1200" dirty="0">
                <a:solidFill>
                  <a:schemeClr val="tx1"/>
                </a:solidFill>
                <a:latin typeface="+mn-lt"/>
                <a:ea typeface="+mn-ea"/>
                <a:cs typeface="+mn-cs"/>
              </a:rPr>
              <a:t>You sent your son to be Emmanuel, God with us,  and restored our relationship with you.   </a:t>
            </a:r>
          </a:p>
          <a:p>
            <a:pPr algn="l"/>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Merciful Lord, we pray for </a:t>
            </a:r>
            <a:r>
              <a:rPr lang="en-GB" sz="1200" kern="1200" dirty="0">
                <a:solidFill>
                  <a:schemeClr val="tx1"/>
                </a:solidFill>
                <a:effectLst/>
                <a:latin typeface="+mn-lt"/>
                <a:ea typeface="+mn-ea"/>
                <a:cs typeface="+mn-cs"/>
              </a:rPr>
              <a:t>the natural world; </a:t>
            </a:r>
            <a:r>
              <a:rPr lang="en-GB" sz="1200" kern="1200" dirty="0">
                <a:solidFill>
                  <a:schemeClr val="tx1"/>
                </a:solidFill>
                <a:latin typeface="+mn-lt"/>
                <a:ea typeface="+mn-ea"/>
                <a:cs typeface="+mn-cs"/>
              </a:rPr>
              <a:t>the areas</a:t>
            </a:r>
            <a:r>
              <a:rPr lang="en-GB" sz="1200" kern="1200" dirty="0">
                <a:solidFill>
                  <a:schemeClr val="tx1"/>
                </a:solidFill>
                <a:effectLst/>
                <a:latin typeface="+mn-lt"/>
                <a:ea typeface="+mn-ea"/>
                <a:cs typeface="+mn-cs"/>
              </a:rPr>
              <a:t> that </a:t>
            </a:r>
            <a:r>
              <a:rPr lang="en-GB" sz="1200" kern="1200" dirty="0">
                <a:solidFill>
                  <a:schemeClr val="tx1"/>
                </a:solidFill>
                <a:latin typeface="+mn-lt"/>
                <a:ea typeface="+mn-ea"/>
                <a:cs typeface="+mn-cs"/>
              </a:rPr>
              <a:t>are</a:t>
            </a:r>
            <a:r>
              <a:rPr lang="en-GB" sz="1200" kern="1200" dirty="0">
                <a:solidFill>
                  <a:schemeClr val="tx1"/>
                </a:solidFill>
                <a:effectLst/>
                <a:latin typeface="+mn-lt"/>
                <a:ea typeface="+mn-ea"/>
                <a:cs typeface="+mn-cs"/>
              </a:rPr>
              <a:t> </a:t>
            </a:r>
            <a:r>
              <a:rPr lang="en-GB" sz="1200" kern="1200" dirty="0">
                <a:solidFill>
                  <a:schemeClr val="tx1"/>
                </a:solidFill>
                <a:latin typeface="+mn-lt"/>
                <a:ea typeface="+mn-ea"/>
                <a:cs typeface="+mn-cs"/>
              </a:rPr>
              <a:t>suffering because of our modern lifestyles. We cry out for our common home. May our lives convey the need to stand in solidarity with the whole of creation. </a:t>
            </a:r>
          </a:p>
          <a:p>
            <a:pPr algn="l"/>
            <a:endParaRPr lang="en-GB" sz="1200" kern="1200" dirty="0">
              <a:solidFill>
                <a:schemeClr val="tx1"/>
              </a:solidFill>
              <a:effectLst/>
              <a:latin typeface="+mn-lt"/>
              <a:ea typeface="+mn-ea"/>
              <a:cs typeface="+mn-cs"/>
            </a:endParaRPr>
          </a:p>
          <a:p>
            <a:pPr algn="l"/>
            <a:r>
              <a:rPr lang="en-GB" sz="1200" kern="1200" dirty="0">
                <a:solidFill>
                  <a:schemeClr val="tx1"/>
                </a:solidFill>
                <a:effectLst/>
                <a:latin typeface="+mn-lt"/>
                <a:ea typeface="+mn-ea"/>
                <a:cs typeface="+mn-cs"/>
              </a:rPr>
              <a:t>We </a:t>
            </a:r>
            <a:r>
              <a:rPr lang="en-GB" sz="1200" kern="1200" dirty="0">
                <a:solidFill>
                  <a:schemeClr val="tx1"/>
                </a:solidFill>
                <a:latin typeface="+mn-lt"/>
                <a:ea typeface="+mn-ea"/>
                <a:cs typeface="+mn-cs"/>
              </a:rPr>
              <a:t>long for a day when all of creation will be restored. We wait expectantly for you O Lord. </a:t>
            </a:r>
          </a:p>
          <a:p>
            <a:pPr algn="l"/>
            <a:endParaRPr lang="en-GB" sz="1200" kern="1200" dirty="0">
              <a:solidFill>
                <a:schemeClr val="tx1"/>
              </a:solidFill>
              <a:latin typeface="+mn-lt"/>
              <a:ea typeface="+mn-ea"/>
              <a:cs typeface="+mn-cs"/>
            </a:endParaRPr>
          </a:p>
          <a:p>
            <a:pPr algn="l"/>
            <a:endParaRPr lang="en-GB" sz="1200" kern="1200" dirty="0">
              <a:solidFill>
                <a:schemeClr val="tx1"/>
              </a:solidFill>
              <a:latin typeface="+mn-lt"/>
              <a:ea typeface="+mn-ea"/>
              <a:cs typeface="+mn-cs"/>
            </a:endParaRPr>
          </a:p>
          <a:p>
            <a:pPr algn="l"/>
            <a:r>
              <a:rPr lang="en-GB" sz="1200" kern="1200" dirty="0">
                <a:solidFill>
                  <a:schemeClr val="tx1"/>
                </a:solidFill>
                <a:latin typeface="+mn-lt"/>
                <a:ea typeface="+mn-ea"/>
                <a:cs typeface="+mn-cs"/>
              </a:rPr>
              <a:t>In your mercy, hear our prayer. </a:t>
            </a:r>
          </a:p>
          <a:p>
            <a:endParaRPr lang="en-US" dirty="0"/>
          </a:p>
        </p:txBody>
      </p:sp>
      <p:sp>
        <p:nvSpPr>
          <p:cNvPr id="4" name="Slide Number Placeholder 3">
            <a:extLst>
              <a:ext uri="{FF2B5EF4-FFF2-40B4-BE49-F238E27FC236}">
                <a16:creationId xmlns:a16="http://schemas.microsoft.com/office/drawing/2014/main" id="{CB0CB5DE-93EC-664E-AF92-D1C286492BC6}"/>
              </a:ext>
            </a:extLst>
          </p:cNvPr>
          <p:cNvSpPr>
            <a:spLocks noGrp="1"/>
          </p:cNvSpPr>
          <p:nvPr>
            <p:ph type="sldNum" sz="quarter" idx="5"/>
          </p:nvPr>
        </p:nvSpPr>
        <p:spPr/>
        <p:txBody>
          <a:bodyPr/>
          <a:lstStyle/>
          <a:p>
            <a:fld id="{2F63FBF8-155B-49EB-9102-AE749C602D1A}" type="slidenum">
              <a:rPr lang="en-US" smtClean="0"/>
              <a:t>14</a:t>
            </a:fld>
            <a:endParaRPr lang="en-US"/>
          </a:p>
        </p:txBody>
      </p:sp>
    </p:spTree>
    <p:extLst>
      <p:ext uri="{BB962C8B-B14F-4D97-AF65-F5344CB8AC3E}">
        <p14:creationId xmlns:p14="http://schemas.microsoft.com/office/powerpoint/2010/main" val="227871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E256E-EBAB-526A-35E3-005A48264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DDBEA-A9F1-4194-61E5-D5C0D5EDE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B0479-22A9-EBE0-F35A-1A1EE20AFA2B}"/>
              </a:ext>
            </a:extLst>
          </p:cNvPr>
          <p:cNvSpPr>
            <a:spLocks noGrp="1"/>
          </p:cNvSpPr>
          <p:nvPr>
            <p:ph type="body" idx="1"/>
          </p:nvPr>
        </p:nvSpPr>
        <p:spPr/>
        <p:txBody>
          <a:bodyPr/>
          <a:lstStyle/>
          <a:p>
            <a:pPr defTabSz="966612">
              <a:defRPr/>
            </a:pPr>
            <a:r>
              <a:rPr lang="en-GB" sz="1000" b="1" dirty="0">
                <a:solidFill>
                  <a:schemeClr val="tx1"/>
                </a:solidFill>
                <a:latin typeface="Arial" panose="020B0604020202020204" pitchFamily="34" charset="0"/>
                <a:cs typeface="Arial" panose="020B0604020202020204" pitchFamily="34" charset="0"/>
              </a:rPr>
              <a:t>Scripture Reading: Rom 16:25-27</a:t>
            </a:r>
            <a:endParaRPr lang="en-GB" sz="1000" b="1" baseline="30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defTabSz="966612">
              <a:defRPr/>
            </a:pPr>
            <a:endParaRPr lang="en-GB" sz="1000" baseline="30000" dirty="0">
              <a:solidFill>
                <a:schemeClr val="tx1"/>
              </a:solidFill>
              <a:latin typeface="Helvetica Neue"/>
              <a:ea typeface="Times New Roman" panose="02020603050405020304" pitchFamily="18" charset="0"/>
            </a:endParaRPr>
          </a:p>
          <a:p>
            <a:pPr defTabSz="966612">
              <a:defRPr/>
            </a:pPr>
            <a:r>
              <a:rPr lang="en-US" sz="1200" b="1" i="0" baseline="30000" dirty="0">
                <a:solidFill>
                  <a:srgbClr val="000000"/>
                </a:solidFill>
                <a:effectLst/>
                <a:latin typeface="system-ui"/>
              </a:rPr>
              <a:t>25 </a:t>
            </a:r>
            <a:r>
              <a:rPr lang="en-US" sz="1200" b="0" i="0" dirty="0">
                <a:solidFill>
                  <a:srgbClr val="000000"/>
                </a:solidFill>
                <a:effectLst/>
                <a:latin typeface="system-ui"/>
              </a:rPr>
              <a:t>Now to him who is able to strengthen you according to my gospel and the preaching of Jesus Christ, according to the revelation of the mystery that was kept secret for long ages </a:t>
            </a:r>
            <a:r>
              <a:rPr lang="en-US" sz="1200" b="1" i="0" baseline="30000" dirty="0">
                <a:solidFill>
                  <a:srgbClr val="000000"/>
                </a:solidFill>
                <a:effectLst/>
                <a:latin typeface="system-ui"/>
              </a:rPr>
              <a:t>26 </a:t>
            </a:r>
            <a:r>
              <a:rPr lang="en-US" sz="1200" b="0" i="0" dirty="0">
                <a:solidFill>
                  <a:srgbClr val="000000"/>
                </a:solidFill>
                <a:effectLst/>
                <a:latin typeface="system-ui"/>
              </a:rPr>
              <a:t>but has now been disclosed and through the prophetic writings has been made known to all nations, according to the command of the eternal God, to bring about the obedience of faith— </a:t>
            </a:r>
            <a:r>
              <a:rPr lang="en-US" sz="1200" b="1" i="0" baseline="30000" dirty="0">
                <a:solidFill>
                  <a:srgbClr val="000000"/>
                </a:solidFill>
                <a:effectLst/>
                <a:latin typeface="system-ui"/>
              </a:rPr>
              <a:t>27 </a:t>
            </a:r>
            <a:r>
              <a:rPr lang="en-US" sz="1200" b="0" i="0" dirty="0">
                <a:solidFill>
                  <a:srgbClr val="000000"/>
                </a:solidFill>
                <a:effectLst/>
                <a:latin typeface="system-ui"/>
              </a:rPr>
              <a:t>to the only wise God be glory forevermore through Jesus Christ! Amen.</a:t>
            </a:r>
            <a:endParaRPr lang="en-US" sz="1000" i="1" kern="1200" dirty="0">
              <a:solidFill>
                <a:schemeClr val="tx1"/>
              </a:solidFill>
              <a:effectLst/>
              <a:latin typeface="+mn-lt"/>
              <a:ea typeface="+mn-ea"/>
              <a:cs typeface="+mn-cs"/>
            </a:endParaRPr>
          </a:p>
          <a:p>
            <a:pPr defTabSz="966612">
              <a:defRPr/>
            </a:pPr>
            <a:r>
              <a:rPr lang="en-US" sz="1000" i="1" kern="1200" dirty="0">
                <a:solidFill>
                  <a:schemeClr val="tx1"/>
                </a:solidFill>
                <a:effectLst/>
                <a:latin typeface="+mn-lt"/>
                <a:ea typeface="+mn-ea"/>
                <a:cs typeface="+mn-cs"/>
              </a:rPr>
              <a:t>Photo credit: Aaron Bird, </a:t>
            </a:r>
            <a:r>
              <a:rPr lang="en-US" sz="1000" i="1" kern="1200" dirty="0" err="1">
                <a:solidFill>
                  <a:schemeClr val="tx1"/>
                </a:solidFill>
                <a:effectLst/>
                <a:latin typeface="+mn-lt"/>
                <a:ea typeface="+mn-ea"/>
                <a:cs typeface="+mn-cs"/>
              </a:rPr>
              <a:t>Unsplash</a:t>
            </a:r>
            <a:endParaRPr lang="en-US" sz="10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1600065-6728-8BE5-6DDF-0AA6AA32031A}"/>
              </a:ext>
            </a:extLst>
          </p:cNvPr>
          <p:cNvSpPr>
            <a:spLocks noGrp="1"/>
          </p:cNvSpPr>
          <p:nvPr>
            <p:ph type="sldNum" sz="quarter" idx="5"/>
          </p:nvPr>
        </p:nvSpPr>
        <p:spPr/>
        <p:txBody>
          <a:bodyPr/>
          <a:lstStyle/>
          <a:p>
            <a:fld id="{2F63FBF8-155B-49EB-9102-AE749C602D1A}" type="slidenum">
              <a:rPr lang="en-US" smtClean="0"/>
              <a:t>15</a:t>
            </a:fld>
            <a:endParaRPr lang="en-US"/>
          </a:p>
        </p:txBody>
      </p:sp>
    </p:spTree>
    <p:extLst>
      <p:ext uri="{BB962C8B-B14F-4D97-AF65-F5344CB8AC3E}">
        <p14:creationId xmlns:p14="http://schemas.microsoft.com/office/powerpoint/2010/main" val="356794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E80B-615B-F361-778B-6DD17B80B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24CA0-77E4-8ECA-69E9-F42710415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5DF1D-4395-D3BF-4C91-845A3C798458}"/>
              </a:ext>
            </a:extLst>
          </p:cNvPr>
          <p:cNvSpPr>
            <a:spLocks noGrp="1"/>
          </p:cNvSpPr>
          <p:nvPr>
            <p:ph type="body" idx="1"/>
          </p:nvPr>
        </p:nvSpPr>
        <p:spPr/>
        <p:txBody>
          <a:bodyPr/>
          <a:lstStyle/>
          <a:p>
            <a:r>
              <a:rPr lang="en-US" dirty="0">
                <a:hlinkClick r:id="rId3"/>
              </a:rPr>
              <a:t>The light of hope | CAFOD</a:t>
            </a:r>
            <a:endParaRPr lang="en-US" dirty="0"/>
          </a:p>
        </p:txBody>
      </p:sp>
      <p:sp>
        <p:nvSpPr>
          <p:cNvPr id="4" name="Slide Number Placeholder 3">
            <a:extLst>
              <a:ext uri="{FF2B5EF4-FFF2-40B4-BE49-F238E27FC236}">
                <a16:creationId xmlns:a16="http://schemas.microsoft.com/office/drawing/2014/main" id="{7E73CB40-49B0-9773-F060-13841DD209EB}"/>
              </a:ext>
            </a:extLst>
          </p:cNvPr>
          <p:cNvSpPr>
            <a:spLocks noGrp="1"/>
          </p:cNvSpPr>
          <p:nvPr>
            <p:ph type="sldNum" sz="quarter" idx="5"/>
          </p:nvPr>
        </p:nvSpPr>
        <p:spPr/>
        <p:txBody>
          <a:bodyPr/>
          <a:lstStyle/>
          <a:p>
            <a:fld id="{2F63FBF8-155B-49EB-9102-AE749C602D1A}" type="slidenum">
              <a:rPr lang="en-US" smtClean="0"/>
              <a:t>16</a:t>
            </a:fld>
            <a:endParaRPr lang="en-US"/>
          </a:p>
        </p:txBody>
      </p:sp>
    </p:spTree>
    <p:extLst>
      <p:ext uri="{BB962C8B-B14F-4D97-AF65-F5344CB8AC3E}">
        <p14:creationId xmlns:p14="http://schemas.microsoft.com/office/powerpoint/2010/main" val="345726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2AE2-0D98-50E0-071E-8F3F41142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2B4EA-A25B-FC9E-62D2-DE2291A5E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8B341-66CE-828A-6BFE-6400604E690A}"/>
              </a:ext>
            </a:extLst>
          </p:cNvPr>
          <p:cNvSpPr>
            <a:spLocks noGrp="1"/>
          </p:cNvSpPr>
          <p:nvPr>
            <p:ph type="body" idx="1"/>
          </p:nvPr>
        </p:nvSpPr>
        <p:spPr/>
        <p:txBody>
          <a:bodyPr/>
          <a:lstStyle/>
          <a:p>
            <a:pPr algn="l"/>
            <a:r>
              <a:rPr lang="en-US" sz="1200" b="1" dirty="0">
                <a:solidFill>
                  <a:schemeClr val="tx1"/>
                </a:solidFill>
              </a:rPr>
              <a:t>Leader: Let us say together our closing prayer. </a:t>
            </a:r>
          </a:p>
          <a:p>
            <a:pPr algn="l"/>
            <a:r>
              <a:rPr lang="en-US" sz="1200" dirty="0">
                <a:solidFill>
                  <a:schemeClr val="tx1"/>
                </a:solidFill>
              </a:rPr>
              <a:t>All: God of light</a:t>
            </a:r>
          </a:p>
          <a:p>
            <a:pPr algn="l"/>
            <a:r>
              <a:rPr lang="en-US" sz="1200" dirty="0">
                <a:solidFill>
                  <a:schemeClr val="tx1"/>
                </a:solidFill>
              </a:rPr>
              <a:t>God of hope</a:t>
            </a:r>
          </a:p>
          <a:p>
            <a:pPr algn="l"/>
            <a:r>
              <a:rPr lang="en-US" sz="1200" dirty="0">
                <a:solidFill>
                  <a:schemeClr val="tx1"/>
                </a:solidFill>
              </a:rPr>
              <a:t>God of peace</a:t>
            </a:r>
          </a:p>
          <a:p>
            <a:pPr algn="l"/>
            <a:r>
              <a:rPr lang="en-US" sz="1200" dirty="0">
                <a:solidFill>
                  <a:schemeClr val="tx1"/>
                </a:solidFill>
              </a:rPr>
              <a:t>God of love</a:t>
            </a:r>
          </a:p>
          <a:p>
            <a:pPr algn="l"/>
            <a:endParaRPr lang="en-US" sz="1200" dirty="0">
              <a:solidFill>
                <a:schemeClr val="tx1"/>
              </a:solidFill>
            </a:endParaRPr>
          </a:p>
          <a:p>
            <a:pPr algn="l"/>
            <a:r>
              <a:rPr lang="en-US" sz="1200" dirty="0">
                <a:solidFill>
                  <a:schemeClr val="tx1"/>
                </a:solidFill>
              </a:rPr>
              <a:t>Hear our prayer</a:t>
            </a:r>
          </a:p>
          <a:p>
            <a:pPr algn="l"/>
            <a:endParaRPr lang="en-US" sz="1200" dirty="0">
              <a:solidFill>
                <a:schemeClr val="tx1"/>
              </a:solidFill>
            </a:endParaRPr>
          </a:p>
          <a:p>
            <a:pPr>
              <a:lnSpc>
                <a:spcPts val="4757"/>
              </a:lnSpc>
            </a:pPr>
            <a:r>
              <a:rPr lang="en-US" sz="1200" b="1" dirty="0">
                <a:solidFill>
                  <a:schemeClr val="tx1"/>
                </a:solidFill>
                <a:latin typeface="Arial" panose="020B0604020202020204" pitchFamily="34" charset="0"/>
                <a:cs typeface="Arial" panose="020B0604020202020204" pitchFamily="34" charset="0"/>
              </a:rPr>
              <a:t>Leader: </a:t>
            </a:r>
            <a:r>
              <a:rPr lang="en-US" sz="1200" dirty="0">
                <a:solidFill>
                  <a:schemeClr val="tx1"/>
                </a:solidFill>
                <a:latin typeface="Arial" panose="020B0604020202020204" pitchFamily="34" charset="0"/>
                <a:cs typeface="Arial" panose="020B0604020202020204" pitchFamily="34" charset="0"/>
              </a:rPr>
              <a:t>We go out, taking with us the light of the world. </a:t>
            </a:r>
          </a:p>
          <a:p>
            <a:pPr>
              <a:lnSpc>
                <a:spcPts val="4757"/>
              </a:lnSpc>
            </a:pPr>
            <a:r>
              <a:rPr lang="en-GB" sz="1200" b="1" dirty="0">
                <a:solidFill>
                  <a:schemeClr val="tx1"/>
                </a:solidFill>
                <a:latin typeface="Arial" panose="020B0604020202020204" pitchFamily="34" charset="0"/>
                <a:cs typeface="Arial" panose="020B0604020202020204" pitchFamily="34" charset="0"/>
              </a:rPr>
              <a:t>All: </a:t>
            </a:r>
            <a:r>
              <a:rPr lang="en-GB" sz="1200" dirty="0">
                <a:solidFill>
                  <a:schemeClr val="tx1"/>
                </a:solidFill>
                <a:latin typeface="Arial" panose="020B0604020202020204" pitchFamily="34" charset="0"/>
                <a:cs typeface="Arial" panose="020B0604020202020204" pitchFamily="34" charset="0"/>
              </a:rPr>
              <a:t>In the name of the Father, and of the Son, and of the Holy Spirit. Amen</a:t>
            </a:r>
            <a:endParaRPr lang="en-GB" sz="12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CC15F88-C7FD-B42E-E1DF-1413BDA83C5D}"/>
              </a:ext>
            </a:extLst>
          </p:cNvPr>
          <p:cNvSpPr>
            <a:spLocks noGrp="1"/>
          </p:cNvSpPr>
          <p:nvPr>
            <p:ph type="sldNum" sz="quarter" idx="5"/>
          </p:nvPr>
        </p:nvSpPr>
        <p:spPr/>
        <p:txBody>
          <a:bodyPr/>
          <a:lstStyle/>
          <a:p>
            <a:fld id="{2F63FBF8-155B-49EB-9102-AE749C602D1A}" type="slidenum">
              <a:rPr lang="en-US" smtClean="0"/>
              <a:t>17</a:t>
            </a:fld>
            <a:endParaRPr lang="en-US"/>
          </a:p>
        </p:txBody>
      </p:sp>
    </p:spTree>
    <p:extLst>
      <p:ext uri="{BB962C8B-B14F-4D97-AF65-F5344CB8AC3E}">
        <p14:creationId xmlns:p14="http://schemas.microsoft.com/office/powerpoint/2010/main" val="203887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i="1" kern="1200" dirty="0">
                <a:solidFill>
                  <a:schemeClr val="tx1"/>
                </a:solidFill>
                <a:effectLst/>
                <a:latin typeface="+mn-lt"/>
                <a:ea typeface="+mn-ea"/>
                <a:cs typeface="+mn-cs"/>
              </a:rPr>
              <a:t>All: </a:t>
            </a:r>
          </a:p>
          <a:p>
            <a:pPr defTabSz="966612">
              <a:defRPr/>
            </a:pPr>
            <a:r>
              <a:rPr lang="en-US" sz="1200" i="1" kern="1200" dirty="0">
                <a:solidFill>
                  <a:schemeClr val="tx1"/>
                </a:solidFill>
                <a:effectLst/>
                <a:latin typeface="+mn-lt"/>
                <a:ea typeface="+mn-ea"/>
                <a:cs typeface="+mn-cs"/>
              </a:rPr>
              <a:t>That we who watch for that day may inherit the great promise in which now we dare to hope. </a:t>
            </a:r>
          </a:p>
          <a:p>
            <a:pPr defTabSz="966612">
              <a:defRPr/>
            </a:pPr>
            <a:endParaRPr lang="en-US" sz="1200" i="1" kern="1200" dirty="0">
              <a:solidFill>
                <a:schemeClr val="bg1"/>
              </a:solidFill>
              <a:effectLst/>
              <a:latin typeface="+mn-lt"/>
              <a:ea typeface="+mn-ea"/>
              <a:cs typeface="+mn-cs"/>
            </a:endParaRPr>
          </a:p>
          <a:p>
            <a:pPr defTabSz="966612">
              <a:defRPr/>
            </a:pPr>
            <a:endParaRPr lang="en-US" sz="1200" i="1" kern="1200" dirty="0">
              <a:solidFill>
                <a:schemeClr val="bg1"/>
              </a:solidFill>
              <a:effectLst/>
              <a:latin typeface="+mn-lt"/>
              <a:ea typeface="+mn-ea"/>
              <a:cs typeface="+mn-cs"/>
            </a:endParaRPr>
          </a:p>
          <a:p>
            <a:pPr defTabSz="966612">
              <a:defRPr/>
            </a:pPr>
            <a:r>
              <a:rPr lang="en-US" sz="1200" i="1" kern="1200" dirty="0">
                <a:solidFill>
                  <a:schemeClr val="bg1"/>
                </a:solidFill>
                <a:effectLst/>
                <a:latin typeface="+mn-lt"/>
                <a:ea typeface="+mn-ea"/>
                <a:cs typeface="+mn-cs"/>
              </a:rPr>
              <a:t>Prayer credit: Roman Missal</a:t>
            </a:r>
          </a:p>
          <a:p>
            <a:pPr defTabSz="966612">
              <a:defRPr/>
            </a:pPr>
            <a:r>
              <a:rPr lang="en-US" sz="1200" i="1" kern="1200" dirty="0">
                <a:solidFill>
                  <a:schemeClr val="bg1"/>
                </a:solidFill>
                <a:effectLst/>
                <a:latin typeface="+mn-lt"/>
                <a:ea typeface="+mn-ea"/>
                <a:cs typeface="+mn-cs"/>
              </a:rPr>
              <a:t>Photo credit: CAFOD</a:t>
            </a:r>
            <a:endParaRPr lang="en-US" sz="1200" kern="1200" dirty="0">
              <a:solidFill>
                <a:schemeClr val="bg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63FBF8-155B-49EB-9102-AE749C602D1A}" type="slidenum">
              <a:rPr lang="en-US" smtClean="0"/>
              <a:t>2</a:t>
            </a:fld>
            <a:endParaRPr lang="en-US"/>
          </a:p>
        </p:txBody>
      </p:sp>
    </p:spTree>
    <p:extLst>
      <p:ext uri="{BB962C8B-B14F-4D97-AF65-F5344CB8AC3E}">
        <p14:creationId xmlns:p14="http://schemas.microsoft.com/office/powerpoint/2010/main" val="106011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D9C0-A100-A357-7A1B-2E56682F6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F80F1-194E-F06F-8A0D-CDCB6085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50422-865C-DCB8-8E33-482311D29968}"/>
              </a:ext>
            </a:extLst>
          </p:cNvPr>
          <p:cNvSpPr>
            <a:spLocks noGrp="1"/>
          </p:cNvSpPr>
          <p:nvPr>
            <p:ph type="body" idx="1"/>
          </p:nvPr>
        </p:nvSpPr>
        <p:spPr/>
        <p:txBody>
          <a:bodyPr/>
          <a:lstStyle/>
          <a:p>
            <a:pPr algn="l"/>
            <a:r>
              <a:rPr lang="en-US" sz="1200" b="1" dirty="0">
                <a:solidFill>
                  <a:schemeClr val="tx1"/>
                </a:solidFill>
              </a:rPr>
              <a:t>Leader: Let us </a:t>
            </a:r>
            <a:r>
              <a:rPr lang="en-GB" sz="1200" b="1" dirty="0">
                <a:solidFill>
                  <a:schemeClr val="tx1"/>
                </a:solidFill>
              </a:rPr>
              <a:t>take a moment to reflect on what it means to be to signs of hope. </a:t>
            </a:r>
            <a:endParaRPr lang="en-GB" sz="12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B4057814-EE81-1B6E-9463-1386F92A523A}"/>
              </a:ext>
            </a:extLst>
          </p:cNvPr>
          <p:cNvSpPr>
            <a:spLocks noGrp="1"/>
          </p:cNvSpPr>
          <p:nvPr>
            <p:ph type="sldNum" sz="quarter" idx="5"/>
          </p:nvPr>
        </p:nvSpPr>
        <p:spPr/>
        <p:txBody>
          <a:bodyPr/>
          <a:lstStyle/>
          <a:p>
            <a:fld id="{2F63FBF8-155B-49EB-9102-AE749C602D1A}" type="slidenum">
              <a:rPr lang="en-US" smtClean="0"/>
              <a:t>3</a:t>
            </a:fld>
            <a:endParaRPr lang="en-US"/>
          </a:p>
        </p:txBody>
      </p:sp>
    </p:spTree>
    <p:extLst>
      <p:ext uri="{BB962C8B-B14F-4D97-AF65-F5344CB8AC3E}">
        <p14:creationId xmlns:p14="http://schemas.microsoft.com/office/powerpoint/2010/main" val="199862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Leader:</a:t>
            </a:r>
            <a:r>
              <a:rPr lang="en-GB" sz="12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 (As the first purple candle is lit)</a:t>
            </a:r>
            <a:r>
              <a:rPr lang="en-GB" sz="1200" b="1" kern="0" dirty="0">
                <a:solidFill>
                  <a:schemeClr val="tx1"/>
                </a:solidFill>
                <a:latin typeface="Arial" panose="020B0604020202020204" pitchFamily="34" charset="0"/>
                <a:ea typeface="Calibri" panose="020F0502020204030204" pitchFamily="34" charset="0"/>
              </a:rPr>
              <a:t> As we light the first purple candle we are reminded that Advent is a journey from darkness to light and brings with it the reminder that even in the darkness of injustice, conflict and poverty there is always hope. Let us pray together:</a:t>
            </a:r>
            <a:endParaRPr lang="en-GB" sz="1200" kern="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All:</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Aft>
                <a:spcPts val="846"/>
              </a:spcAft>
            </a:pPr>
            <a:r>
              <a:rPr lang="en-GB" sz="1200" kern="100" dirty="0">
                <a:solidFill>
                  <a:schemeClr val="tx1"/>
                </a:solidFill>
                <a:effectLst/>
                <a:latin typeface="+mn-lt"/>
                <a:ea typeface="Calibri" panose="020F0502020204030204" pitchFamily="34" charset="0"/>
                <a:cs typeface="Times New Roman" panose="02020603050405020304" pitchFamily="18" charset="0"/>
              </a:rPr>
              <a:t>God of hope,</a:t>
            </a:r>
          </a:p>
          <a:p>
            <a:pPr>
              <a:spcAft>
                <a:spcPts val="846"/>
              </a:spcAft>
            </a:pPr>
            <a:r>
              <a:rPr lang="en-GB" sz="1200" kern="100" dirty="0">
                <a:solidFill>
                  <a:schemeClr val="tx1"/>
                </a:solidFill>
                <a:latin typeface="+mn-lt"/>
                <a:ea typeface="Calibri" panose="020F0502020204030204" pitchFamily="34" charset="0"/>
                <a:cs typeface="Times New Roman" panose="02020603050405020304" pitchFamily="18" charset="0"/>
              </a:rPr>
              <a:t>We look to you for our identity, our purpose and our fulfilment. We root ourselves in your love so we can reflect you in all that we do and say. </a:t>
            </a:r>
          </a:p>
          <a:p>
            <a:pPr>
              <a:spcAft>
                <a:spcPts val="846"/>
              </a:spcAft>
            </a:pPr>
            <a:r>
              <a:rPr lang="en-GB" sz="1200" kern="100" dirty="0">
                <a:solidFill>
                  <a:schemeClr val="tx1"/>
                </a:solidFill>
                <a:latin typeface="+mn-lt"/>
                <a:ea typeface="Calibri" panose="020F0502020204030204" pitchFamily="34" charset="0"/>
                <a:cs typeface="Times New Roman" panose="02020603050405020304" pitchFamily="18" charset="0"/>
              </a:rPr>
              <a:t>We pray for our friends, families and brothers and sisters across the world. May our words bring hope to desperate or uncertain situations. We might not always know the outcome but we faithfully bring it before you in prayer. </a:t>
            </a:r>
          </a:p>
          <a:p>
            <a:pPr>
              <a:spcAft>
                <a:spcPts val="846"/>
              </a:spcAft>
            </a:pPr>
            <a:r>
              <a:rPr lang="en-GB" sz="1200" kern="100" dirty="0">
                <a:solidFill>
                  <a:schemeClr val="tx1"/>
                </a:solidFill>
                <a:latin typeface="+mn-lt"/>
                <a:ea typeface="Calibri" panose="020F0502020204030204" pitchFamily="34" charset="0"/>
                <a:cs typeface="Times New Roman" panose="02020603050405020304" pitchFamily="18" charset="0"/>
              </a:rPr>
              <a:t>We surrender it to you, O God of hope. This Advent time we pray, ‘Come, Lord Jesus’.</a:t>
            </a:r>
          </a:p>
          <a:p>
            <a:r>
              <a:rPr lang="en-GB" sz="1200" kern="1200" dirty="0">
                <a:solidFill>
                  <a:schemeClr val="tx1"/>
                </a:solidFill>
                <a:effectLst/>
                <a:latin typeface="+mn-lt"/>
                <a:ea typeface="Calibri" panose="020F0502020204030204" pitchFamily="34" charset="0"/>
                <a:cs typeface="+mn-cs"/>
              </a:rPr>
              <a:t>Amen.</a:t>
            </a:r>
            <a:r>
              <a:rPr lang="en-GB" sz="1200" kern="1200" dirty="0">
                <a:solidFill>
                  <a:schemeClr val="tx1"/>
                </a:solidFill>
                <a:effectLst/>
                <a:latin typeface="+mn-lt"/>
                <a:ea typeface="Calibri" panose="020F0502020204030204" pitchFamily="34" charset="0"/>
                <a:cs typeface="Times New Roman" panose="02020603050405020304" pitchFamily="18" charset="0"/>
              </a:rPr>
              <a:t> </a:t>
            </a:r>
            <a:endParaRPr lang="en-GB" sz="1200" kern="1200" dirty="0">
              <a:solidFill>
                <a:schemeClr val="tx1"/>
              </a:solidFill>
              <a:latin typeface="+mn-lt"/>
              <a:ea typeface="+mn-ea"/>
              <a:cs typeface="+mn-cs"/>
            </a:endParaRPr>
          </a:p>
          <a:p>
            <a:pPr defTabSz="966612">
              <a:defRPr/>
            </a:pPr>
            <a:endParaRPr lang="en-US" sz="1200" i="1" kern="1200" dirty="0">
              <a:solidFill>
                <a:schemeClr val="tx1"/>
              </a:solidFill>
              <a:effectLst/>
              <a:latin typeface="+mn-lt"/>
              <a:ea typeface="+mn-ea"/>
              <a:cs typeface="+mn-cs"/>
            </a:endParaRPr>
          </a:p>
          <a:p>
            <a:pPr defTabSz="966612">
              <a:defRPr/>
            </a:pPr>
            <a:r>
              <a:rPr lang="en-US" sz="1200" i="1" kern="1200" dirty="0">
                <a:solidFill>
                  <a:schemeClr val="tx1"/>
                </a:solidFill>
                <a:effectLst/>
                <a:latin typeface="+mn-lt"/>
                <a:ea typeface="+mn-ea"/>
                <a:cs typeface="+mn-cs"/>
              </a:rPr>
              <a:t>Prayer credit: Grant Whitty, </a:t>
            </a:r>
            <a:r>
              <a:rPr lang="en-US" sz="1200" i="1" kern="1200" dirty="0" err="1">
                <a:solidFill>
                  <a:schemeClr val="tx1"/>
                </a:solidFill>
                <a:effectLst/>
                <a:latin typeface="+mn-lt"/>
                <a:ea typeface="+mn-ea"/>
                <a:cs typeface="+mn-cs"/>
              </a:rPr>
              <a:t>Unsplash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63FBF8-155B-49EB-9102-AE749C602D1A}" type="slidenum">
              <a:rPr lang="en-US" smtClean="0"/>
              <a:t>4</a:t>
            </a:fld>
            <a:endParaRPr lang="en-US"/>
          </a:p>
        </p:txBody>
      </p:sp>
    </p:spTree>
    <p:extLst>
      <p:ext uri="{BB962C8B-B14F-4D97-AF65-F5344CB8AC3E}">
        <p14:creationId xmlns:p14="http://schemas.microsoft.com/office/powerpoint/2010/main" val="369767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000" b="1" i="0" u="none" kern="1200" dirty="0">
                <a:solidFill>
                  <a:schemeClr val="tx1"/>
                </a:solidFill>
                <a:effectLst/>
                <a:latin typeface="+mn-lt"/>
                <a:ea typeface="+mn-ea"/>
                <a:cs typeface="+mn-cs"/>
              </a:rPr>
              <a:t>Scripture Reading: </a:t>
            </a:r>
            <a:r>
              <a:rPr lang="en-GB" sz="10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chemeClr val="tx1"/>
                </a:solidFill>
              </a:rPr>
              <a:t>1 Cor 1:3-9 </a:t>
            </a:r>
          </a:p>
          <a:p>
            <a:pPr defTabSz="966612">
              <a:defRPr/>
            </a:pPr>
            <a:endParaRPr lang="en-US" sz="1000" dirty="0">
              <a:solidFill>
                <a:schemeClr val="tx1"/>
              </a:solidFill>
            </a:endParaRPr>
          </a:p>
          <a:p>
            <a:pPr algn="l"/>
            <a:r>
              <a:rPr lang="en-US" sz="1200" b="1" i="0" baseline="30000" dirty="0">
                <a:solidFill>
                  <a:schemeClr val="tx1"/>
                </a:solidFill>
                <a:effectLst/>
                <a:latin typeface="system-ui"/>
              </a:rPr>
              <a:t>3 </a:t>
            </a:r>
            <a:r>
              <a:rPr lang="en-US" sz="1200" b="0" i="0" dirty="0">
                <a:solidFill>
                  <a:schemeClr val="tx1"/>
                </a:solidFill>
                <a:effectLst/>
                <a:latin typeface="system-ui"/>
              </a:rPr>
              <a:t>Grace to you and peace from God our Father and the Lord Jesus Christ.</a:t>
            </a:r>
            <a:r>
              <a:rPr lang="en-US" sz="1200" b="1" i="0" baseline="30000" dirty="0">
                <a:solidFill>
                  <a:schemeClr val="tx1"/>
                </a:solidFill>
                <a:effectLst/>
                <a:latin typeface="system-ui"/>
              </a:rPr>
              <a:t>4 </a:t>
            </a:r>
            <a:r>
              <a:rPr lang="en-US" sz="1200" b="0" i="0" dirty="0">
                <a:solidFill>
                  <a:schemeClr val="tx1"/>
                </a:solidFill>
                <a:effectLst/>
                <a:latin typeface="system-ui"/>
              </a:rPr>
              <a:t>I give thanks to my God always for you because of the grace of God that was given you in Christ Jesus, </a:t>
            </a:r>
            <a:r>
              <a:rPr lang="en-US" sz="1200" b="1" i="0" baseline="30000" dirty="0">
                <a:solidFill>
                  <a:schemeClr val="tx1"/>
                </a:solidFill>
                <a:effectLst/>
                <a:latin typeface="system-ui"/>
              </a:rPr>
              <a:t>5 </a:t>
            </a:r>
            <a:r>
              <a:rPr lang="en-US" sz="1200" b="0" i="0" dirty="0">
                <a:solidFill>
                  <a:schemeClr val="tx1"/>
                </a:solidFill>
                <a:effectLst/>
                <a:latin typeface="system-ui"/>
              </a:rPr>
              <a:t>that in every way you were enriched in him in all speech and all knowledge— </a:t>
            </a:r>
            <a:r>
              <a:rPr lang="en-US" sz="1200" b="1" i="0" baseline="30000" dirty="0">
                <a:solidFill>
                  <a:schemeClr val="tx1"/>
                </a:solidFill>
                <a:effectLst/>
                <a:latin typeface="system-ui"/>
              </a:rPr>
              <a:t>6 </a:t>
            </a:r>
            <a:r>
              <a:rPr lang="en-US" sz="1200" b="0" i="0" dirty="0">
                <a:solidFill>
                  <a:schemeClr val="tx1"/>
                </a:solidFill>
                <a:effectLst/>
                <a:latin typeface="system-ui"/>
              </a:rPr>
              <a:t>even as the testimony about Christ was confirmed among you— </a:t>
            </a:r>
            <a:r>
              <a:rPr lang="en-US" sz="1200" b="1" i="0" baseline="30000" dirty="0">
                <a:solidFill>
                  <a:schemeClr val="tx1"/>
                </a:solidFill>
                <a:effectLst/>
                <a:latin typeface="system-ui"/>
              </a:rPr>
              <a:t>7 </a:t>
            </a:r>
            <a:r>
              <a:rPr lang="en-US" sz="1200" b="0" i="0" dirty="0">
                <a:solidFill>
                  <a:schemeClr val="tx1"/>
                </a:solidFill>
                <a:effectLst/>
                <a:latin typeface="system-ui"/>
              </a:rPr>
              <a:t>so that you are not lacking in any gift, as you wait for the revealing of our Lord Jesus Christ, </a:t>
            </a:r>
            <a:r>
              <a:rPr lang="en-US" sz="1200" b="1" i="0" baseline="30000" dirty="0">
                <a:solidFill>
                  <a:schemeClr val="tx1"/>
                </a:solidFill>
                <a:effectLst/>
                <a:latin typeface="system-ui"/>
              </a:rPr>
              <a:t>8 </a:t>
            </a:r>
            <a:r>
              <a:rPr lang="en-US" sz="1200" b="0" i="0" dirty="0">
                <a:solidFill>
                  <a:schemeClr val="tx1"/>
                </a:solidFill>
                <a:effectLst/>
                <a:latin typeface="system-ui"/>
              </a:rPr>
              <a:t>who will sustain you to the end, guiltless in the day of our Lord Jesus Christ. </a:t>
            </a:r>
            <a:r>
              <a:rPr lang="en-US" sz="1200" b="1" i="0" baseline="30000" dirty="0">
                <a:solidFill>
                  <a:schemeClr val="tx1"/>
                </a:solidFill>
                <a:effectLst/>
                <a:latin typeface="system-ui"/>
              </a:rPr>
              <a:t>9 </a:t>
            </a:r>
            <a:r>
              <a:rPr lang="en-US" sz="1200" b="0" i="0" dirty="0">
                <a:solidFill>
                  <a:schemeClr val="tx1"/>
                </a:solidFill>
                <a:effectLst/>
                <a:latin typeface="system-ui"/>
              </a:rPr>
              <a:t>God is faithful, by whom you were called into the fellowship of his Son, Jesus Christ our Lord.</a:t>
            </a:r>
          </a:p>
          <a:p>
            <a:pPr>
              <a:lnSpc>
                <a:spcPct val="107000"/>
              </a:lnSpc>
              <a:spcAft>
                <a:spcPts val="846"/>
              </a:spcAft>
            </a:pPr>
            <a:endParaRPr lang="en-US" sz="1000" i="1" kern="1200" dirty="0">
              <a:solidFill>
                <a:schemeClr val="tx1"/>
              </a:solidFill>
              <a:effectLst/>
              <a:latin typeface="+mn-lt"/>
              <a:ea typeface="+mn-ea"/>
              <a:cs typeface="+mn-cs"/>
            </a:endParaRPr>
          </a:p>
          <a:p>
            <a:pPr defTabSz="966612">
              <a:defRPr/>
            </a:pPr>
            <a:r>
              <a:rPr lang="en-US" sz="1000" i="1" kern="1200" dirty="0">
                <a:solidFill>
                  <a:schemeClr val="tx1"/>
                </a:solidFill>
                <a:effectLst/>
                <a:latin typeface="+mn-lt"/>
                <a:ea typeface="+mn-ea"/>
                <a:cs typeface="+mn-cs"/>
              </a:rPr>
              <a:t>Photo credit: Aaron Bird, </a:t>
            </a:r>
            <a:r>
              <a:rPr lang="en-US" sz="1000" i="1" kern="1200" dirty="0" err="1">
                <a:solidFill>
                  <a:schemeClr val="tx1"/>
                </a:solidFill>
                <a:effectLst/>
                <a:latin typeface="+mn-lt"/>
                <a:ea typeface="+mn-ea"/>
                <a:cs typeface="+mn-cs"/>
              </a:rPr>
              <a:t>Unsplash</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63FBF8-155B-49EB-9102-AE749C602D1A}" type="slidenum">
              <a:rPr lang="en-US" smtClean="0"/>
              <a:t>5</a:t>
            </a:fld>
            <a:endParaRPr lang="en-US"/>
          </a:p>
        </p:txBody>
      </p:sp>
    </p:spTree>
    <p:extLst>
      <p:ext uri="{BB962C8B-B14F-4D97-AF65-F5344CB8AC3E}">
        <p14:creationId xmlns:p14="http://schemas.microsoft.com/office/powerpoint/2010/main" val="315347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6D8E4-B5F1-6A34-44CB-AE2771A76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E640F-087D-690B-7EEF-2309E4C28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5DE1B-8E4E-5B0A-1F72-D62AD703B7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0" dirty="0">
                <a:latin typeface="Arial" panose="020B0604020202020204" pitchFamily="34" charset="0"/>
                <a:ea typeface="Calibri" panose="020F0502020204030204" pitchFamily="34" charset="0"/>
                <a:cs typeface="Times New Roman" panose="02020603050405020304" pitchFamily="18" charset="0"/>
              </a:rPr>
              <a:t>Leader: </a:t>
            </a:r>
            <a:r>
              <a:rPr lang="en-GB" sz="1200" b="1" kern="0" dirty="0">
                <a:solidFill>
                  <a:srgbClr val="7030A0"/>
                </a:solidFill>
                <a:latin typeface="Arial" panose="020B0604020202020204" pitchFamily="34" charset="0"/>
                <a:ea typeface="Calibri" panose="020F0502020204030204" pitchFamily="34" charset="0"/>
              </a:rPr>
              <a:t>Advent is a journey that we each make, a journey that is often full of the bright lights of distraction – present buying, food shopping, decorating our homes. However, this year we have seen more and more people displaced through war, conflict and natural disasters. We are going to hear from Zein from Lebanon. </a:t>
            </a:r>
            <a:endParaRPr lang="en-GB" sz="1200" dirty="0"/>
          </a:p>
          <a:p>
            <a:endParaRPr lang="en-US" dirty="0"/>
          </a:p>
        </p:txBody>
      </p:sp>
      <p:sp>
        <p:nvSpPr>
          <p:cNvPr id="4" name="Slide Number Placeholder 3">
            <a:extLst>
              <a:ext uri="{FF2B5EF4-FFF2-40B4-BE49-F238E27FC236}">
                <a16:creationId xmlns:a16="http://schemas.microsoft.com/office/drawing/2014/main" id="{E16495BE-F6F6-B7BA-78F4-73DCF83A2BC2}"/>
              </a:ext>
            </a:extLst>
          </p:cNvPr>
          <p:cNvSpPr>
            <a:spLocks noGrp="1"/>
          </p:cNvSpPr>
          <p:nvPr>
            <p:ph type="sldNum" sz="quarter" idx="5"/>
          </p:nvPr>
        </p:nvSpPr>
        <p:spPr/>
        <p:txBody>
          <a:bodyPr/>
          <a:lstStyle/>
          <a:p>
            <a:fld id="{2F63FBF8-155B-49EB-9102-AE749C602D1A}" type="slidenum">
              <a:rPr lang="en-US" smtClean="0"/>
              <a:t>6</a:t>
            </a:fld>
            <a:endParaRPr lang="en-US"/>
          </a:p>
        </p:txBody>
      </p:sp>
    </p:spTree>
    <p:extLst>
      <p:ext uri="{BB962C8B-B14F-4D97-AF65-F5344CB8AC3E}">
        <p14:creationId xmlns:p14="http://schemas.microsoft.com/office/powerpoint/2010/main" val="15219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music: The Brilliance, Advent Collection. </a:t>
            </a:r>
            <a:endParaRPr lang="en-GB" dirty="0"/>
          </a:p>
          <a:p>
            <a:endParaRPr lang="en-US" dirty="0"/>
          </a:p>
        </p:txBody>
      </p:sp>
      <p:sp>
        <p:nvSpPr>
          <p:cNvPr id="4" name="Slide Number Placeholder 3"/>
          <p:cNvSpPr>
            <a:spLocks noGrp="1"/>
          </p:cNvSpPr>
          <p:nvPr>
            <p:ph type="sldNum" sz="quarter" idx="5"/>
          </p:nvPr>
        </p:nvSpPr>
        <p:spPr/>
        <p:txBody>
          <a:bodyPr/>
          <a:lstStyle/>
          <a:p>
            <a:fld id="{2F63FBF8-155B-49EB-9102-AE749C602D1A}" type="slidenum">
              <a:rPr lang="en-US" smtClean="0"/>
              <a:t>7</a:t>
            </a:fld>
            <a:endParaRPr lang="en-US"/>
          </a:p>
        </p:txBody>
      </p:sp>
    </p:spTree>
    <p:extLst>
      <p:ext uri="{BB962C8B-B14F-4D97-AF65-F5344CB8AC3E}">
        <p14:creationId xmlns:p14="http://schemas.microsoft.com/office/powerpoint/2010/main" val="242241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Leader:</a:t>
            </a:r>
            <a:r>
              <a:rPr lang="en-GB" sz="12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 (As the second purple candle is lit)</a:t>
            </a: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 As we light the second purple candle we are reminded that our journey to the stable continues. We are still very much in preparation mode with the reminder that we should prepare our hearts and minds as well. </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Let us pray together:</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GB" sz="1200" b="1"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All:</a:t>
            </a:r>
            <a:endParaRPr lang="en-GB"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1200" kern="1200" dirty="0">
                <a:solidFill>
                  <a:schemeClr val="tx1"/>
                </a:solidFill>
                <a:effectLst/>
                <a:latin typeface="+mn-lt"/>
                <a:ea typeface="+mn-ea"/>
                <a:cs typeface="+mn-cs"/>
              </a:rPr>
              <a:t>God of peace</a:t>
            </a:r>
          </a:p>
          <a:p>
            <a:pPr algn="l"/>
            <a:r>
              <a:rPr lang="en-US" sz="1200" kern="1200" dirty="0">
                <a:solidFill>
                  <a:schemeClr val="tx1"/>
                </a:solidFill>
                <a:effectLst/>
                <a:latin typeface="+mn-lt"/>
                <a:ea typeface="+mn-ea"/>
                <a:cs typeface="+mn-cs"/>
              </a:rPr>
              <a:t>As we prepare to celebrate your birth may we find time to quieten our hearts and our minds in this busy </a:t>
            </a:r>
            <a:r>
              <a:rPr lang="en-US" sz="1200" kern="1200" dirty="0">
                <a:solidFill>
                  <a:schemeClr val="tx1"/>
                </a:solidFill>
                <a:latin typeface="+mn-lt"/>
                <a:ea typeface="+mn-ea"/>
                <a:cs typeface="+mn-cs"/>
              </a:rPr>
              <a:t>world. </a:t>
            </a:r>
          </a:p>
          <a:p>
            <a:pPr algn="l"/>
            <a:r>
              <a:rPr lang="en-US" sz="1200" kern="1200" dirty="0">
                <a:solidFill>
                  <a:schemeClr val="tx1"/>
                </a:solidFill>
                <a:effectLst/>
                <a:latin typeface="+mn-lt"/>
                <a:ea typeface="+mn-ea"/>
                <a:cs typeface="+mn-cs"/>
              </a:rPr>
              <a:t>We to look to you, the Prince of Peace. </a:t>
            </a:r>
          </a:p>
          <a:p>
            <a:pPr algn="l"/>
            <a:endParaRPr lang="en-US" sz="1200" kern="1200" dirty="0">
              <a:solidFill>
                <a:schemeClr val="tx1"/>
              </a:solidFill>
              <a:latin typeface="+mn-lt"/>
              <a:ea typeface="+mn-ea"/>
              <a:cs typeface="+mn-cs"/>
            </a:endParaRPr>
          </a:p>
          <a:p>
            <a:pPr algn="l"/>
            <a:r>
              <a:rPr lang="en-US" sz="1200" kern="1200" dirty="0">
                <a:solidFill>
                  <a:schemeClr val="tx1"/>
                </a:solidFill>
                <a:latin typeface="+mn-lt"/>
                <a:ea typeface="+mn-ea"/>
                <a:cs typeface="+mn-cs"/>
              </a:rPr>
              <a:t>Your peace informs us.</a:t>
            </a:r>
          </a:p>
          <a:p>
            <a:pPr algn="l"/>
            <a:r>
              <a:rPr lang="en-US" sz="1200" kern="1200" dirty="0">
                <a:solidFill>
                  <a:schemeClr val="tx1"/>
                </a:solidFill>
                <a:latin typeface="+mn-lt"/>
                <a:ea typeface="+mn-ea"/>
                <a:cs typeface="+mn-cs"/>
              </a:rPr>
              <a:t>Your peace soothes us.</a:t>
            </a:r>
          </a:p>
          <a:p>
            <a:pPr algn="l"/>
            <a:r>
              <a:rPr lang="en-US" sz="1200" kern="1200" dirty="0">
                <a:solidFill>
                  <a:schemeClr val="tx1"/>
                </a:solidFill>
                <a:latin typeface="+mn-lt"/>
                <a:ea typeface="+mn-ea"/>
                <a:cs typeface="+mn-cs"/>
              </a:rPr>
              <a:t>Your peace releases us.</a:t>
            </a:r>
          </a:p>
          <a:p>
            <a:pPr algn="l"/>
            <a:r>
              <a:rPr lang="en-US" sz="1200" kern="1200" dirty="0">
                <a:solidFill>
                  <a:schemeClr val="tx1"/>
                </a:solidFill>
                <a:latin typeface="+mn-lt"/>
                <a:ea typeface="+mn-ea"/>
                <a:cs typeface="+mn-cs"/>
              </a:rPr>
              <a:t>Your peace blesses us. </a:t>
            </a:r>
          </a:p>
          <a:p>
            <a:pPr algn="l"/>
            <a:endParaRPr lang="en-US" sz="1200" kern="1200" dirty="0">
              <a:solidFill>
                <a:schemeClr val="tx1"/>
              </a:solidFill>
              <a:latin typeface="+mn-lt"/>
              <a:ea typeface="+mn-ea"/>
              <a:cs typeface="+mn-cs"/>
            </a:endParaRPr>
          </a:p>
          <a:p>
            <a:pPr algn="l"/>
            <a:r>
              <a:rPr lang="en-US" sz="1200" kern="1200" dirty="0">
                <a:solidFill>
                  <a:schemeClr val="tx1"/>
                </a:solidFill>
                <a:latin typeface="+mn-lt"/>
                <a:ea typeface="+mn-ea"/>
                <a:cs typeface="+mn-cs"/>
              </a:rPr>
              <a:t>Your peace passes all understanding. It can transform hearts and lives. It has the power to bring healing to communities that are deeply divided. It is a gift to a broken world. </a:t>
            </a:r>
          </a:p>
          <a:p>
            <a:pPr algn="l"/>
            <a:endParaRPr lang="en-US" sz="1200" kern="1200" dirty="0">
              <a:solidFill>
                <a:schemeClr val="tx1"/>
              </a:solidFill>
              <a:latin typeface="+mn-lt"/>
              <a:ea typeface="+mn-ea"/>
              <a:cs typeface="+mn-cs"/>
            </a:endParaRPr>
          </a:p>
          <a:p>
            <a:pPr algn="l"/>
            <a:r>
              <a:rPr lang="en-US" sz="1200" kern="1200" dirty="0">
                <a:solidFill>
                  <a:schemeClr val="tx1"/>
                </a:solidFill>
                <a:latin typeface="+mn-lt"/>
                <a:ea typeface="+mn-ea"/>
                <a:cs typeface="+mn-cs"/>
              </a:rPr>
              <a:t>Lord, may we be witnesses to this indescribable peace.</a:t>
            </a:r>
          </a:p>
          <a:p>
            <a:pPr algn="l"/>
            <a:r>
              <a:rPr lang="en-US" sz="1200" kern="1200" dirty="0">
                <a:solidFill>
                  <a:schemeClr val="tx1"/>
                </a:solidFill>
                <a:latin typeface="+mn-lt"/>
                <a:ea typeface="+mn-ea"/>
                <a:cs typeface="+mn-cs"/>
              </a:rPr>
              <a:t>Amen. </a:t>
            </a:r>
            <a:endParaRPr lang="en-US" sz="1200" i="1" kern="1200" dirty="0">
              <a:solidFill>
                <a:schemeClr val="tx1"/>
              </a:solidFill>
              <a:effectLst/>
              <a:latin typeface="+mn-lt"/>
              <a:ea typeface="+mn-ea"/>
              <a:cs typeface="+mn-cs"/>
            </a:endParaRPr>
          </a:p>
          <a:p>
            <a:pPr defTabSz="966612">
              <a:defRPr/>
            </a:pPr>
            <a:r>
              <a:rPr lang="en-US" sz="1200" i="1" kern="1200" dirty="0">
                <a:solidFill>
                  <a:schemeClr val="tx1"/>
                </a:solidFill>
                <a:effectLst/>
                <a:latin typeface="+mn-lt"/>
                <a:ea typeface="+mn-ea"/>
                <a:cs typeface="+mn-cs"/>
              </a:rPr>
              <a:t>Photo credit: Alexander </a:t>
            </a:r>
            <a:r>
              <a:rPr lang="en-US" sz="1200" i="1" kern="1200" dirty="0" err="1">
                <a:solidFill>
                  <a:schemeClr val="tx1"/>
                </a:solidFill>
                <a:effectLst/>
                <a:latin typeface="+mn-lt"/>
                <a:ea typeface="+mn-ea"/>
                <a:cs typeface="+mn-cs"/>
              </a:rPr>
              <a:t>Fastovets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Unsplash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63FBF8-155B-49EB-9102-AE749C602D1A}" type="slidenum">
              <a:rPr lang="en-US" smtClean="0"/>
              <a:t>8</a:t>
            </a:fld>
            <a:endParaRPr lang="en-US"/>
          </a:p>
        </p:txBody>
      </p:sp>
    </p:spTree>
    <p:extLst>
      <p:ext uri="{BB962C8B-B14F-4D97-AF65-F5344CB8AC3E}">
        <p14:creationId xmlns:p14="http://schemas.microsoft.com/office/powerpoint/2010/main" val="289660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F127A-A727-A3AB-5327-A502F9431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C92BC-EBEA-E26B-508D-353122D71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41C88-0319-7F77-5783-AFF57BF993FF}"/>
              </a:ext>
            </a:extLst>
          </p:cNvPr>
          <p:cNvSpPr>
            <a:spLocks noGrp="1"/>
          </p:cNvSpPr>
          <p:nvPr>
            <p:ph type="body" idx="1"/>
          </p:nvPr>
        </p:nvSpPr>
        <p:spPr/>
        <p:txBody>
          <a:bodyPr/>
          <a:lstStyle/>
          <a:p>
            <a:pPr defTabSz="966612">
              <a:defRPr/>
            </a:pPr>
            <a:r>
              <a:rPr lang="en-US" sz="1000" b="1" i="0" u="none" kern="1200" dirty="0">
                <a:solidFill>
                  <a:schemeClr val="tx1"/>
                </a:solidFill>
                <a:effectLst/>
                <a:latin typeface="+mn-lt"/>
                <a:ea typeface="+mn-ea"/>
                <a:cs typeface="+mn-cs"/>
              </a:rPr>
              <a:t>Scripture Reading: </a:t>
            </a:r>
            <a:r>
              <a:rPr lang="en-US" sz="1000" b="1" dirty="0">
                <a:solidFill>
                  <a:schemeClr val="tx1"/>
                </a:solidFill>
              </a:rPr>
              <a:t>2 Pet 3:8-14 </a:t>
            </a:r>
          </a:p>
          <a:p>
            <a:pPr defTabSz="966612">
              <a:defRPr/>
            </a:pPr>
            <a:endParaRPr lang="en-US" sz="1000" dirty="0">
              <a:solidFill>
                <a:schemeClr val="tx1"/>
              </a:solidFill>
            </a:endParaRPr>
          </a:p>
          <a:p>
            <a:pPr algn="l"/>
            <a:r>
              <a:rPr lang="en-US" sz="1200" b="1" i="0" baseline="30000" dirty="0">
                <a:solidFill>
                  <a:srgbClr val="000000"/>
                </a:solidFill>
                <a:effectLst/>
                <a:latin typeface="system-ui"/>
              </a:rPr>
              <a:t>8 </a:t>
            </a:r>
            <a:r>
              <a:rPr lang="en-US" sz="1200" b="0" i="0" dirty="0">
                <a:solidFill>
                  <a:srgbClr val="000000"/>
                </a:solidFill>
                <a:effectLst/>
                <a:latin typeface="system-ui"/>
              </a:rPr>
              <a:t>But do not overlook this one fact, beloved, that with the Lord one day is as a thousand years, and a thousand years as one day. </a:t>
            </a:r>
            <a:r>
              <a:rPr lang="en-US" sz="1200" b="1" i="0" baseline="30000" dirty="0">
                <a:solidFill>
                  <a:srgbClr val="000000"/>
                </a:solidFill>
                <a:effectLst/>
                <a:latin typeface="system-ui"/>
              </a:rPr>
              <a:t>9 </a:t>
            </a:r>
            <a:r>
              <a:rPr lang="en-US" sz="1200" b="0" i="0" dirty="0">
                <a:solidFill>
                  <a:srgbClr val="000000"/>
                </a:solidFill>
                <a:effectLst/>
                <a:latin typeface="system-ui"/>
              </a:rPr>
              <a:t>The Lord is not slow to fulfill his promise as some count slowness, but is patient toward you,</a:t>
            </a:r>
            <a:r>
              <a:rPr lang="en-US" sz="1200" b="0" i="0" baseline="30000" dirty="0">
                <a:solidFill>
                  <a:srgbClr val="000000"/>
                </a:solidFill>
                <a:effectLst/>
                <a:latin typeface="system-ui"/>
              </a:rPr>
              <a:t>[</a:t>
            </a:r>
            <a:r>
              <a:rPr lang="en-US" sz="1200" b="0" i="0" baseline="30000" dirty="0">
                <a:solidFill>
                  <a:srgbClr val="4A4A4A"/>
                </a:solidFill>
                <a:effectLst/>
                <a:latin typeface="system-ui"/>
                <a:hlinkClick r:id="rId3" tooltip="See footnote a"/>
              </a:rPr>
              <a:t>a</a:t>
            </a:r>
            <a:r>
              <a:rPr lang="en-US" sz="1200" b="0" i="0" baseline="30000" dirty="0">
                <a:solidFill>
                  <a:srgbClr val="000000"/>
                </a:solidFill>
                <a:effectLst/>
                <a:latin typeface="system-ui"/>
              </a:rPr>
              <a:t>]</a:t>
            </a:r>
            <a:r>
              <a:rPr lang="en-US" sz="1200" b="0" i="0" dirty="0">
                <a:solidFill>
                  <a:srgbClr val="000000"/>
                </a:solidFill>
                <a:effectLst/>
                <a:latin typeface="system-ui"/>
              </a:rPr>
              <a:t> not wishing that any should perish, but that all should reach repentance. </a:t>
            </a:r>
            <a:r>
              <a:rPr lang="en-US" sz="1200" b="1" i="0" baseline="30000" dirty="0">
                <a:solidFill>
                  <a:srgbClr val="000000"/>
                </a:solidFill>
                <a:effectLst/>
                <a:latin typeface="system-ui"/>
              </a:rPr>
              <a:t>10 </a:t>
            </a:r>
            <a:r>
              <a:rPr lang="en-US" sz="1200" b="0" i="0" dirty="0">
                <a:solidFill>
                  <a:srgbClr val="000000"/>
                </a:solidFill>
                <a:effectLst/>
                <a:latin typeface="system-ui"/>
              </a:rPr>
              <a:t>But the day of the Lord will come like a thief, and then the heavens will pass away with a roar, and the heavenly bodies</a:t>
            </a:r>
            <a:r>
              <a:rPr lang="en-US" sz="1200" b="0" i="0" baseline="30000" dirty="0">
                <a:solidFill>
                  <a:srgbClr val="000000"/>
                </a:solidFill>
                <a:effectLst/>
                <a:latin typeface="system-ui"/>
              </a:rPr>
              <a:t>[</a:t>
            </a:r>
            <a:r>
              <a:rPr lang="en-US" sz="1200" b="0" i="0" baseline="30000" dirty="0">
                <a:solidFill>
                  <a:srgbClr val="4A4A4A"/>
                </a:solidFill>
                <a:effectLst/>
                <a:latin typeface="system-ui"/>
                <a:hlinkClick r:id="rId4" tooltip="See footnote b"/>
              </a:rPr>
              <a:t>b</a:t>
            </a:r>
            <a:r>
              <a:rPr lang="en-US" sz="1200" b="0" i="0" baseline="30000" dirty="0">
                <a:solidFill>
                  <a:srgbClr val="000000"/>
                </a:solidFill>
                <a:effectLst/>
                <a:latin typeface="system-ui"/>
              </a:rPr>
              <a:t>]</a:t>
            </a:r>
            <a:r>
              <a:rPr lang="en-US" sz="1200" b="0" i="0" dirty="0">
                <a:solidFill>
                  <a:srgbClr val="000000"/>
                </a:solidFill>
                <a:effectLst/>
                <a:latin typeface="system-ui"/>
              </a:rPr>
              <a:t> will be burned up and dissolved, and the earth and the works that are done on it will be exposed.</a:t>
            </a:r>
            <a:r>
              <a:rPr lang="en-US" sz="1200" b="0" i="0" baseline="30000" dirty="0">
                <a:solidFill>
                  <a:srgbClr val="000000"/>
                </a:solidFill>
                <a:effectLst/>
                <a:latin typeface="system-ui"/>
              </a:rPr>
              <a:t>[</a:t>
            </a:r>
            <a:r>
              <a:rPr lang="en-US" sz="1200" b="0" i="0" baseline="30000" dirty="0">
                <a:solidFill>
                  <a:srgbClr val="4A4A4A"/>
                </a:solidFill>
                <a:effectLst/>
                <a:latin typeface="system-ui"/>
                <a:hlinkClick r:id="rId5" tooltip="See footnote c"/>
              </a:rPr>
              <a:t>c</a:t>
            </a:r>
            <a:r>
              <a:rPr lang="en-US" sz="1200" b="0" i="0" baseline="30000" dirty="0">
                <a:solidFill>
                  <a:srgbClr val="000000"/>
                </a:solidFill>
                <a:effectLst/>
                <a:latin typeface="system-ui"/>
              </a:rPr>
              <a:t>]</a:t>
            </a:r>
            <a:r>
              <a:rPr lang="en-US" sz="1200" b="0" i="0" baseline="0" dirty="0">
                <a:solidFill>
                  <a:srgbClr val="000000"/>
                </a:solidFill>
                <a:effectLst/>
                <a:latin typeface="system-ui"/>
              </a:rPr>
              <a:t> </a:t>
            </a:r>
            <a:r>
              <a:rPr lang="en-US" sz="1200" b="1" i="0" baseline="30000" dirty="0">
                <a:solidFill>
                  <a:srgbClr val="000000"/>
                </a:solidFill>
                <a:effectLst/>
                <a:latin typeface="system-ui"/>
              </a:rPr>
              <a:t>11 </a:t>
            </a:r>
            <a:r>
              <a:rPr lang="en-US" sz="1200" b="0" i="0" dirty="0">
                <a:solidFill>
                  <a:srgbClr val="000000"/>
                </a:solidFill>
                <a:effectLst/>
                <a:latin typeface="system-ui"/>
              </a:rPr>
              <a:t>Since all these things are thus to be dissolved, what sort of people ought you to be in lives of holiness and godliness, </a:t>
            </a:r>
            <a:r>
              <a:rPr lang="en-US" sz="1200" b="1" i="0" baseline="30000" dirty="0">
                <a:solidFill>
                  <a:srgbClr val="000000"/>
                </a:solidFill>
                <a:effectLst/>
                <a:latin typeface="system-ui"/>
              </a:rPr>
              <a:t>12 </a:t>
            </a:r>
            <a:r>
              <a:rPr lang="en-US" sz="1200" b="0" i="0" dirty="0">
                <a:solidFill>
                  <a:srgbClr val="000000"/>
                </a:solidFill>
                <a:effectLst/>
                <a:latin typeface="system-ui"/>
              </a:rPr>
              <a:t>waiting for and hastening the coming of the day of God, because of which the heavens will be set on fire and dissolved, and the heavenly bodies will melt as they burn! </a:t>
            </a:r>
            <a:r>
              <a:rPr lang="en-US" sz="1200" b="1" i="0" baseline="30000" dirty="0">
                <a:solidFill>
                  <a:srgbClr val="000000"/>
                </a:solidFill>
                <a:effectLst/>
                <a:latin typeface="system-ui"/>
              </a:rPr>
              <a:t>13 </a:t>
            </a:r>
            <a:r>
              <a:rPr lang="en-US" sz="1200" b="0" i="0" dirty="0">
                <a:solidFill>
                  <a:srgbClr val="000000"/>
                </a:solidFill>
                <a:effectLst/>
                <a:latin typeface="system-ui"/>
              </a:rPr>
              <a:t>But according to his promise we are waiting for new heavens and a new earth in which righteousness dwells.</a:t>
            </a:r>
            <a:r>
              <a:rPr lang="en-US" sz="1200" b="1" i="0" baseline="30000" dirty="0">
                <a:solidFill>
                  <a:srgbClr val="000000"/>
                </a:solidFill>
                <a:effectLst/>
                <a:latin typeface="system-ui"/>
              </a:rPr>
              <a:t>14 </a:t>
            </a:r>
            <a:r>
              <a:rPr lang="en-US" sz="1200" b="0" i="0" dirty="0">
                <a:solidFill>
                  <a:srgbClr val="000000"/>
                </a:solidFill>
                <a:effectLst/>
                <a:latin typeface="system-ui"/>
              </a:rPr>
              <a:t>Therefore, beloved, since you are waiting for these, be diligent to be found by him without spot or blemish, and at peace</a:t>
            </a:r>
          </a:p>
          <a:p>
            <a:pPr defTabSz="966612">
              <a:defRPr/>
            </a:pPr>
            <a:endParaRPr lang="en-US" sz="1000" b="1" i="0" u="none" kern="1200" dirty="0">
              <a:solidFill>
                <a:schemeClr val="tx1"/>
              </a:solidFill>
              <a:effectLst/>
              <a:latin typeface="+mn-lt"/>
              <a:ea typeface="+mn-ea"/>
              <a:cs typeface="+mn-cs"/>
            </a:endParaRPr>
          </a:p>
          <a:p>
            <a:pPr defTabSz="966612">
              <a:defRPr/>
            </a:pPr>
            <a:endParaRPr lang="en-US" sz="1000" i="1" kern="1200" dirty="0">
              <a:solidFill>
                <a:schemeClr val="tx1"/>
              </a:solidFill>
              <a:effectLst/>
              <a:latin typeface="+mn-lt"/>
              <a:ea typeface="+mn-ea"/>
              <a:cs typeface="+mn-cs"/>
            </a:endParaRPr>
          </a:p>
          <a:p>
            <a:pPr defTabSz="966612">
              <a:defRPr/>
            </a:pPr>
            <a:r>
              <a:rPr lang="en-US" sz="1000" i="1" kern="1200" dirty="0">
                <a:solidFill>
                  <a:schemeClr val="tx1"/>
                </a:solidFill>
                <a:effectLst/>
                <a:latin typeface="+mn-lt"/>
                <a:ea typeface="+mn-ea"/>
                <a:cs typeface="+mn-cs"/>
              </a:rPr>
              <a:t>Photo credit: Aaron Bird, </a:t>
            </a:r>
            <a:r>
              <a:rPr lang="en-US" sz="1000" i="1" kern="1200" dirty="0" err="1">
                <a:solidFill>
                  <a:schemeClr val="tx1"/>
                </a:solidFill>
                <a:effectLst/>
                <a:latin typeface="+mn-lt"/>
                <a:ea typeface="+mn-ea"/>
                <a:cs typeface="+mn-cs"/>
              </a:rPr>
              <a:t>Unsplash</a:t>
            </a:r>
            <a:endParaRPr lang="en-US" sz="10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F0917BF-A40D-3701-053D-097D3235AD14}"/>
              </a:ext>
            </a:extLst>
          </p:cNvPr>
          <p:cNvSpPr>
            <a:spLocks noGrp="1"/>
          </p:cNvSpPr>
          <p:nvPr>
            <p:ph type="sldNum" sz="quarter" idx="5"/>
          </p:nvPr>
        </p:nvSpPr>
        <p:spPr/>
        <p:txBody>
          <a:bodyPr/>
          <a:lstStyle/>
          <a:p>
            <a:fld id="{2F63FBF8-155B-49EB-9102-AE749C602D1A}" type="slidenum">
              <a:rPr lang="en-US" smtClean="0"/>
              <a:t>9</a:t>
            </a:fld>
            <a:endParaRPr lang="en-US"/>
          </a:p>
        </p:txBody>
      </p:sp>
    </p:spTree>
    <p:extLst>
      <p:ext uri="{BB962C8B-B14F-4D97-AF65-F5344CB8AC3E}">
        <p14:creationId xmlns:p14="http://schemas.microsoft.com/office/powerpoint/2010/main" val="228211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E5C9-418A-C7DA-B2F3-DBFAF700E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3837C6-208B-C8D5-B10F-8C75736DC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B872D9-9B8C-D0BE-0876-B97B9B09677D}"/>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5" name="Footer Placeholder 4">
            <a:extLst>
              <a:ext uri="{FF2B5EF4-FFF2-40B4-BE49-F238E27FC236}">
                <a16:creationId xmlns:a16="http://schemas.microsoft.com/office/drawing/2014/main" id="{171AB153-1113-EBB7-24C0-89E3B2C76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D71DA-1C7B-D589-EEFD-8B556E1DCD15}"/>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43254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E8B7-A86C-A0FE-984E-72E1EB2CDD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6E2CD-EAF8-73E4-9834-6303B70F2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84EA9-D39E-72D4-14C4-9C1854B240A1}"/>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5" name="Footer Placeholder 4">
            <a:extLst>
              <a:ext uri="{FF2B5EF4-FFF2-40B4-BE49-F238E27FC236}">
                <a16:creationId xmlns:a16="http://schemas.microsoft.com/office/drawing/2014/main" id="{671231C6-3444-5FDD-A36F-1821F5E0F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65411-6500-F042-3DA2-EC85CB43FD4A}"/>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332139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6CCC2-8F40-4C89-9183-B0DD6FB85A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16F933-016E-D707-8D28-258F80918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58EFA-1C22-85AB-791C-33F0468182BA}"/>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5" name="Footer Placeholder 4">
            <a:extLst>
              <a:ext uri="{FF2B5EF4-FFF2-40B4-BE49-F238E27FC236}">
                <a16:creationId xmlns:a16="http://schemas.microsoft.com/office/drawing/2014/main" id="{8EF1ADDA-53C2-CDE7-92D0-A3422D156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E545-1E15-B3FB-7A6D-8388A2E66A00}"/>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94884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B6E2-FA88-6026-A819-43767059A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B7C61-8224-FF5D-48F6-01DDB12C85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0BF2E-6326-4F5C-5448-1D0DB7536F1E}"/>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5" name="Footer Placeholder 4">
            <a:extLst>
              <a:ext uri="{FF2B5EF4-FFF2-40B4-BE49-F238E27FC236}">
                <a16:creationId xmlns:a16="http://schemas.microsoft.com/office/drawing/2014/main" id="{CD275ADA-058E-0A50-DD0E-2D32BEF3A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A864E-D62A-009D-1BCF-514E4D9C1CF9}"/>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27325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E6E7-6457-7687-77A2-49DB31E99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371CF2-8214-B452-CFE4-CCC21CFB58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416EB-05A1-0F0B-012D-C1B31F23DA40}"/>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5" name="Footer Placeholder 4">
            <a:extLst>
              <a:ext uri="{FF2B5EF4-FFF2-40B4-BE49-F238E27FC236}">
                <a16:creationId xmlns:a16="http://schemas.microsoft.com/office/drawing/2014/main" id="{CCCAAF0C-79A0-D097-E622-FFB1197A1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2F99-6C8F-DD83-1972-AF75333B3BA2}"/>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386461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5F74-BEB4-8163-33D6-2811BB8EFD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67D89-86C0-A285-858C-9259F713B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D69E4-4C91-3153-8B18-D50ADD289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557B86-01A1-F1E2-370A-B22F6AFD94F6}"/>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6" name="Footer Placeholder 5">
            <a:extLst>
              <a:ext uri="{FF2B5EF4-FFF2-40B4-BE49-F238E27FC236}">
                <a16:creationId xmlns:a16="http://schemas.microsoft.com/office/drawing/2014/main" id="{D749175E-B3A3-6B9E-4DE3-CED40B981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725F9-CFF1-59B6-CE6F-C7CC9C062EEE}"/>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274113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C0-A310-2385-8C62-30713F42FE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C8A6F2-EEBF-D248-588C-205A548A57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68499B-91A2-6404-018A-26B9F52438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52B88E-12AD-8F2E-7BAA-D67224BD1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71AFF5-7315-E334-7319-14E6C601F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EB478-23C7-64C4-29FD-F2603705DB51}"/>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8" name="Footer Placeholder 7">
            <a:extLst>
              <a:ext uri="{FF2B5EF4-FFF2-40B4-BE49-F238E27FC236}">
                <a16:creationId xmlns:a16="http://schemas.microsoft.com/office/drawing/2014/main" id="{F8F15223-ADC3-DAB5-3974-418F9F3419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5693A-51D6-23A4-7085-51ECD6D2AEE7}"/>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25266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B512-21DE-1C02-9037-2D077E9A37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CC5D89-551B-25A8-8D05-7E227272A57D}"/>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4" name="Footer Placeholder 3">
            <a:extLst>
              <a:ext uri="{FF2B5EF4-FFF2-40B4-BE49-F238E27FC236}">
                <a16:creationId xmlns:a16="http://schemas.microsoft.com/office/drawing/2014/main" id="{D87F36BD-2FF2-C2C4-4E67-8F0BF97CF2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863693-F7DA-F81D-EF82-0F221DD0B456}"/>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191905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B04AF-9456-9D5F-D0B2-66FAFD410674}"/>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3" name="Footer Placeholder 2">
            <a:extLst>
              <a:ext uri="{FF2B5EF4-FFF2-40B4-BE49-F238E27FC236}">
                <a16:creationId xmlns:a16="http://schemas.microsoft.com/office/drawing/2014/main" id="{4830ED5B-1405-B542-0CBE-A62CBC235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05FDFD-6CEA-5E6B-026D-1A0F4A3E3B8C}"/>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1061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FB3A-B7D7-AB82-500B-819E3E455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C78B62-1726-787A-6B7B-C67FD4DA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A780E-256C-9935-7953-90E2D525D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09907-0C5E-8F1A-6718-CE2C5AD133B5}"/>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6" name="Footer Placeholder 5">
            <a:extLst>
              <a:ext uri="{FF2B5EF4-FFF2-40B4-BE49-F238E27FC236}">
                <a16:creationId xmlns:a16="http://schemas.microsoft.com/office/drawing/2014/main" id="{64052811-3543-2188-C124-2FB4C986D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B7CCF-ED6F-D077-2F8F-6690A0E9F899}"/>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37687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FC10-4BFE-C4D7-78EE-D8D6A78B8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BE31A0-AC38-C664-81BB-5AF47B09C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D136E-9DAA-2F0E-F822-74CAE1B83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B01AA-417E-1F71-0561-36083446F9BB}"/>
              </a:ext>
            </a:extLst>
          </p:cNvPr>
          <p:cNvSpPr>
            <a:spLocks noGrp="1"/>
          </p:cNvSpPr>
          <p:nvPr>
            <p:ph type="dt" sz="half" idx="10"/>
          </p:nvPr>
        </p:nvSpPr>
        <p:spPr/>
        <p:txBody>
          <a:bodyPr/>
          <a:lstStyle/>
          <a:p>
            <a:fld id="{3D929452-4859-4D60-9A26-CA6B8B730B0A}" type="datetimeFigureOut">
              <a:rPr lang="en-US" smtClean="0"/>
              <a:t>11/17/2025</a:t>
            </a:fld>
            <a:endParaRPr lang="en-US"/>
          </a:p>
        </p:txBody>
      </p:sp>
      <p:sp>
        <p:nvSpPr>
          <p:cNvPr id="6" name="Footer Placeholder 5">
            <a:extLst>
              <a:ext uri="{FF2B5EF4-FFF2-40B4-BE49-F238E27FC236}">
                <a16:creationId xmlns:a16="http://schemas.microsoft.com/office/drawing/2014/main" id="{35343438-7D28-3FAC-2B93-A993036C1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CC583-C77A-05FD-44F0-F9F2B9889E7C}"/>
              </a:ext>
            </a:extLst>
          </p:cNvPr>
          <p:cNvSpPr>
            <a:spLocks noGrp="1"/>
          </p:cNvSpPr>
          <p:nvPr>
            <p:ph type="sldNum" sz="quarter" idx="12"/>
          </p:nvPr>
        </p:nvSpPr>
        <p:spPr/>
        <p:txBody>
          <a:bodyPr/>
          <a:lstStyle/>
          <a:p>
            <a:fld id="{C6DE5DF8-AC52-4A31-A554-2B19B18C78C7}" type="slidenum">
              <a:rPr lang="en-US" smtClean="0"/>
              <a:t>‹#›</a:t>
            </a:fld>
            <a:endParaRPr lang="en-US"/>
          </a:p>
        </p:txBody>
      </p:sp>
    </p:spTree>
    <p:extLst>
      <p:ext uri="{BB962C8B-B14F-4D97-AF65-F5344CB8AC3E}">
        <p14:creationId xmlns:p14="http://schemas.microsoft.com/office/powerpoint/2010/main" val="388517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1095C-B2F9-E30F-201D-2D977960A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9ABF3E-5B36-74E1-9B95-CA497D831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3F559-36E2-5647-BEAA-EA6AC61B0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929452-4859-4D60-9A26-CA6B8B730B0A}" type="datetimeFigureOut">
              <a:rPr lang="en-US" smtClean="0"/>
              <a:t>11/17/2025</a:t>
            </a:fld>
            <a:endParaRPr lang="en-US"/>
          </a:p>
        </p:txBody>
      </p:sp>
      <p:sp>
        <p:nvSpPr>
          <p:cNvPr id="5" name="Footer Placeholder 4">
            <a:extLst>
              <a:ext uri="{FF2B5EF4-FFF2-40B4-BE49-F238E27FC236}">
                <a16:creationId xmlns:a16="http://schemas.microsoft.com/office/drawing/2014/main" id="{C6329998-1300-50A0-4E25-10A018C61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33D3A0-E4B2-587C-42F2-E56543B98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DE5DF8-AC52-4A31-A554-2B19B18C78C7}" type="slidenum">
              <a:rPr lang="en-US" smtClean="0"/>
              <a:t>‹#›</a:t>
            </a:fld>
            <a:endParaRPr lang="en-US"/>
          </a:p>
        </p:txBody>
      </p:sp>
    </p:spTree>
    <p:extLst>
      <p:ext uri="{BB962C8B-B14F-4D97-AF65-F5344CB8AC3E}">
        <p14:creationId xmlns:p14="http://schemas.microsoft.com/office/powerpoint/2010/main" val="232756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oEtpTxt3Pag?feature=oembed" TargetMode="External"/><Relationship Id="rId5" Type="http://schemas.openxmlformats.org/officeDocument/2006/relationships/image" Target="../media/image14.jpe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qQEifPgHqbA?feature=oembed" TargetMode="External"/><Relationship Id="rId5" Type="http://schemas.openxmlformats.org/officeDocument/2006/relationships/image" Target="../media/image6.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VyYNzYiCBh8?feature=oembed" TargetMode="External"/><Relationship Id="rId5" Type="http://schemas.openxmlformats.org/officeDocument/2006/relationships/image" Target="../media/image9.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538386E-A01B-9B6D-4736-1281B1E6C9FB}"/>
              </a:ext>
            </a:extLst>
          </p:cNvPr>
          <p:cNvGrpSpPr/>
          <p:nvPr/>
        </p:nvGrpSpPr>
        <p:grpSpPr>
          <a:xfrm>
            <a:off x="0" y="0"/>
            <a:ext cx="12802490" cy="6858000"/>
            <a:chOff x="97433" y="0"/>
            <a:chExt cx="12802490" cy="6858000"/>
          </a:xfrm>
          <a:gradFill>
            <a:gsLst>
              <a:gs pos="23000">
                <a:srgbClr val="221E33"/>
              </a:gs>
              <a:gs pos="0">
                <a:srgbClr val="161321"/>
              </a:gs>
              <a:gs pos="37000">
                <a:schemeClr val="tx1"/>
              </a:gs>
              <a:gs pos="100000">
                <a:srgbClr val="7666AD"/>
              </a:gs>
              <a:gs pos="100000">
                <a:srgbClr val="524778"/>
              </a:gs>
              <a:gs pos="100000">
                <a:srgbClr val="7666AD"/>
              </a:gs>
              <a:gs pos="0">
                <a:srgbClr val="7666AD"/>
              </a:gs>
            </a:gsLst>
            <a:lin ang="0" scaled="1"/>
          </a:gradFill>
        </p:grpSpPr>
        <p:pic>
          <p:nvPicPr>
            <p:cNvPr id="5" name="Picture 4" descr="A group of lit candles on a metal grid&#10;&#10;Description automatically generated">
              <a:extLst>
                <a:ext uri="{FF2B5EF4-FFF2-40B4-BE49-F238E27FC236}">
                  <a16:creationId xmlns:a16="http://schemas.microsoft.com/office/drawing/2014/main" id="{1C901115-D2D3-8827-9894-B59ED71D6AE8}"/>
                </a:ext>
              </a:extLst>
            </p:cNvPr>
            <p:cNvPicPr>
              <a:picLocks noChangeAspect="1"/>
            </p:cNvPicPr>
            <p:nvPr/>
          </p:nvPicPr>
          <p:blipFill rotWithShape="1">
            <a:blip r:embed="rId3">
              <a:extLst>
                <a:ext uri="{28A0092B-C50C-407E-A947-70E740481C1C}">
                  <a14:useLocalDpi xmlns:a14="http://schemas.microsoft.com/office/drawing/2010/main" val="0"/>
                </a:ext>
              </a:extLst>
            </a:blip>
            <a:srcRect r="14405"/>
            <a:stretch/>
          </p:blipFill>
          <p:spPr>
            <a:xfrm>
              <a:off x="4080062" y="0"/>
              <a:ext cx="8819861" cy="6858000"/>
            </a:xfrm>
            <a:prstGeom prst="rect">
              <a:avLst/>
            </a:prstGeom>
            <a:grpFill/>
            <a:effectLst/>
          </p:spPr>
        </p:pic>
        <p:sp>
          <p:nvSpPr>
            <p:cNvPr id="6" name="TextBox 5">
              <a:extLst>
                <a:ext uri="{FF2B5EF4-FFF2-40B4-BE49-F238E27FC236}">
                  <a16:creationId xmlns:a16="http://schemas.microsoft.com/office/drawing/2014/main" id="{C57040E0-6548-96DA-0A95-4E2BC1FB4198}"/>
                </a:ext>
              </a:extLst>
            </p:cNvPr>
            <p:cNvSpPr txBox="1"/>
            <p:nvPr/>
          </p:nvSpPr>
          <p:spPr>
            <a:xfrm rot="10800000">
              <a:off x="97433" y="0"/>
              <a:ext cx="4562249" cy="6858000"/>
            </a:xfrm>
            <a:prstGeom prst="rect">
              <a:avLst/>
            </a:prstGeom>
            <a:grpFill/>
          </p:spPr>
          <p:txBody>
            <a:bodyPr wrap="square" rtlCol="0">
              <a:spAutoFit/>
            </a:bodyPr>
            <a:lstStyle/>
            <a:p>
              <a:endParaRPr lang="en-GB"/>
            </a:p>
          </p:txBody>
        </p:sp>
      </p:grpSp>
      <p:sp>
        <p:nvSpPr>
          <p:cNvPr id="2" name="TextBox 1">
            <a:extLst>
              <a:ext uri="{FF2B5EF4-FFF2-40B4-BE49-F238E27FC236}">
                <a16:creationId xmlns:a16="http://schemas.microsoft.com/office/drawing/2014/main" id="{46E61CA3-34E8-A423-D0B5-32E6E6ED9859}"/>
              </a:ext>
            </a:extLst>
          </p:cNvPr>
          <p:cNvSpPr txBox="1"/>
          <p:nvPr/>
        </p:nvSpPr>
        <p:spPr>
          <a:xfrm>
            <a:off x="718457" y="2721428"/>
            <a:ext cx="4234543" cy="1661993"/>
          </a:xfrm>
          <a:prstGeom prst="rect">
            <a:avLst/>
          </a:prstGeom>
          <a:noFill/>
        </p:spPr>
        <p:txBody>
          <a:bodyPr wrap="square" rtlCol="0">
            <a:spAutoFit/>
          </a:bodyPr>
          <a:lstStyle/>
          <a:p>
            <a:pPr algn="ctr"/>
            <a:r>
              <a:rPr lang="en-GB" sz="3400" dirty="0">
                <a:solidFill>
                  <a:schemeClr val="bg1"/>
                </a:solidFill>
                <a:latin typeface="Montserrat" panose="00000500000000000000" pitchFamily="2" charset="0"/>
              </a:rPr>
              <a:t>Advent Celebration of the word 2025</a:t>
            </a:r>
            <a:endParaRPr lang="en-US" sz="3400" dirty="0">
              <a:solidFill>
                <a:schemeClr val="bg1"/>
              </a:solidFill>
              <a:latin typeface="Montserrat" panose="00000500000000000000" pitchFamily="2" charset="0"/>
            </a:endParaRPr>
          </a:p>
        </p:txBody>
      </p:sp>
      <p:pic>
        <p:nvPicPr>
          <p:cNvPr id="4" name="Graphic 3">
            <a:extLst>
              <a:ext uri="{FF2B5EF4-FFF2-40B4-BE49-F238E27FC236}">
                <a16:creationId xmlns:a16="http://schemas.microsoft.com/office/drawing/2014/main" id="{3A9D2F77-26CB-3AF7-150E-425D90ED3610}"/>
              </a:ext>
            </a:extLst>
          </p:cNvPr>
          <p:cNvPicPr>
            <a:picLocks noChangeAspect="1"/>
          </p:cNvPicPr>
          <p:nvPr/>
        </p:nvPicPr>
        <p:blipFill>
          <a:blip r:embed="rId4">
            <a:extLst>
              <a:ext uri="{96DAC541-7B7A-43D3-8B79-37D633B846F1}">
                <asvg:svgBlip xmlns:asvg="http://schemas.microsoft.com/office/drawing/2016/SVG/main" r:embed="rId5"/>
              </a:ext>
            </a:extLst>
          </a:blip>
          <a:srcRect t="30340" b="27475"/>
          <a:stretch>
            <a:fillRect/>
          </a:stretch>
        </p:blipFill>
        <p:spPr>
          <a:xfrm>
            <a:off x="9779000" y="5541569"/>
            <a:ext cx="2793999" cy="1178652"/>
          </a:xfrm>
          <a:prstGeom prst="rect">
            <a:avLst/>
          </a:prstGeom>
        </p:spPr>
      </p:pic>
    </p:spTree>
    <p:extLst>
      <p:ext uri="{BB962C8B-B14F-4D97-AF65-F5344CB8AC3E}">
        <p14:creationId xmlns:p14="http://schemas.microsoft.com/office/powerpoint/2010/main" val="180326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5FE5F-6D3A-E3C1-211F-21245C85A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47CE3-A217-BCB9-4552-AE44EBD8C0A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13621A-E444-48A5-1CFF-E40F4DCB813F}"/>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C273B889-E11E-3E74-4DB1-F04E04859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18611A8-17EA-B115-01B8-5FF2FF9E894D}"/>
              </a:ext>
            </a:extLst>
          </p:cNvPr>
          <p:cNvSpPr txBox="1"/>
          <p:nvPr/>
        </p:nvSpPr>
        <p:spPr>
          <a:xfrm>
            <a:off x="501041" y="3107674"/>
            <a:ext cx="11223321" cy="1200329"/>
          </a:xfrm>
          <a:prstGeom prst="rect">
            <a:avLst/>
          </a:prstGeom>
          <a:noFill/>
        </p:spPr>
        <p:txBody>
          <a:bodyPr wrap="square" rtlCol="0">
            <a:spAutoFit/>
          </a:bodyPr>
          <a:lstStyle/>
          <a:p>
            <a:pPr algn="ctr"/>
            <a:r>
              <a:rPr lang="en-US" sz="3600" dirty="0">
                <a:solidFill>
                  <a:schemeClr val="bg1"/>
                </a:solidFill>
              </a:rPr>
              <a:t>Time to pray silently about anything that might be worrying you. </a:t>
            </a:r>
            <a:endParaRPr lang="en-GB" sz="3600" dirty="0">
              <a:solidFill>
                <a:schemeClr val="bg1"/>
              </a:solidFill>
            </a:endParaRPr>
          </a:p>
        </p:txBody>
      </p:sp>
    </p:spTree>
    <p:extLst>
      <p:ext uri="{BB962C8B-B14F-4D97-AF65-F5344CB8AC3E}">
        <p14:creationId xmlns:p14="http://schemas.microsoft.com/office/powerpoint/2010/main" val="214457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616F0-D9F1-38D7-29EB-F710CDE10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D9D61-EE6F-235A-2A6D-111F77C818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51D1075-5521-6873-1251-4CFB9E74DE9E}"/>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DD5C5BBA-9950-A19C-05A5-40DD5761F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candle holder with candles on it&#10;&#10;Description automatically generated with medium confidence">
            <a:extLst>
              <a:ext uri="{FF2B5EF4-FFF2-40B4-BE49-F238E27FC236}">
                <a16:creationId xmlns:a16="http://schemas.microsoft.com/office/drawing/2014/main" id="{7DA94BFE-42BC-361E-1394-A1C67A2AE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75" y="1122646"/>
            <a:ext cx="3718142" cy="5577212"/>
          </a:xfrm>
          <a:prstGeom prst="rect">
            <a:avLst/>
          </a:prstGeom>
        </p:spPr>
      </p:pic>
      <p:sp>
        <p:nvSpPr>
          <p:cNvPr id="6" name="TextBox 5">
            <a:extLst>
              <a:ext uri="{FF2B5EF4-FFF2-40B4-BE49-F238E27FC236}">
                <a16:creationId xmlns:a16="http://schemas.microsoft.com/office/drawing/2014/main" id="{CA78E40E-E40A-0E32-F736-83F1DD8486C0}"/>
              </a:ext>
            </a:extLst>
          </p:cNvPr>
          <p:cNvSpPr txBox="1"/>
          <p:nvPr/>
        </p:nvSpPr>
        <p:spPr>
          <a:xfrm>
            <a:off x="5936777" y="1126527"/>
            <a:ext cx="6142490" cy="584775"/>
          </a:xfrm>
          <a:prstGeom prst="rect">
            <a:avLst/>
          </a:prstGeom>
          <a:noFill/>
          <a:ln>
            <a:solidFill>
              <a:schemeClr val="bg1"/>
            </a:solidFill>
          </a:ln>
        </p:spPr>
        <p:txBody>
          <a:bodyPr wrap="square" rtlCol="0">
            <a:spAutoFit/>
          </a:bodyPr>
          <a:lstStyle/>
          <a:p>
            <a:r>
              <a:rPr lang="en-US" sz="3200">
                <a:solidFill>
                  <a:schemeClr val="bg1"/>
                </a:solidFill>
              </a:rPr>
              <a:t>The lighting of the third candle</a:t>
            </a:r>
            <a:endParaRPr lang="en-GB" sz="3200">
              <a:solidFill>
                <a:schemeClr val="bg1"/>
              </a:solidFill>
            </a:endParaRPr>
          </a:p>
        </p:txBody>
      </p:sp>
      <p:sp>
        <p:nvSpPr>
          <p:cNvPr id="7" name="TextBox 6">
            <a:extLst>
              <a:ext uri="{FF2B5EF4-FFF2-40B4-BE49-F238E27FC236}">
                <a16:creationId xmlns:a16="http://schemas.microsoft.com/office/drawing/2014/main" id="{F158153A-FB04-0777-822C-887B1CDC9D4C}"/>
              </a:ext>
            </a:extLst>
          </p:cNvPr>
          <p:cNvSpPr txBox="1"/>
          <p:nvPr/>
        </p:nvSpPr>
        <p:spPr>
          <a:xfrm>
            <a:off x="4354807" y="1976327"/>
            <a:ext cx="7607072" cy="4616648"/>
          </a:xfrm>
          <a:prstGeom prst="rect">
            <a:avLst/>
          </a:prstGeom>
          <a:noFill/>
        </p:spPr>
        <p:txBody>
          <a:bodyPr wrap="square" rtlCol="0">
            <a:spAutoFit/>
          </a:bodyPr>
          <a:lstStyle/>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God of light, </a:t>
            </a:r>
          </a:p>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Open our eyes to a new vision </a:t>
            </a:r>
          </a:p>
          <a:p>
            <a:pPr algn="ctr">
              <a:spcAft>
                <a:spcPts val="800"/>
              </a:spcAft>
            </a:pPr>
            <a:r>
              <a:rPr lang="en-GB" kern="100" dirty="0">
                <a:solidFill>
                  <a:schemeClr val="bg1"/>
                </a:solidFill>
                <a:latin typeface="+mj-lt"/>
                <a:ea typeface="Calibri" panose="020F0502020204030204" pitchFamily="34" charset="0"/>
                <a:cs typeface="Times New Roman" panose="02020603050405020304" pitchFamily="18" charset="0"/>
              </a:rPr>
              <a:t>o</a:t>
            </a:r>
            <a:r>
              <a:rPr lang="en-GB" kern="100" dirty="0">
                <a:solidFill>
                  <a:schemeClr val="bg1"/>
                </a:solidFill>
                <a:effectLst/>
                <a:latin typeface="+mj-lt"/>
                <a:ea typeface="Calibri" panose="020F0502020204030204" pitchFamily="34" charset="0"/>
                <a:cs typeface="Times New Roman" panose="02020603050405020304" pitchFamily="18" charset="0"/>
              </a:rPr>
              <a:t>f a kingdom that centres around you. </a:t>
            </a:r>
          </a:p>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Your radiant light breaking through the darkness and bringing joy.</a:t>
            </a:r>
          </a:p>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Let your light touch all those who walk in darkness at this time. We pray for all those living in conflict and the injustice of poverty.</a:t>
            </a:r>
          </a:p>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May they find comfort in your promises. </a:t>
            </a:r>
            <a:br>
              <a:rPr lang="en-GB" kern="100" dirty="0">
                <a:solidFill>
                  <a:schemeClr val="bg1"/>
                </a:solidFill>
                <a:effectLst/>
                <a:latin typeface="+mj-lt"/>
                <a:ea typeface="Calibri" panose="020F0502020204030204" pitchFamily="34" charset="0"/>
                <a:cs typeface="Times New Roman" panose="02020603050405020304" pitchFamily="18" charset="0"/>
              </a:rPr>
            </a:br>
            <a:r>
              <a:rPr lang="en-GB" kern="100" dirty="0">
                <a:solidFill>
                  <a:schemeClr val="bg1"/>
                </a:solidFill>
                <a:effectLst/>
                <a:latin typeface="+mj-lt"/>
                <a:ea typeface="Calibri" panose="020F0502020204030204" pitchFamily="34" charset="0"/>
                <a:cs typeface="Times New Roman" panose="02020603050405020304" pitchFamily="18" charset="0"/>
              </a:rPr>
              <a:t>May they find strength in your presence.</a:t>
            </a:r>
          </a:p>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May they find direction through your word. </a:t>
            </a:r>
          </a:p>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As we wait expectantly for you, O Lord, please heal the divisions of this world as we seek true and lasting peace. </a:t>
            </a:r>
          </a:p>
          <a:p>
            <a:pPr algn="ctr">
              <a:spcAft>
                <a:spcPts val="800"/>
              </a:spcAft>
            </a:pPr>
            <a:r>
              <a:rPr lang="en-GB" kern="100" dirty="0">
                <a:solidFill>
                  <a:schemeClr val="bg1"/>
                </a:solidFill>
                <a:effectLst/>
                <a:latin typeface="+mj-lt"/>
                <a:ea typeface="Calibri" panose="020F0502020204030204" pitchFamily="34" charset="0"/>
                <a:cs typeface="Times New Roman" panose="02020603050405020304" pitchFamily="18" charset="0"/>
              </a:rPr>
              <a:t> We hold before you all who cry out for peace.</a:t>
            </a:r>
          </a:p>
          <a:p>
            <a:pPr algn="ctr"/>
            <a:r>
              <a:rPr lang="en-GB" dirty="0">
                <a:solidFill>
                  <a:schemeClr val="bg1"/>
                </a:solidFill>
                <a:effectLst/>
                <a:latin typeface="+mj-lt"/>
                <a:ea typeface="Calibri" panose="020F0502020204030204" pitchFamily="34" charset="0"/>
              </a:rPr>
              <a:t>Amen.</a:t>
            </a:r>
            <a:r>
              <a:rPr lang="en-GB" dirty="0">
                <a:solidFill>
                  <a:schemeClr val="bg1"/>
                </a:solidFill>
                <a:effectLst/>
                <a:latin typeface="+mj-lt"/>
                <a:ea typeface="Calibri" panose="020F0502020204030204" pitchFamily="34" charset="0"/>
                <a:cs typeface="Times New Roman" panose="02020603050405020304" pitchFamily="18" charset="0"/>
              </a:rPr>
              <a:t> </a:t>
            </a:r>
            <a:endParaRPr lang="en-GB" dirty="0">
              <a:solidFill>
                <a:schemeClr val="bg1"/>
              </a:solidFill>
              <a:latin typeface="+mj-lt"/>
            </a:endParaRPr>
          </a:p>
        </p:txBody>
      </p:sp>
    </p:spTree>
    <p:extLst>
      <p:ext uri="{BB962C8B-B14F-4D97-AF65-F5344CB8AC3E}">
        <p14:creationId xmlns:p14="http://schemas.microsoft.com/office/powerpoint/2010/main" val="2988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850A1-DEBE-62CE-A257-9366C7F80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30B05-5CD1-EDE4-66BE-1E76AAADD6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7B6E4E7-5B00-6B65-347E-A6B6E3131C14}"/>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15779B1E-215B-2735-B02F-FCA009BC3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book on a table&#10;&#10;Description automatically generated">
            <a:extLst>
              <a:ext uri="{FF2B5EF4-FFF2-40B4-BE49-F238E27FC236}">
                <a16:creationId xmlns:a16="http://schemas.microsoft.com/office/drawing/2014/main" id="{2F81FCC2-8163-C524-BE72-5333D2B8F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2" y="1088198"/>
            <a:ext cx="7528142" cy="5646107"/>
          </a:xfrm>
          <a:prstGeom prst="rect">
            <a:avLst/>
          </a:prstGeom>
        </p:spPr>
      </p:pic>
      <p:sp>
        <p:nvSpPr>
          <p:cNvPr id="6" name="TextBox 5">
            <a:extLst>
              <a:ext uri="{FF2B5EF4-FFF2-40B4-BE49-F238E27FC236}">
                <a16:creationId xmlns:a16="http://schemas.microsoft.com/office/drawing/2014/main" id="{73254A0F-85D0-46D8-01EF-22819514997C}"/>
              </a:ext>
            </a:extLst>
          </p:cNvPr>
          <p:cNvSpPr txBox="1"/>
          <p:nvPr/>
        </p:nvSpPr>
        <p:spPr>
          <a:xfrm>
            <a:off x="8126158" y="4323836"/>
            <a:ext cx="3607496" cy="1569660"/>
          </a:xfrm>
          <a:prstGeom prst="rect">
            <a:avLst/>
          </a:prstGeom>
          <a:noFill/>
        </p:spPr>
        <p:txBody>
          <a:bodyPr wrap="square" rtlCol="0">
            <a:spAutoFit/>
          </a:bodyPr>
          <a:lstStyle/>
          <a:p>
            <a:pPr algn="ctr"/>
            <a:r>
              <a:rPr lang="en-GB" sz="2400" i="1" dirty="0">
                <a:solidFill>
                  <a:schemeClr val="bg1"/>
                </a:solidFill>
                <a:effectLst/>
                <a:ea typeface="Times New Roman" panose="02020603050405020304" pitchFamily="18" charset="0"/>
              </a:rPr>
              <a:t>He has sent me to bring good news to the poor, he has sent me to bind up the broken-hearted…</a:t>
            </a:r>
            <a:endParaRPr lang="en-GB" sz="2400" i="1" dirty="0">
              <a:solidFill>
                <a:schemeClr val="bg1"/>
              </a:solidFill>
            </a:endParaRPr>
          </a:p>
        </p:txBody>
      </p:sp>
      <p:sp>
        <p:nvSpPr>
          <p:cNvPr id="7" name="TextBox 6">
            <a:extLst>
              <a:ext uri="{FF2B5EF4-FFF2-40B4-BE49-F238E27FC236}">
                <a16:creationId xmlns:a16="http://schemas.microsoft.com/office/drawing/2014/main" id="{C1C0E2F0-FEDD-3D4F-AC99-928E25B4EE8E}"/>
              </a:ext>
            </a:extLst>
          </p:cNvPr>
          <p:cNvSpPr txBox="1"/>
          <p:nvPr/>
        </p:nvSpPr>
        <p:spPr>
          <a:xfrm>
            <a:off x="7976789" y="5663832"/>
            <a:ext cx="3906235" cy="646331"/>
          </a:xfrm>
          <a:prstGeom prst="rect">
            <a:avLst/>
          </a:prstGeom>
          <a:noFill/>
        </p:spPr>
        <p:txBody>
          <a:bodyPr wrap="square" rtlCol="0">
            <a:spAutoFit/>
          </a:bodyPr>
          <a:lstStyle/>
          <a:p>
            <a:endParaRPr lang="en-US" dirty="0"/>
          </a:p>
          <a:p>
            <a:pPr algn="ctr"/>
            <a:r>
              <a:rPr lang="en-US" b="1" dirty="0">
                <a:solidFill>
                  <a:schemeClr val="bg1"/>
                </a:solidFill>
              </a:rPr>
              <a:t>Isaiah 6: 1</a:t>
            </a:r>
            <a:endParaRPr lang="en-GB" b="1" dirty="0"/>
          </a:p>
        </p:txBody>
      </p:sp>
    </p:spTree>
    <p:extLst>
      <p:ext uri="{BB962C8B-B14F-4D97-AF65-F5344CB8AC3E}">
        <p14:creationId xmlns:p14="http://schemas.microsoft.com/office/powerpoint/2010/main" val="61431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0B7F-0A20-46E2-B9DB-2960ABD5D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D60D8-00F3-6EB1-7C87-6CD58F58215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3D2374-59D6-5012-936F-A3C967C240CC}"/>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2734A8DE-465D-2EAB-4D2A-DA4D9E86F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white square with black text&#10;&#10;AI-generated content may be incorrect.">
            <a:extLst>
              <a:ext uri="{FF2B5EF4-FFF2-40B4-BE49-F238E27FC236}">
                <a16:creationId xmlns:a16="http://schemas.microsoft.com/office/drawing/2014/main" id="{846BA066-2050-1AE2-30EA-E3BC4773B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1673">
            <a:off x="6198789" y="1085319"/>
            <a:ext cx="2755978" cy="2755978"/>
          </a:xfrm>
          <a:prstGeom prst="rect">
            <a:avLst/>
          </a:prstGeom>
        </p:spPr>
      </p:pic>
      <p:pic>
        <p:nvPicPr>
          <p:cNvPr id="7" name="Picture 6" descr="A white square with black text&#10;&#10;AI-generated content may be incorrect.">
            <a:extLst>
              <a:ext uri="{FF2B5EF4-FFF2-40B4-BE49-F238E27FC236}">
                <a16:creationId xmlns:a16="http://schemas.microsoft.com/office/drawing/2014/main" id="{EDA911F6-0031-878B-7A1A-2A83C2C64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69422">
            <a:off x="7755717" y="2575809"/>
            <a:ext cx="2755978" cy="2755978"/>
          </a:xfrm>
          <a:prstGeom prst="rect">
            <a:avLst/>
          </a:prstGeom>
        </p:spPr>
      </p:pic>
      <p:pic>
        <p:nvPicPr>
          <p:cNvPr id="8" name="Picture 7" descr="A white square with black text&#10;&#10;AI-generated content may be incorrect.">
            <a:extLst>
              <a:ext uri="{FF2B5EF4-FFF2-40B4-BE49-F238E27FC236}">
                <a16:creationId xmlns:a16="http://schemas.microsoft.com/office/drawing/2014/main" id="{D6B5BA1E-ED0F-4F4F-6B55-C9FBB2FBD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46770">
            <a:off x="9067889" y="3764611"/>
            <a:ext cx="2755978" cy="2755978"/>
          </a:xfrm>
          <a:prstGeom prst="rect">
            <a:avLst/>
          </a:prstGeom>
        </p:spPr>
      </p:pic>
      <p:sp>
        <p:nvSpPr>
          <p:cNvPr id="10" name="TextBox 9">
            <a:extLst>
              <a:ext uri="{FF2B5EF4-FFF2-40B4-BE49-F238E27FC236}">
                <a16:creationId xmlns:a16="http://schemas.microsoft.com/office/drawing/2014/main" id="{08D3BD14-99A1-4529-06A7-25C4832312D6}"/>
              </a:ext>
            </a:extLst>
          </p:cNvPr>
          <p:cNvSpPr txBox="1"/>
          <p:nvPr/>
        </p:nvSpPr>
        <p:spPr>
          <a:xfrm>
            <a:off x="285750" y="1323728"/>
            <a:ext cx="5686321" cy="3416320"/>
          </a:xfrm>
          <a:prstGeom prst="rect">
            <a:avLst/>
          </a:prstGeom>
          <a:noFill/>
        </p:spPr>
        <p:txBody>
          <a:bodyPr wrap="square">
            <a:spAutoFit/>
          </a:bodyPr>
          <a:lstStyle/>
          <a:p>
            <a:r>
              <a:rPr lang="en-US" sz="2400" i="1" dirty="0">
                <a:solidFill>
                  <a:schemeClr val="bg1"/>
                </a:solidFill>
                <a:latin typeface="Montserrat" panose="00000500000000000000" pitchFamily="2" charset="0"/>
              </a:rPr>
              <a:t>This year we have been focusing on being ‘Pilgrims of Hope’.</a:t>
            </a:r>
          </a:p>
          <a:p>
            <a:endParaRPr lang="en-US" sz="2400" i="1" dirty="0">
              <a:solidFill>
                <a:schemeClr val="bg1"/>
              </a:solidFill>
              <a:latin typeface="Montserrat" panose="00000500000000000000" pitchFamily="2" charset="0"/>
            </a:endParaRPr>
          </a:p>
          <a:p>
            <a:r>
              <a:rPr lang="en-US" sz="2400" i="1" dirty="0">
                <a:solidFill>
                  <a:schemeClr val="bg1"/>
                </a:solidFill>
                <a:latin typeface="Montserrat" panose="00000500000000000000" pitchFamily="2" charset="0"/>
              </a:rPr>
              <a:t>In silence, everybody is invited to write the ways they have seen hope sparkle this year. You can come up and place your response in the basket as a way of offering it up to God. </a:t>
            </a:r>
          </a:p>
        </p:txBody>
      </p:sp>
    </p:spTree>
    <p:extLst>
      <p:ext uri="{BB962C8B-B14F-4D97-AF65-F5344CB8AC3E}">
        <p14:creationId xmlns:p14="http://schemas.microsoft.com/office/powerpoint/2010/main" val="400651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A2F4-0DBE-7131-32E7-3CBEFE243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D244F-8B51-8F2B-1A76-E73C36E3D00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7CB660D-1386-93EB-A217-3BBE95CD2BED}"/>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71AECE83-A74C-341F-8445-88F683D85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4090D92-9EBA-7810-47F0-7F6F85AA10BC}"/>
              </a:ext>
            </a:extLst>
          </p:cNvPr>
          <p:cNvSpPr txBox="1"/>
          <p:nvPr/>
        </p:nvSpPr>
        <p:spPr>
          <a:xfrm>
            <a:off x="0" y="1102290"/>
            <a:ext cx="6300592" cy="584775"/>
          </a:xfrm>
          <a:prstGeom prst="rect">
            <a:avLst/>
          </a:prstGeom>
          <a:noFill/>
          <a:ln>
            <a:solidFill>
              <a:schemeClr val="bg1"/>
            </a:solidFill>
          </a:ln>
        </p:spPr>
        <p:txBody>
          <a:bodyPr wrap="square" rtlCol="0">
            <a:spAutoFit/>
          </a:bodyPr>
          <a:lstStyle/>
          <a:p>
            <a:r>
              <a:rPr lang="en-US" sz="3200" dirty="0">
                <a:solidFill>
                  <a:schemeClr val="bg1"/>
                </a:solidFill>
              </a:rPr>
              <a:t>The lighting of the fourth candle</a:t>
            </a:r>
            <a:endParaRPr lang="en-GB" sz="3200" dirty="0">
              <a:solidFill>
                <a:schemeClr val="bg1"/>
              </a:solidFill>
            </a:endParaRPr>
          </a:p>
        </p:txBody>
      </p:sp>
      <p:sp>
        <p:nvSpPr>
          <p:cNvPr id="10" name="Rectangle 9">
            <a:extLst>
              <a:ext uri="{FF2B5EF4-FFF2-40B4-BE49-F238E27FC236}">
                <a16:creationId xmlns:a16="http://schemas.microsoft.com/office/drawing/2014/main" id="{1693A929-05A3-93D9-AB03-FE4166F1DF5E}"/>
              </a:ext>
            </a:extLst>
          </p:cNvPr>
          <p:cNvSpPr/>
          <p:nvPr/>
        </p:nvSpPr>
        <p:spPr>
          <a:xfrm>
            <a:off x="0" y="964504"/>
            <a:ext cx="12192000" cy="5893496"/>
          </a:xfrm>
          <a:prstGeom prst="rect">
            <a:avLst/>
          </a:prstGeom>
          <a:gradFill>
            <a:gsLst>
              <a:gs pos="0">
                <a:schemeClr val="tx1"/>
              </a:gs>
              <a:gs pos="100000">
                <a:srgbClr val="7666AD"/>
              </a:gs>
              <a:gs pos="100000">
                <a:srgbClr val="524778"/>
              </a:gs>
              <a:gs pos="100000">
                <a:srgbClr val="7666AD"/>
              </a:gs>
              <a:gs pos="100000">
                <a:srgbClr val="7666AD"/>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3E6F347-BD8B-3CE1-7FA3-77607034B1E2}"/>
              </a:ext>
            </a:extLst>
          </p:cNvPr>
          <p:cNvSpPr txBox="1"/>
          <p:nvPr/>
        </p:nvSpPr>
        <p:spPr>
          <a:xfrm>
            <a:off x="0" y="1102290"/>
            <a:ext cx="6300592" cy="584775"/>
          </a:xfrm>
          <a:prstGeom prst="rect">
            <a:avLst/>
          </a:prstGeom>
          <a:noFill/>
          <a:ln>
            <a:solidFill>
              <a:schemeClr val="bg1"/>
            </a:solidFill>
          </a:ln>
        </p:spPr>
        <p:txBody>
          <a:bodyPr wrap="square" rtlCol="0">
            <a:spAutoFit/>
          </a:bodyPr>
          <a:lstStyle/>
          <a:p>
            <a:r>
              <a:rPr lang="en-US" sz="3200" dirty="0">
                <a:solidFill>
                  <a:schemeClr val="bg1"/>
                </a:solidFill>
              </a:rPr>
              <a:t>The lighting of the fourth candle</a:t>
            </a:r>
            <a:endParaRPr lang="en-GB" sz="3200" dirty="0">
              <a:solidFill>
                <a:schemeClr val="bg1"/>
              </a:solidFill>
            </a:endParaRPr>
          </a:p>
        </p:txBody>
      </p:sp>
      <p:pic>
        <p:nvPicPr>
          <p:cNvPr id="8" name="Picture 7" descr="A lit candle in the dark&#10;&#10;Description automatically generated">
            <a:extLst>
              <a:ext uri="{FF2B5EF4-FFF2-40B4-BE49-F238E27FC236}">
                <a16:creationId xmlns:a16="http://schemas.microsoft.com/office/drawing/2014/main" id="{2260EAA9-4CC2-6619-42B2-980534B8C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539" y="1863381"/>
            <a:ext cx="3085578" cy="4628367"/>
          </a:xfrm>
          <a:prstGeom prst="rect">
            <a:avLst/>
          </a:prstGeom>
        </p:spPr>
      </p:pic>
      <p:sp>
        <p:nvSpPr>
          <p:cNvPr id="9" name="TextBox 8">
            <a:extLst>
              <a:ext uri="{FF2B5EF4-FFF2-40B4-BE49-F238E27FC236}">
                <a16:creationId xmlns:a16="http://schemas.microsoft.com/office/drawing/2014/main" id="{75CC0470-6E35-91CF-F70C-D65693AD2B71}"/>
              </a:ext>
            </a:extLst>
          </p:cNvPr>
          <p:cNvSpPr txBox="1"/>
          <p:nvPr/>
        </p:nvSpPr>
        <p:spPr>
          <a:xfrm>
            <a:off x="6526060" y="1828778"/>
            <a:ext cx="5210827" cy="4247317"/>
          </a:xfrm>
          <a:prstGeom prst="rect">
            <a:avLst/>
          </a:prstGeom>
          <a:noFill/>
        </p:spPr>
        <p:txBody>
          <a:bodyPr wrap="square" rtlCol="0">
            <a:spAutoFit/>
          </a:bodyPr>
          <a:lstStyle/>
          <a:p>
            <a:pPr algn="ctr"/>
            <a:r>
              <a:rPr lang="en-US" dirty="0">
                <a:solidFill>
                  <a:schemeClr val="bg1"/>
                </a:solidFill>
                <a:effectLst/>
                <a:latin typeface="+mj-lt"/>
              </a:rPr>
              <a:t>God of love and mercy,</a:t>
            </a:r>
          </a:p>
          <a:p>
            <a:pPr algn="ctr"/>
            <a:r>
              <a:rPr lang="en-US" dirty="0">
                <a:solidFill>
                  <a:schemeClr val="bg1"/>
                </a:solidFill>
                <a:latin typeface="+mj-lt"/>
              </a:rPr>
              <a:t>You sent your son to be Emmanuel, God with us,  and restored our relationship with you.   </a:t>
            </a:r>
          </a:p>
          <a:p>
            <a:pPr algn="ctr"/>
            <a:br>
              <a:rPr lang="en-US" dirty="0">
                <a:solidFill>
                  <a:schemeClr val="bg1"/>
                </a:solidFill>
                <a:effectLst/>
                <a:latin typeface="+mj-lt"/>
              </a:rPr>
            </a:br>
            <a:r>
              <a:rPr lang="en-US" dirty="0">
                <a:solidFill>
                  <a:schemeClr val="bg1"/>
                </a:solidFill>
                <a:effectLst/>
                <a:latin typeface="+mj-lt"/>
              </a:rPr>
              <a:t>Merciful Lord, we pray for </a:t>
            </a:r>
            <a:r>
              <a:rPr lang="en-GB" dirty="0">
                <a:solidFill>
                  <a:schemeClr val="bg1"/>
                </a:solidFill>
                <a:effectLst/>
                <a:latin typeface="+mj-lt"/>
              </a:rPr>
              <a:t>the natural world; </a:t>
            </a:r>
            <a:r>
              <a:rPr lang="en-GB" dirty="0">
                <a:solidFill>
                  <a:schemeClr val="bg1"/>
                </a:solidFill>
                <a:latin typeface="+mj-lt"/>
              </a:rPr>
              <a:t>the areas</a:t>
            </a:r>
            <a:r>
              <a:rPr lang="en-GB" dirty="0">
                <a:solidFill>
                  <a:schemeClr val="bg1"/>
                </a:solidFill>
                <a:effectLst/>
                <a:latin typeface="+mj-lt"/>
              </a:rPr>
              <a:t> that </a:t>
            </a:r>
            <a:r>
              <a:rPr lang="en-GB" dirty="0">
                <a:solidFill>
                  <a:schemeClr val="bg1"/>
                </a:solidFill>
                <a:latin typeface="+mj-lt"/>
              </a:rPr>
              <a:t>are</a:t>
            </a:r>
            <a:r>
              <a:rPr lang="en-GB" dirty="0">
                <a:solidFill>
                  <a:schemeClr val="bg1"/>
                </a:solidFill>
                <a:effectLst/>
                <a:latin typeface="+mj-lt"/>
              </a:rPr>
              <a:t> </a:t>
            </a:r>
            <a:r>
              <a:rPr lang="en-GB" dirty="0">
                <a:solidFill>
                  <a:schemeClr val="bg1"/>
                </a:solidFill>
                <a:latin typeface="+mj-lt"/>
              </a:rPr>
              <a:t>suffering because of our modern lifestyles. We cry out for our common home. May our lives convey the need to stand in solidarity with the whole of creation. </a:t>
            </a:r>
          </a:p>
          <a:p>
            <a:pPr algn="ctr"/>
            <a:endParaRPr lang="en-GB" dirty="0">
              <a:solidFill>
                <a:schemeClr val="bg1"/>
              </a:solidFill>
              <a:effectLst/>
              <a:latin typeface="+mj-lt"/>
            </a:endParaRPr>
          </a:p>
          <a:p>
            <a:pPr algn="ctr"/>
            <a:r>
              <a:rPr lang="en-GB" dirty="0">
                <a:solidFill>
                  <a:schemeClr val="bg1"/>
                </a:solidFill>
                <a:effectLst/>
                <a:latin typeface="+mj-lt"/>
              </a:rPr>
              <a:t>We </a:t>
            </a:r>
            <a:r>
              <a:rPr lang="en-GB" dirty="0">
                <a:solidFill>
                  <a:schemeClr val="bg1"/>
                </a:solidFill>
                <a:latin typeface="+mj-lt"/>
              </a:rPr>
              <a:t>long for a day when all of creation will be restored. We wait expectantly for you O Lord. </a:t>
            </a:r>
          </a:p>
          <a:p>
            <a:pPr algn="ctr"/>
            <a:endParaRPr lang="en-GB" dirty="0">
              <a:solidFill>
                <a:schemeClr val="bg1"/>
              </a:solidFill>
              <a:latin typeface="+mj-lt"/>
            </a:endParaRPr>
          </a:p>
          <a:p>
            <a:pPr algn="ctr"/>
            <a:endParaRPr lang="en-GB" dirty="0">
              <a:solidFill>
                <a:schemeClr val="bg1"/>
              </a:solidFill>
              <a:latin typeface="+mj-lt"/>
            </a:endParaRPr>
          </a:p>
          <a:p>
            <a:pPr algn="ctr"/>
            <a:r>
              <a:rPr lang="en-GB" dirty="0">
                <a:solidFill>
                  <a:schemeClr val="bg1"/>
                </a:solidFill>
                <a:latin typeface="+mj-lt"/>
              </a:rPr>
              <a:t>In your mercy, hear our prayer. </a:t>
            </a:r>
          </a:p>
        </p:txBody>
      </p:sp>
    </p:spTree>
    <p:extLst>
      <p:ext uri="{BB962C8B-B14F-4D97-AF65-F5344CB8AC3E}">
        <p14:creationId xmlns:p14="http://schemas.microsoft.com/office/powerpoint/2010/main" val="194382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505AC-E8FB-2A36-2FDA-72C2C8563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2A0FD-87F0-3333-7ACC-C228F98546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FFFA3A4-4401-5937-8591-C6D319416834}"/>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0CFB944B-C9DB-24D3-7829-36974A7F7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book on a table&#10;&#10;Description automatically generated">
            <a:extLst>
              <a:ext uri="{FF2B5EF4-FFF2-40B4-BE49-F238E27FC236}">
                <a16:creationId xmlns:a16="http://schemas.microsoft.com/office/drawing/2014/main" id="{D845B8E6-73FA-FC9F-98B9-66AF80353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2" y="1088198"/>
            <a:ext cx="7528142" cy="5646107"/>
          </a:xfrm>
          <a:prstGeom prst="rect">
            <a:avLst/>
          </a:prstGeom>
        </p:spPr>
      </p:pic>
      <p:sp>
        <p:nvSpPr>
          <p:cNvPr id="6" name="TextBox 5">
            <a:extLst>
              <a:ext uri="{FF2B5EF4-FFF2-40B4-BE49-F238E27FC236}">
                <a16:creationId xmlns:a16="http://schemas.microsoft.com/office/drawing/2014/main" id="{FA17DB0C-6270-266E-8483-CAC189F93EF5}"/>
              </a:ext>
            </a:extLst>
          </p:cNvPr>
          <p:cNvSpPr txBox="1"/>
          <p:nvPr/>
        </p:nvSpPr>
        <p:spPr>
          <a:xfrm>
            <a:off x="8134066" y="4968749"/>
            <a:ext cx="3748958" cy="923330"/>
          </a:xfrm>
          <a:prstGeom prst="rect">
            <a:avLst/>
          </a:prstGeom>
          <a:noFill/>
        </p:spPr>
        <p:txBody>
          <a:bodyPr wrap="square" rtlCol="0">
            <a:spAutoFit/>
          </a:bodyPr>
          <a:lstStyle/>
          <a:p>
            <a:pPr algn="ctr"/>
            <a:r>
              <a:rPr lang="en-US" i="1" dirty="0">
                <a:solidFill>
                  <a:schemeClr val="bg1"/>
                </a:solidFill>
              </a:rPr>
              <a:t>The mystery, which was kept secret for long ages, is now made clear.</a:t>
            </a:r>
            <a:endParaRPr lang="en-GB" i="1" dirty="0">
              <a:solidFill>
                <a:schemeClr val="bg1"/>
              </a:solidFill>
            </a:endParaRPr>
          </a:p>
        </p:txBody>
      </p:sp>
      <p:sp>
        <p:nvSpPr>
          <p:cNvPr id="7" name="TextBox 6">
            <a:extLst>
              <a:ext uri="{FF2B5EF4-FFF2-40B4-BE49-F238E27FC236}">
                <a16:creationId xmlns:a16="http://schemas.microsoft.com/office/drawing/2014/main" id="{09807810-06DE-EE69-EE4B-5FF4872E2142}"/>
              </a:ext>
            </a:extLst>
          </p:cNvPr>
          <p:cNvSpPr txBox="1"/>
          <p:nvPr/>
        </p:nvSpPr>
        <p:spPr>
          <a:xfrm>
            <a:off x="7976789" y="5663832"/>
            <a:ext cx="3906235" cy="646331"/>
          </a:xfrm>
          <a:prstGeom prst="rect">
            <a:avLst/>
          </a:prstGeom>
          <a:noFill/>
        </p:spPr>
        <p:txBody>
          <a:bodyPr wrap="square" rtlCol="0">
            <a:spAutoFit/>
          </a:bodyPr>
          <a:lstStyle/>
          <a:p>
            <a:endParaRPr lang="en-US" dirty="0"/>
          </a:p>
          <a:p>
            <a:pPr algn="ctr"/>
            <a:r>
              <a:rPr lang="en-US" b="1" dirty="0">
                <a:solidFill>
                  <a:schemeClr val="bg1"/>
                </a:solidFill>
              </a:rPr>
              <a:t>Romans 16: 27-28</a:t>
            </a:r>
            <a:endParaRPr lang="en-GB" b="1" dirty="0"/>
          </a:p>
        </p:txBody>
      </p:sp>
    </p:spTree>
    <p:extLst>
      <p:ext uri="{BB962C8B-B14F-4D97-AF65-F5344CB8AC3E}">
        <p14:creationId xmlns:p14="http://schemas.microsoft.com/office/powerpoint/2010/main" val="74692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94AF-3DF3-57BC-3972-EE515621A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9BA2B-16E7-4956-7694-83486F792C6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2FC8FA-15D3-4DDC-6E9E-8E9587674EAE}"/>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AFFA2DF0-95BC-256F-B15F-7617AB845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The light of hope | CAFOD">
            <a:hlinkClick r:id="" action="ppaction://media"/>
            <a:extLst>
              <a:ext uri="{FF2B5EF4-FFF2-40B4-BE49-F238E27FC236}">
                <a16:creationId xmlns:a16="http://schemas.microsoft.com/office/drawing/2014/main" id="{82611C96-F87E-41A8-772A-13F25CA603FE}"/>
              </a:ext>
            </a:extLst>
          </p:cNvPr>
          <p:cNvPicPr>
            <a:picLocks noRot="1" noChangeAspect="1"/>
          </p:cNvPicPr>
          <p:nvPr>
            <a:videoFile r:link="rId1"/>
          </p:nvPr>
        </p:nvPicPr>
        <p:blipFill>
          <a:blip r:embed="rId5"/>
          <a:stretch>
            <a:fillRect/>
          </a:stretch>
        </p:blipFill>
        <p:spPr>
          <a:xfrm>
            <a:off x="0" y="0"/>
            <a:ext cx="12138053" cy="6858000"/>
          </a:xfrm>
          <a:prstGeom prst="rect">
            <a:avLst/>
          </a:prstGeom>
        </p:spPr>
      </p:pic>
    </p:spTree>
    <p:extLst>
      <p:ext uri="{BB962C8B-B14F-4D97-AF65-F5344CB8AC3E}">
        <p14:creationId xmlns:p14="http://schemas.microsoft.com/office/powerpoint/2010/main" val="13914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32FED-083C-AE5C-934C-695A3CAB6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AC323-6A15-C2DB-9A8C-7B015B17C4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2FF6F1-D620-4EC2-4871-0EFE7DEAF35B}"/>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E4D6AFD7-BC85-9405-90A3-D240FB8E8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DFF258-48C5-FE79-5786-23FFD110A391}"/>
              </a:ext>
            </a:extLst>
          </p:cNvPr>
          <p:cNvSpPr txBox="1"/>
          <p:nvPr/>
        </p:nvSpPr>
        <p:spPr>
          <a:xfrm>
            <a:off x="484339" y="2235177"/>
            <a:ext cx="11223321" cy="3416320"/>
          </a:xfrm>
          <a:prstGeom prst="rect">
            <a:avLst/>
          </a:prstGeom>
          <a:noFill/>
        </p:spPr>
        <p:txBody>
          <a:bodyPr wrap="square" rtlCol="0">
            <a:spAutoFit/>
          </a:bodyPr>
          <a:lstStyle/>
          <a:p>
            <a:pPr algn="ctr"/>
            <a:r>
              <a:rPr lang="en-US" sz="3600" dirty="0">
                <a:solidFill>
                  <a:schemeClr val="bg1"/>
                </a:solidFill>
              </a:rPr>
              <a:t>All: God of light</a:t>
            </a:r>
          </a:p>
          <a:p>
            <a:pPr algn="ctr"/>
            <a:r>
              <a:rPr lang="en-US" sz="3600" dirty="0">
                <a:solidFill>
                  <a:schemeClr val="bg1"/>
                </a:solidFill>
              </a:rPr>
              <a:t>God of hope</a:t>
            </a:r>
          </a:p>
          <a:p>
            <a:pPr algn="ctr"/>
            <a:r>
              <a:rPr lang="en-US" sz="3600" dirty="0">
                <a:solidFill>
                  <a:schemeClr val="bg1"/>
                </a:solidFill>
              </a:rPr>
              <a:t>God of peace</a:t>
            </a:r>
          </a:p>
          <a:p>
            <a:pPr algn="ctr"/>
            <a:r>
              <a:rPr lang="en-US" sz="3600" dirty="0">
                <a:solidFill>
                  <a:schemeClr val="bg1"/>
                </a:solidFill>
              </a:rPr>
              <a:t>God of love</a:t>
            </a:r>
          </a:p>
          <a:p>
            <a:pPr algn="ctr"/>
            <a:endParaRPr lang="en-US" sz="3600" dirty="0">
              <a:solidFill>
                <a:schemeClr val="bg1"/>
              </a:solidFill>
            </a:endParaRPr>
          </a:p>
          <a:p>
            <a:pPr algn="ctr"/>
            <a:r>
              <a:rPr lang="en-US" sz="3600" dirty="0">
                <a:solidFill>
                  <a:schemeClr val="bg1"/>
                </a:solidFill>
              </a:rPr>
              <a:t>Hear our prayer</a:t>
            </a:r>
            <a:endParaRPr lang="en-GB" sz="3600" dirty="0">
              <a:solidFill>
                <a:schemeClr val="bg1"/>
              </a:solidFill>
            </a:endParaRPr>
          </a:p>
        </p:txBody>
      </p:sp>
    </p:spTree>
    <p:extLst>
      <p:ext uri="{BB962C8B-B14F-4D97-AF65-F5344CB8AC3E}">
        <p14:creationId xmlns:p14="http://schemas.microsoft.com/office/powerpoint/2010/main" val="296077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BD84-F34F-075D-18AD-6A41923B122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8B0BB8-0D0B-E615-7C71-1EA9A4AD344B}"/>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94B89C95-54A4-140A-067E-1BEA9DE97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sunset over a desert&#10;&#10;Description automatically generated">
            <a:extLst>
              <a:ext uri="{FF2B5EF4-FFF2-40B4-BE49-F238E27FC236}">
                <a16:creationId xmlns:a16="http://schemas.microsoft.com/office/drawing/2014/main" id="{E4F4DDF2-8C7B-5F24-487B-3287A5750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206" y="1344922"/>
            <a:ext cx="7875538" cy="5132660"/>
          </a:xfrm>
          <a:prstGeom prst="rect">
            <a:avLst/>
          </a:prstGeom>
        </p:spPr>
      </p:pic>
      <p:sp>
        <p:nvSpPr>
          <p:cNvPr id="7" name="TextBox 6">
            <a:extLst>
              <a:ext uri="{FF2B5EF4-FFF2-40B4-BE49-F238E27FC236}">
                <a16:creationId xmlns:a16="http://schemas.microsoft.com/office/drawing/2014/main" id="{C3139C8F-323F-54F3-1A09-E02DBCBD9477}"/>
              </a:ext>
            </a:extLst>
          </p:cNvPr>
          <p:cNvSpPr txBox="1"/>
          <p:nvPr/>
        </p:nvSpPr>
        <p:spPr>
          <a:xfrm>
            <a:off x="474256" y="2141537"/>
            <a:ext cx="2992169" cy="3539430"/>
          </a:xfrm>
          <a:prstGeom prst="rect">
            <a:avLst/>
          </a:prstGeom>
          <a:noFill/>
        </p:spPr>
        <p:txBody>
          <a:bodyPr wrap="square" rtlCol="0">
            <a:spAutoFit/>
          </a:bodyPr>
          <a:lstStyle/>
          <a:p>
            <a:r>
              <a:rPr lang="en-US" sz="2800" b="1" dirty="0">
                <a:solidFill>
                  <a:schemeClr val="bg1"/>
                </a:solidFill>
              </a:rPr>
              <a:t>All: </a:t>
            </a:r>
          </a:p>
          <a:p>
            <a:endParaRPr lang="en-US" sz="2800" dirty="0">
              <a:solidFill>
                <a:schemeClr val="bg1"/>
              </a:solidFill>
            </a:endParaRPr>
          </a:p>
          <a:p>
            <a:r>
              <a:rPr lang="en-US" sz="2800" dirty="0">
                <a:solidFill>
                  <a:schemeClr val="bg1"/>
                </a:solidFill>
              </a:rPr>
              <a:t>That we who watch for that day may inherit the great promise in which now we dare to hope. </a:t>
            </a:r>
            <a:endParaRPr lang="en-GB" sz="2800" dirty="0">
              <a:solidFill>
                <a:schemeClr val="bg1"/>
              </a:solidFill>
            </a:endParaRPr>
          </a:p>
        </p:txBody>
      </p:sp>
    </p:spTree>
    <p:extLst>
      <p:ext uri="{BB962C8B-B14F-4D97-AF65-F5344CB8AC3E}">
        <p14:creationId xmlns:p14="http://schemas.microsoft.com/office/powerpoint/2010/main" val="130095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868B7-98C7-2E57-0399-71B57446A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95D73-0975-A6CA-B930-FD0F74D17BE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A5BEA89-0588-6932-A566-D307D740962E}"/>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DFA42025-2D46-6212-102E-130010274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Online Media 5" title="Signs of Hope: Advent reflection for young people | CAFOD">
            <a:hlinkClick r:id="" action="ppaction://media"/>
            <a:extLst>
              <a:ext uri="{FF2B5EF4-FFF2-40B4-BE49-F238E27FC236}">
                <a16:creationId xmlns:a16="http://schemas.microsoft.com/office/drawing/2014/main" id="{FA8CC2FE-F898-C478-8206-D7F5D3400524}"/>
              </a:ext>
            </a:extLst>
          </p:cNvPr>
          <p:cNvPicPr>
            <a:picLocks noRot="1" noChangeAspect="1"/>
          </p:cNvPicPr>
          <p:nvPr>
            <a:videoFile r:link="rId1"/>
          </p:nvPr>
        </p:nvPicPr>
        <p:blipFill>
          <a:blip r:embed="rId5"/>
          <a:stretch>
            <a:fillRect/>
          </a:stretch>
        </p:blipFill>
        <p:spPr>
          <a:xfrm>
            <a:off x="0" y="0"/>
            <a:ext cx="12192000" cy="6888480"/>
          </a:xfrm>
          <a:prstGeom prst="rect">
            <a:avLst/>
          </a:prstGeom>
        </p:spPr>
      </p:pic>
    </p:spTree>
    <p:extLst>
      <p:ext uri="{BB962C8B-B14F-4D97-AF65-F5344CB8AC3E}">
        <p14:creationId xmlns:p14="http://schemas.microsoft.com/office/powerpoint/2010/main" val="17124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65FD3-3B03-C389-3479-8740CD01D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43668-78B2-B0C9-B048-30A630E2D1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58A187C-C13B-9B0A-2235-CB4C530D202F}"/>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F454F4D8-B62D-7CF3-7AF7-739E0C490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AF11476-495D-7050-BF02-D9A96710495D}"/>
              </a:ext>
            </a:extLst>
          </p:cNvPr>
          <p:cNvSpPr/>
          <p:nvPr/>
        </p:nvSpPr>
        <p:spPr>
          <a:xfrm>
            <a:off x="0" y="859971"/>
            <a:ext cx="12192000" cy="5998028"/>
          </a:xfrm>
          <a:prstGeom prst="rect">
            <a:avLst/>
          </a:prstGeom>
          <a:gradFill>
            <a:gsLst>
              <a:gs pos="0">
                <a:schemeClr val="tx1"/>
              </a:gs>
              <a:gs pos="100000">
                <a:srgbClr val="7666AD"/>
              </a:gs>
              <a:gs pos="100000">
                <a:srgbClr val="524778"/>
              </a:gs>
              <a:gs pos="100000">
                <a:srgbClr val="7666AD"/>
              </a:gs>
              <a:gs pos="100000">
                <a:srgbClr val="7666AD"/>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group of candles on a table&#10;&#10;Description automatically generated">
            <a:extLst>
              <a:ext uri="{FF2B5EF4-FFF2-40B4-BE49-F238E27FC236}">
                <a16:creationId xmlns:a16="http://schemas.microsoft.com/office/drawing/2014/main" id="{1AD6F2B5-7518-60B7-4B09-0ED15BE09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272" y="1966585"/>
            <a:ext cx="6585560" cy="4390373"/>
          </a:xfrm>
          <a:prstGeom prst="rect">
            <a:avLst/>
          </a:prstGeom>
        </p:spPr>
      </p:pic>
      <p:sp>
        <p:nvSpPr>
          <p:cNvPr id="7" name="TextBox 6">
            <a:extLst>
              <a:ext uri="{FF2B5EF4-FFF2-40B4-BE49-F238E27FC236}">
                <a16:creationId xmlns:a16="http://schemas.microsoft.com/office/drawing/2014/main" id="{ECC2D359-F5CE-9F36-53F8-D6D0DBEE1E71}"/>
              </a:ext>
            </a:extLst>
          </p:cNvPr>
          <p:cNvSpPr txBox="1"/>
          <p:nvPr/>
        </p:nvSpPr>
        <p:spPr>
          <a:xfrm>
            <a:off x="286683" y="1966585"/>
            <a:ext cx="4865421" cy="4657685"/>
          </a:xfrm>
          <a:prstGeom prst="rect">
            <a:avLst/>
          </a:prstGeom>
          <a:noFill/>
        </p:spPr>
        <p:txBody>
          <a:bodyPr wrap="square" rtlCol="0">
            <a:spAutoFit/>
          </a:bodyPr>
          <a:lstStyle/>
          <a:p>
            <a:pPr>
              <a:spcAft>
                <a:spcPts val="800"/>
              </a:spcAft>
            </a:pPr>
            <a:r>
              <a:rPr lang="en-GB"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God of hope,</a:t>
            </a:r>
          </a:p>
          <a:p>
            <a:pPr>
              <a:spcAft>
                <a:spcPts val="800"/>
              </a:spcAft>
            </a:pPr>
            <a:r>
              <a:rPr lang="en-GB"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We look to you for our identity, our purpose and our fulfilment. We root ourselves in your love so we can reflect you in all that we do and say. </a:t>
            </a:r>
          </a:p>
          <a:p>
            <a:pPr>
              <a:spcAft>
                <a:spcPts val="800"/>
              </a:spcAft>
            </a:pPr>
            <a:r>
              <a:rPr lang="en-GB"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We pray for our friends, families and brothers and sisters across the world. May our words bring hope to desperate or uncertain situations. We might not always know the outcome but we faithfully bring it before you in prayer. </a:t>
            </a:r>
          </a:p>
          <a:p>
            <a:pPr>
              <a:spcAft>
                <a:spcPts val="800"/>
              </a:spcAft>
            </a:pPr>
            <a:r>
              <a:rPr lang="en-GB"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We surrender it to you, O God of hope. This Advent time we pray, ‘Come, Lord Jesus’.</a:t>
            </a:r>
          </a:p>
          <a:p>
            <a:r>
              <a:rPr lang="en-GB" dirty="0">
                <a:solidFill>
                  <a:schemeClr val="bg1"/>
                </a:solidFill>
                <a:effectLst/>
                <a:latin typeface="Montserrat" panose="00000500000000000000" pitchFamily="2" charset="0"/>
                <a:ea typeface="Calibri" panose="020F0502020204030204" pitchFamily="34" charset="0"/>
              </a:rPr>
              <a:t>Amen.</a:t>
            </a:r>
            <a:r>
              <a:rPr lang="en-GB"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a:t>
            </a:r>
            <a:endParaRPr lang="en-GB" dirty="0">
              <a:solidFill>
                <a:schemeClr val="bg1"/>
              </a:solidFill>
              <a:latin typeface="Montserrat" panose="00000500000000000000" pitchFamily="2" charset="0"/>
            </a:endParaRPr>
          </a:p>
        </p:txBody>
      </p:sp>
      <p:sp>
        <p:nvSpPr>
          <p:cNvPr id="8" name="TextBox 7">
            <a:extLst>
              <a:ext uri="{FF2B5EF4-FFF2-40B4-BE49-F238E27FC236}">
                <a16:creationId xmlns:a16="http://schemas.microsoft.com/office/drawing/2014/main" id="{FBC3CD04-6650-99AD-4F17-D93DDA644488}"/>
              </a:ext>
            </a:extLst>
          </p:cNvPr>
          <p:cNvSpPr txBox="1"/>
          <p:nvPr/>
        </p:nvSpPr>
        <p:spPr>
          <a:xfrm>
            <a:off x="0" y="1102290"/>
            <a:ext cx="6300592" cy="584775"/>
          </a:xfrm>
          <a:prstGeom prst="rect">
            <a:avLst/>
          </a:prstGeom>
          <a:noFill/>
          <a:ln>
            <a:solidFill>
              <a:schemeClr val="bg1"/>
            </a:solidFill>
          </a:ln>
        </p:spPr>
        <p:txBody>
          <a:bodyPr wrap="square" rtlCol="0">
            <a:spAutoFit/>
          </a:bodyPr>
          <a:lstStyle/>
          <a:p>
            <a:r>
              <a:rPr lang="en-US" sz="3200" dirty="0">
                <a:solidFill>
                  <a:schemeClr val="bg1"/>
                </a:solidFill>
                <a:latin typeface="Montserrat" panose="00000500000000000000" pitchFamily="2" charset="0"/>
              </a:rPr>
              <a:t>The lighting of the first candle</a:t>
            </a:r>
            <a:endParaRPr lang="en-GB" sz="32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89958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FCBD9-5EEE-A3C3-5A01-C023F95B2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01F2E-6092-8DE5-052D-5E579920306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0FB43E-8922-885A-3A75-F2731928B1EF}"/>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18A6465C-03DC-33F4-F7A5-D082319AA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book on a table&#10;&#10;Description automatically generated">
            <a:extLst>
              <a:ext uri="{FF2B5EF4-FFF2-40B4-BE49-F238E27FC236}">
                <a16:creationId xmlns:a16="http://schemas.microsoft.com/office/drawing/2014/main" id="{507963D0-F336-0F13-27A0-766CD636F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2" y="1088198"/>
            <a:ext cx="7528142" cy="5646107"/>
          </a:xfrm>
          <a:prstGeom prst="rect">
            <a:avLst/>
          </a:prstGeom>
        </p:spPr>
      </p:pic>
      <p:sp>
        <p:nvSpPr>
          <p:cNvPr id="6" name="TextBox 5">
            <a:extLst>
              <a:ext uri="{FF2B5EF4-FFF2-40B4-BE49-F238E27FC236}">
                <a16:creationId xmlns:a16="http://schemas.microsoft.com/office/drawing/2014/main" id="{41A51373-CFA7-52A0-0D35-9AB052D03794}"/>
              </a:ext>
            </a:extLst>
          </p:cNvPr>
          <p:cNvSpPr txBox="1"/>
          <p:nvPr/>
        </p:nvSpPr>
        <p:spPr>
          <a:xfrm>
            <a:off x="7976789" y="5256977"/>
            <a:ext cx="3906235" cy="1477328"/>
          </a:xfrm>
          <a:prstGeom prst="rect">
            <a:avLst/>
          </a:prstGeom>
          <a:noFill/>
        </p:spPr>
        <p:txBody>
          <a:bodyPr wrap="square" rtlCol="0">
            <a:spAutoFit/>
          </a:bodyPr>
          <a:lstStyle/>
          <a:p>
            <a:pPr algn="ctr"/>
            <a:r>
              <a:rPr lang="en-US" sz="1800" i="1" dirty="0">
                <a:solidFill>
                  <a:schemeClr val="bg1"/>
                </a:solidFill>
              </a:rPr>
              <a:t>We are waiting for our Lord Jesus Christ to be revealed.</a:t>
            </a:r>
            <a:endParaRPr lang="en-US" dirty="0"/>
          </a:p>
          <a:p>
            <a:endParaRPr lang="en-US" dirty="0"/>
          </a:p>
          <a:p>
            <a:pPr algn="ctr"/>
            <a:r>
              <a:rPr lang="en-US" b="1" dirty="0">
                <a:solidFill>
                  <a:schemeClr val="bg1"/>
                </a:solidFill>
              </a:rPr>
              <a:t>1 Corinthians 1: 7</a:t>
            </a:r>
            <a:br>
              <a:rPr lang="en-US" b="1" dirty="0"/>
            </a:br>
            <a:endParaRPr lang="en-GB" b="1" dirty="0"/>
          </a:p>
        </p:txBody>
      </p:sp>
    </p:spTree>
    <p:extLst>
      <p:ext uri="{BB962C8B-B14F-4D97-AF65-F5344CB8AC3E}">
        <p14:creationId xmlns:p14="http://schemas.microsoft.com/office/powerpoint/2010/main" val="307218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0F37-079D-75CA-D350-24E90CC2F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E9E0F-C1CE-F818-FC56-EDD3B26B146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02C7726-C88D-A3CD-5AA7-2E684B42670D}"/>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6B2D89DD-4FF9-3B12-5BD0-D3C938977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Zein's Story | CAFOD">
            <a:hlinkClick r:id="" action="ppaction://media"/>
            <a:extLst>
              <a:ext uri="{FF2B5EF4-FFF2-40B4-BE49-F238E27FC236}">
                <a16:creationId xmlns:a16="http://schemas.microsoft.com/office/drawing/2014/main" id="{2331C9A3-6391-C96D-27F7-301582A4D945}"/>
              </a:ext>
            </a:extLst>
          </p:cNvPr>
          <p:cNvPicPr>
            <a:picLocks noRot="1" noChangeAspect="1"/>
          </p:cNvPicPr>
          <p:nvPr>
            <a:videoFile r:link="rId1"/>
          </p:nvPr>
        </p:nvPicPr>
        <p:blipFill>
          <a:blip r:embed="rId5"/>
          <a:stretch>
            <a:fillRect/>
          </a:stretch>
        </p:blipFill>
        <p:spPr>
          <a:xfrm>
            <a:off x="1898650" y="1377950"/>
            <a:ext cx="8394700" cy="4743006"/>
          </a:xfrm>
          <a:prstGeom prst="rect">
            <a:avLst/>
          </a:prstGeom>
        </p:spPr>
      </p:pic>
    </p:spTree>
    <p:extLst>
      <p:ext uri="{BB962C8B-B14F-4D97-AF65-F5344CB8AC3E}">
        <p14:creationId xmlns:p14="http://schemas.microsoft.com/office/powerpoint/2010/main" val="37248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A2C2-09E2-E0D7-1AA6-69257D53E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FD720-6D38-7118-96A4-7BDAA89CAD4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5C34725-1297-4B12-A85E-A92CEC01C8F3}"/>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76BB8D81-5253-504A-693F-B883A0661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BBBA45-C97E-A523-07DA-EE9955E25C52}"/>
              </a:ext>
            </a:extLst>
          </p:cNvPr>
          <p:cNvSpPr txBox="1"/>
          <p:nvPr/>
        </p:nvSpPr>
        <p:spPr>
          <a:xfrm>
            <a:off x="501041" y="3107674"/>
            <a:ext cx="11223321" cy="1200329"/>
          </a:xfrm>
          <a:prstGeom prst="rect">
            <a:avLst/>
          </a:prstGeom>
          <a:noFill/>
        </p:spPr>
        <p:txBody>
          <a:bodyPr wrap="square" rtlCol="0">
            <a:spAutoFit/>
          </a:bodyPr>
          <a:lstStyle/>
          <a:p>
            <a:pPr algn="ctr"/>
            <a:r>
              <a:rPr lang="en-US" sz="3600" dirty="0">
                <a:solidFill>
                  <a:schemeClr val="bg1"/>
                </a:solidFill>
              </a:rPr>
              <a:t>Time for silent prayer for all those who have had to leave their homes and flee from war. </a:t>
            </a:r>
            <a:endParaRPr lang="en-GB" sz="3600" dirty="0">
              <a:solidFill>
                <a:schemeClr val="bg1"/>
              </a:solidFill>
            </a:endParaRPr>
          </a:p>
        </p:txBody>
      </p:sp>
    </p:spTree>
    <p:extLst>
      <p:ext uri="{BB962C8B-B14F-4D97-AF65-F5344CB8AC3E}">
        <p14:creationId xmlns:p14="http://schemas.microsoft.com/office/powerpoint/2010/main" val="273018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E7A2-7BE7-77C3-DDAD-9789AF688F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D6042-6987-0A97-3F70-FCC9DFAAA90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639062-F850-6F5F-EE83-989F435A731A}"/>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4FC1BE19-3AE6-14A5-E775-0911D8404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8302F7-25E6-EEFB-2AAC-D9F0BEB7B524}"/>
              </a:ext>
            </a:extLst>
          </p:cNvPr>
          <p:cNvSpPr/>
          <p:nvPr/>
        </p:nvSpPr>
        <p:spPr>
          <a:xfrm>
            <a:off x="0" y="964504"/>
            <a:ext cx="12192000" cy="5893496"/>
          </a:xfrm>
          <a:prstGeom prst="rect">
            <a:avLst/>
          </a:prstGeom>
          <a:gradFill>
            <a:gsLst>
              <a:gs pos="0">
                <a:schemeClr val="tx1"/>
              </a:gs>
              <a:gs pos="100000">
                <a:srgbClr val="7666AD"/>
              </a:gs>
              <a:gs pos="100000">
                <a:srgbClr val="524778"/>
              </a:gs>
              <a:gs pos="100000">
                <a:srgbClr val="7666AD"/>
              </a:gs>
              <a:gs pos="100000">
                <a:srgbClr val="7666AD"/>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8DF208D-3A27-1D75-B030-106C6811F71A}"/>
              </a:ext>
            </a:extLst>
          </p:cNvPr>
          <p:cNvSpPr/>
          <p:nvPr/>
        </p:nvSpPr>
        <p:spPr>
          <a:xfrm>
            <a:off x="0" y="964504"/>
            <a:ext cx="12192000" cy="5893496"/>
          </a:xfrm>
          <a:prstGeom prst="rect">
            <a:avLst/>
          </a:prstGeom>
          <a:gradFill>
            <a:gsLst>
              <a:gs pos="0">
                <a:schemeClr val="tx1"/>
              </a:gs>
              <a:gs pos="100000">
                <a:srgbClr val="7666AD"/>
              </a:gs>
              <a:gs pos="100000">
                <a:srgbClr val="524778"/>
              </a:gs>
              <a:gs pos="100000">
                <a:srgbClr val="7666AD"/>
              </a:gs>
              <a:gs pos="100000">
                <a:srgbClr val="7666AD"/>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ECEB177-D710-0076-A9C4-C653790B6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70" y="2036636"/>
            <a:ext cx="4415425" cy="4415425"/>
          </a:xfrm>
          <a:prstGeom prst="rect">
            <a:avLst/>
          </a:prstGeom>
        </p:spPr>
      </p:pic>
      <p:sp>
        <p:nvSpPr>
          <p:cNvPr id="4" name="TextBox 3">
            <a:extLst>
              <a:ext uri="{FF2B5EF4-FFF2-40B4-BE49-F238E27FC236}">
                <a16:creationId xmlns:a16="http://schemas.microsoft.com/office/drawing/2014/main" id="{7FB323A7-1B0D-3C58-0124-546A21361BD1}"/>
              </a:ext>
            </a:extLst>
          </p:cNvPr>
          <p:cNvSpPr txBox="1"/>
          <p:nvPr/>
        </p:nvSpPr>
        <p:spPr>
          <a:xfrm>
            <a:off x="0" y="1102290"/>
            <a:ext cx="6300592" cy="584775"/>
          </a:xfrm>
          <a:prstGeom prst="rect">
            <a:avLst/>
          </a:prstGeom>
          <a:noFill/>
          <a:ln>
            <a:solidFill>
              <a:schemeClr val="bg1"/>
            </a:solidFill>
          </a:ln>
        </p:spPr>
        <p:txBody>
          <a:bodyPr wrap="square" rtlCol="0">
            <a:spAutoFit/>
          </a:bodyPr>
          <a:lstStyle/>
          <a:p>
            <a:r>
              <a:rPr lang="en-US" sz="3200" dirty="0">
                <a:solidFill>
                  <a:schemeClr val="bg1"/>
                </a:solidFill>
              </a:rPr>
              <a:t>The lighting of the second candle</a:t>
            </a:r>
            <a:endParaRPr lang="en-GB" sz="3200" dirty="0">
              <a:solidFill>
                <a:schemeClr val="bg1"/>
              </a:solidFill>
            </a:endParaRPr>
          </a:p>
        </p:txBody>
      </p:sp>
      <p:sp>
        <p:nvSpPr>
          <p:cNvPr id="9" name="TextBox 8">
            <a:extLst>
              <a:ext uri="{FF2B5EF4-FFF2-40B4-BE49-F238E27FC236}">
                <a16:creationId xmlns:a16="http://schemas.microsoft.com/office/drawing/2014/main" id="{A503DBB9-B250-8DCF-E655-9481409044DD}"/>
              </a:ext>
            </a:extLst>
          </p:cNvPr>
          <p:cNvSpPr txBox="1"/>
          <p:nvPr/>
        </p:nvSpPr>
        <p:spPr>
          <a:xfrm>
            <a:off x="6788061" y="1102290"/>
            <a:ext cx="5111665" cy="5355312"/>
          </a:xfrm>
          <a:prstGeom prst="rect">
            <a:avLst/>
          </a:prstGeom>
          <a:noFill/>
        </p:spPr>
        <p:txBody>
          <a:bodyPr wrap="square" rtlCol="0">
            <a:spAutoFit/>
          </a:bodyPr>
          <a:lstStyle/>
          <a:p>
            <a:pPr algn="ctr"/>
            <a:r>
              <a:rPr lang="en-US" dirty="0">
                <a:solidFill>
                  <a:schemeClr val="bg1"/>
                </a:solidFill>
                <a:effectLst/>
                <a:latin typeface="+mj-lt"/>
              </a:rPr>
              <a:t>God of peace</a:t>
            </a:r>
          </a:p>
          <a:p>
            <a:pPr algn="ctr"/>
            <a:r>
              <a:rPr lang="en-US" dirty="0">
                <a:solidFill>
                  <a:schemeClr val="bg1"/>
                </a:solidFill>
                <a:effectLst/>
                <a:latin typeface="+mj-lt"/>
              </a:rPr>
              <a:t>As we prepare to celebrate your birth may we find time to quieten our hearts and our minds in this busy </a:t>
            </a:r>
            <a:r>
              <a:rPr lang="en-US" dirty="0">
                <a:solidFill>
                  <a:schemeClr val="bg1"/>
                </a:solidFill>
                <a:latin typeface="+mj-lt"/>
              </a:rPr>
              <a:t>world. </a:t>
            </a:r>
          </a:p>
          <a:p>
            <a:pPr algn="ctr"/>
            <a:r>
              <a:rPr lang="en-US" dirty="0">
                <a:solidFill>
                  <a:schemeClr val="bg1"/>
                </a:solidFill>
                <a:effectLst/>
                <a:latin typeface="+mj-lt"/>
              </a:rPr>
              <a:t>We to look to you, the Prince of Peace. </a:t>
            </a:r>
          </a:p>
          <a:p>
            <a:pPr algn="ctr"/>
            <a:endParaRPr lang="en-US" dirty="0">
              <a:solidFill>
                <a:schemeClr val="bg1"/>
              </a:solidFill>
              <a:latin typeface="+mj-lt"/>
            </a:endParaRPr>
          </a:p>
          <a:p>
            <a:pPr algn="ctr"/>
            <a:r>
              <a:rPr lang="en-US" dirty="0">
                <a:solidFill>
                  <a:schemeClr val="bg1"/>
                </a:solidFill>
                <a:latin typeface="+mj-lt"/>
              </a:rPr>
              <a:t>Your peace informs us.</a:t>
            </a:r>
          </a:p>
          <a:p>
            <a:pPr algn="ctr"/>
            <a:r>
              <a:rPr lang="en-US" dirty="0">
                <a:solidFill>
                  <a:schemeClr val="bg1"/>
                </a:solidFill>
                <a:latin typeface="+mj-lt"/>
              </a:rPr>
              <a:t>Your peace soothes us.</a:t>
            </a:r>
          </a:p>
          <a:p>
            <a:pPr algn="ctr"/>
            <a:r>
              <a:rPr lang="en-US" dirty="0">
                <a:solidFill>
                  <a:schemeClr val="bg1"/>
                </a:solidFill>
                <a:latin typeface="+mj-lt"/>
              </a:rPr>
              <a:t>Your peace releases us.</a:t>
            </a:r>
          </a:p>
          <a:p>
            <a:pPr algn="ctr"/>
            <a:r>
              <a:rPr lang="en-US" dirty="0">
                <a:solidFill>
                  <a:schemeClr val="bg1"/>
                </a:solidFill>
                <a:latin typeface="+mj-lt"/>
              </a:rPr>
              <a:t>Your peace blesses us. </a:t>
            </a:r>
          </a:p>
          <a:p>
            <a:pPr algn="ctr"/>
            <a:endParaRPr lang="en-US" dirty="0">
              <a:solidFill>
                <a:schemeClr val="bg1"/>
              </a:solidFill>
              <a:latin typeface="+mj-lt"/>
            </a:endParaRPr>
          </a:p>
          <a:p>
            <a:pPr algn="ctr"/>
            <a:r>
              <a:rPr lang="en-US" dirty="0">
                <a:solidFill>
                  <a:schemeClr val="bg1"/>
                </a:solidFill>
                <a:latin typeface="+mj-lt"/>
              </a:rPr>
              <a:t>Your peace passes all understanding. It can transform hearts and lives. It has the power to bring healing to communities that are deeply divided. It is a gift to a broken world. </a:t>
            </a:r>
          </a:p>
          <a:p>
            <a:pPr algn="ctr"/>
            <a:endParaRPr lang="en-US" dirty="0">
              <a:solidFill>
                <a:schemeClr val="bg1"/>
              </a:solidFill>
              <a:latin typeface="+mj-lt"/>
            </a:endParaRPr>
          </a:p>
          <a:p>
            <a:pPr algn="ctr"/>
            <a:r>
              <a:rPr lang="en-US" dirty="0">
                <a:solidFill>
                  <a:schemeClr val="bg1"/>
                </a:solidFill>
                <a:latin typeface="+mj-lt"/>
              </a:rPr>
              <a:t>Lord, may we be witnesses to this indescribable peace.</a:t>
            </a:r>
          </a:p>
          <a:p>
            <a:pPr algn="ctr"/>
            <a:r>
              <a:rPr lang="en-US" dirty="0">
                <a:solidFill>
                  <a:schemeClr val="bg1"/>
                </a:solidFill>
                <a:latin typeface="+mj-lt"/>
              </a:rPr>
              <a:t>Amen. </a:t>
            </a:r>
          </a:p>
        </p:txBody>
      </p:sp>
    </p:spTree>
    <p:extLst>
      <p:ext uri="{BB962C8B-B14F-4D97-AF65-F5344CB8AC3E}">
        <p14:creationId xmlns:p14="http://schemas.microsoft.com/office/powerpoint/2010/main" val="130915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58872-C337-2FBF-B60C-3F1E5CAC2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CEDCF-ECFF-5FEB-9812-D82F9E486A4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CE7DAA1-E12D-18A6-B863-3E0B1FFBCBA3}"/>
              </a:ext>
            </a:extLst>
          </p:cNvPr>
          <p:cNvSpPr>
            <a:spLocks noGrp="1"/>
          </p:cNvSpPr>
          <p:nvPr>
            <p:ph type="subTitle" idx="1"/>
          </p:nvPr>
        </p:nvSpPr>
        <p:spPr/>
        <p:txBody>
          <a:bodyPr/>
          <a:lstStyle/>
          <a:p>
            <a:endParaRPr lang="en-US"/>
          </a:p>
        </p:txBody>
      </p:sp>
      <p:pic>
        <p:nvPicPr>
          <p:cNvPr id="5" name="Picture 4" descr="A purple square with black border&#10;&#10;AI-generated content may be incorrect.">
            <a:extLst>
              <a:ext uri="{FF2B5EF4-FFF2-40B4-BE49-F238E27FC236}">
                <a16:creationId xmlns:a16="http://schemas.microsoft.com/office/drawing/2014/main" id="{BE2DE303-0440-1D51-D4F8-5E7DA185A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book on a table&#10;&#10;Description automatically generated">
            <a:extLst>
              <a:ext uri="{FF2B5EF4-FFF2-40B4-BE49-F238E27FC236}">
                <a16:creationId xmlns:a16="http://schemas.microsoft.com/office/drawing/2014/main" id="{6E2EE194-9B7F-11F1-337A-F9C0E7B2E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2" y="1088198"/>
            <a:ext cx="7528142" cy="5646107"/>
          </a:xfrm>
          <a:prstGeom prst="rect">
            <a:avLst/>
          </a:prstGeom>
        </p:spPr>
      </p:pic>
      <p:sp>
        <p:nvSpPr>
          <p:cNvPr id="7" name="TextBox 6">
            <a:extLst>
              <a:ext uri="{FF2B5EF4-FFF2-40B4-BE49-F238E27FC236}">
                <a16:creationId xmlns:a16="http://schemas.microsoft.com/office/drawing/2014/main" id="{076FB486-B2FF-8BF1-D314-5DE7B1B98427}"/>
              </a:ext>
            </a:extLst>
          </p:cNvPr>
          <p:cNvSpPr txBox="1"/>
          <p:nvPr/>
        </p:nvSpPr>
        <p:spPr>
          <a:xfrm>
            <a:off x="8126159" y="5023663"/>
            <a:ext cx="3607496" cy="830997"/>
          </a:xfrm>
          <a:prstGeom prst="rect">
            <a:avLst/>
          </a:prstGeom>
          <a:noFill/>
        </p:spPr>
        <p:txBody>
          <a:bodyPr wrap="square" rtlCol="0">
            <a:spAutoFit/>
          </a:bodyPr>
          <a:lstStyle/>
          <a:p>
            <a:pPr algn="ctr"/>
            <a:r>
              <a:rPr lang="en-GB" sz="2400" i="1" dirty="0">
                <a:solidFill>
                  <a:schemeClr val="bg1"/>
                </a:solidFill>
                <a:effectLst/>
                <a:ea typeface="Times New Roman" panose="02020603050405020304" pitchFamily="18" charset="0"/>
              </a:rPr>
              <a:t>We are waiting for a new heaven and new earth</a:t>
            </a:r>
            <a:endParaRPr lang="en-GB" sz="2400" i="1" dirty="0">
              <a:solidFill>
                <a:schemeClr val="bg1"/>
              </a:solidFill>
            </a:endParaRPr>
          </a:p>
        </p:txBody>
      </p:sp>
      <p:sp>
        <p:nvSpPr>
          <p:cNvPr id="8" name="TextBox 7">
            <a:extLst>
              <a:ext uri="{FF2B5EF4-FFF2-40B4-BE49-F238E27FC236}">
                <a16:creationId xmlns:a16="http://schemas.microsoft.com/office/drawing/2014/main" id="{AB0E1B66-0722-B542-60D4-1E8BAD1E6F9C}"/>
              </a:ext>
            </a:extLst>
          </p:cNvPr>
          <p:cNvSpPr txBox="1"/>
          <p:nvPr/>
        </p:nvSpPr>
        <p:spPr>
          <a:xfrm>
            <a:off x="7976789" y="5663832"/>
            <a:ext cx="3906235" cy="646331"/>
          </a:xfrm>
          <a:prstGeom prst="rect">
            <a:avLst/>
          </a:prstGeom>
          <a:noFill/>
        </p:spPr>
        <p:txBody>
          <a:bodyPr wrap="square" rtlCol="0">
            <a:spAutoFit/>
          </a:bodyPr>
          <a:lstStyle/>
          <a:p>
            <a:endParaRPr lang="en-US"/>
          </a:p>
          <a:p>
            <a:pPr algn="ctr"/>
            <a:r>
              <a:rPr lang="en-US" b="1">
                <a:solidFill>
                  <a:schemeClr val="bg1"/>
                </a:solidFill>
              </a:rPr>
              <a:t>2 Peter 3: 8-14</a:t>
            </a:r>
            <a:endParaRPr lang="en-GB" b="1"/>
          </a:p>
        </p:txBody>
      </p:sp>
    </p:spTree>
    <p:extLst>
      <p:ext uri="{BB962C8B-B14F-4D97-AF65-F5344CB8AC3E}">
        <p14:creationId xmlns:p14="http://schemas.microsoft.com/office/powerpoint/2010/main" val="1903665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1578</TotalTime>
  <Words>2244</Words>
  <Application>Microsoft Office PowerPoint</Application>
  <PresentationFormat>Widescreen</PresentationFormat>
  <Paragraphs>189</Paragraphs>
  <Slides>17</Slides>
  <Notes>17</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 Display</vt:lpstr>
      <vt:lpstr>Arial</vt:lpstr>
      <vt:lpstr>Calibri</vt:lpstr>
      <vt:lpstr>Helvetica Neue</vt:lpstr>
      <vt:lpstr>Montserrat</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Bailey</dc:creator>
  <cp:lastModifiedBy>Jessica Bailey</cp:lastModifiedBy>
  <cp:revision>1</cp:revision>
  <dcterms:created xsi:type="dcterms:W3CDTF">2025-10-29T17:15:40Z</dcterms:created>
  <dcterms:modified xsi:type="dcterms:W3CDTF">2025-11-18T10:40:05Z</dcterms:modified>
</cp:coreProperties>
</file>