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4"/>
  </p:notesMasterIdLst>
  <p:sldIdLst>
    <p:sldId id="493" r:id="rId6"/>
    <p:sldId id="503" r:id="rId7"/>
    <p:sldId id="504" r:id="rId8"/>
    <p:sldId id="499" r:id="rId9"/>
    <p:sldId id="498" r:id="rId10"/>
    <p:sldId id="500" r:id="rId11"/>
    <p:sldId id="501" r:id="rId12"/>
    <p:sldId id="5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5D5DC-6BF2-887F-F880-6EEA1C751B3E}" v="54" dt="2026-01-23T11:32:51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ie Hutchinson" userId="S::khutchinson@cafod.org.uk::1c98e318-8ec1-4786-8a51-b11c5ec3ccb4" providerId="AD" clId="Web-{0905D5DC-6BF2-887F-F880-6EEA1C751B3E}"/>
    <pc:docChg chg="modSld">
      <pc:chgData name="Kirstie Hutchinson" userId="S::khutchinson@cafod.org.uk::1c98e318-8ec1-4786-8a51-b11c5ec3ccb4" providerId="AD" clId="Web-{0905D5DC-6BF2-887F-F880-6EEA1C751B3E}" dt="2026-01-23T11:32:51.503" v="37" actId="20577"/>
      <pc:docMkLst>
        <pc:docMk/>
      </pc:docMkLst>
      <pc:sldChg chg="modSp">
        <pc:chgData name="Kirstie Hutchinson" userId="S::khutchinson@cafod.org.uk::1c98e318-8ec1-4786-8a51-b11c5ec3ccb4" providerId="AD" clId="Web-{0905D5DC-6BF2-887F-F880-6EEA1C751B3E}" dt="2026-01-23T11:30:35.672" v="4" actId="20577"/>
        <pc:sldMkLst>
          <pc:docMk/>
          <pc:sldMk cId="1846113351" sldId="493"/>
        </pc:sldMkLst>
        <pc:spChg chg="mod">
          <ac:chgData name="Kirstie Hutchinson" userId="S::khutchinson@cafod.org.uk::1c98e318-8ec1-4786-8a51-b11c5ec3ccb4" providerId="AD" clId="Web-{0905D5DC-6BF2-887F-F880-6EEA1C751B3E}" dt="2026-01-23T11:30:35.672" v="4" actId="20577"/>
          <ac:spMkLst>
            <pc:docMk/>
            <pc:sldMk cId="1846113351" sldId="493"/>
            <ac:spMk id="23" creationId="{19775E77-64C7-E877-F464-990E050B4380}"/>
          </ac:spMkLst>
        </pc:spChg>
      </pc:sldChg>
      <pc:sldChg chg="modSp">
        <pc:chgData name="Kirstie Hutchinson" userId="S::khutchinson@cafod.org.uk::1c98e318-8ec1-4786-8a51-b11c5ec3ccb4" providerId="AD" clId="Web-{0905D5DC-6BF2-887F-F880-6EEA1C751B3E}" dt="2026-01-23T11:32:51.503" v="37" actId="20577"/>
        <pc:sldMkLst>
          <pc:docMk/>
          <pc:sldMk cId="548752526" sldId="502"/>
        </pc:sldMkLst>
        <pc:spChg chg="mod">
          <ac:chgData name="Kirstie Hutchinson" userId="S::khutchinson@cafod.org.uk::1c98e318-8ec1-4786-8a51-b11c5ec3ccb4" providerId="AD" clId="Web-{0905D5DC-6BF2-887F-F880-6EEA1C751B3E}" dt="2026-01-23T11:32:51.503" v="37" actId="20577"/>
          <ac:spMkLst>
            <pc:docMk/>
            <pc:sldMk cId="548752526" sldId="502"/>
            <ac:spMk id="2" creationId="{B4BE12A1-31D6-97A2-69B4-B2DB7E1CF180}"/>
          </ac:spMkLst>
        </pc:spChg>
      </pc:sldChg>
      <pc:sldChg chg="modSp">
        <pc:chgData name="Kirstie Hutchinson" userId="S::khutchinson@cafod.org.uk::1c98e318-8ec1-4786-8a51-b11c5ec3ccb4" providerId="AD" clId="Web-{0905D5DC-6BF2-887F-F880-6EEA1C751B3E}" dt="2026-01-23T11:31:23.532" v="13" actId="20577"/>
        <pc:sldMkLst>
          <pc:docMk/>
          <pc:sldMk cId="288057960" sldId="504"/>
        </pc:sldMkLst>
        <pc:spChg chg="mod">
          <ac:chgData name="Kirstie Hutchinson" userId="S::khutchinson@cafod.org.uk::1c98e318-8ec1-4786-8a51-b11c5ec3ccb4" providerId="AD" clId="Web-{0905D5DC-6BF2-887F-F880-6EEA1C751B3E}" dt="2026-01-23T11:31:23.532" v="13" actId="20577"/>
          <ac:spMkLst>
            <pc:docMk/>
            <pc:sldMk cId="288057960" sldId="504"/>
            <ac:spMk id="4" creationId="{49DE472D-11CD-4CC5-CEFC-BA110E83C9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5CD88-7231-48D0-BD1F-106886D10DC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D0DA-8187-481F-AF4B-DABA3494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6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AD0DA-8187-481F-AF4B-DABA349440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9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-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2A7C3A6-A58D-28A4-5950-CD2526590D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371410"/>
            <a:ext cx="12192000" cy="1486276"/>
          </a:xfr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467">
                <a:solidFill>
                  <a:schemeClr val="accent1">
                    <a:alpha val="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any other text if needed</a:t>
            </a:r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1477075" y="3912483"/>
            <a:ext cx="4064396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67" b="0" i="0">
                <a:solidFill>
                  <a:schemeClr val="bg2"/>
                </a:solidFill>
                <a:latin typeface="Montserrat"/>
                <a:cs typeface="Montserrat"/>
              </a:defRPr>
            </a:lvl1pPr>
          </a:lstStyle>
          <a:p>
            <a:r>
              <a:rPr lang="en-GB" dirty="0"/>
              <a:t>Click to add subtitle if needed</a:t>
            </a:r>
            <a:endParaRPr dirty="0"/>
          </a:p>
        </p:txBody>
      </p:sp>
      <p:sp>
        <p:nvSpPr>
          <p:cNvPr id="43" name="Graphic 41">
            <a:extLst>
              <a:ext uri="{FF2B5EF4-FFF2-40B4-BE49-F238E27FC236}">
                <a16:creationId xmlns:a16="http://schemas.microsoft.com/office/drawing/2014/main" id="{B462AD84-9CD1-DF54-BC25-FA094D7F49F0}"/>
              </a:ext>
            </a:extLst>
          </p:cNvPr>
          <p:cNvSpPr/>
          <p:nvPr userDrawn="1"/>
        </p:nvSpPr>
        <p:spPr>
          <a:xfrm>
            <a:off x="673101" y="1207751"/>
            <a:ext cx="803975" cy="804016"/>
          </a:xfrm>
          <a:custGeom>
            <a:avLst/>
            <a:gdLst>
              <a:gd name="connsiteX0" fmla="*/ 3978378 w 3984944"/>
              <a:gd name="connsiteY0" fmla="*/ 1845912 h 3985142"/>
              <a:gd name="connsiteX1" fmla="*/ 3822958 w 3984944"/>
              <a:gd name="connsiteY1" fmla="*/ 1702960 h 3985142"/>
              <a:gd name="connsiteX2" fmla="*/ 2295507 w 3984944"/>
              <a:gd name="connsiteY2" fmla="*/ 1702960 h 3985142"/>
              <a:gd name="connsiteX3" fmla="*/ 2295507 w 3984944"/>
              <a:gd name="connsiteY3" fmla="*/ 163231 h 3985142"/>
              <a:gd name="connsiteX4" fmla="*/ 2153127 w 3984944"/>
              <a:gd name="connsiteY4" fmla="*/ 7812 h 3985142"/>
              <a:gd name="connsiteX5" fmla="*/ 1814306 w 3984944"/>
              <a:gd name="connsiteY5" fmla="*/ 9430 h 3985142"/>
              <a:gd name="connsiteX6" fmla="*/ 1672592 w 3984944"/>
              <a:gd name="connsiteY6" fmla="*/ 164754 h 3985142"/>
              <a:gd name="connsiteX7" fmla="*/ 1672592 w 3984944"/>
              <a:gd name="connsiteY7" fmla="*/ 1703055 h 3985142"/>
              <a:gd name="connsiteX8" fmla="*/ 161987 w 3984944"/>
              <a:gd name="connsiteY8" fmla="*/ 1703055 h 3985142"/>
              <a:gd name="connsiteX9" fmla="*/ 6567 w 3984944"/>
              <a:gd name="connsiteY9" fmla="*/ 1846007 h 3985142"/>
              <a:gd name="connsiteX10" fmla="*/ 0 w 3984944"/>
              <a:gd name="connsiteY10" fmla="*/ 1992670 h 3985142"/>
              <a:gd name="connsiteX11" fmla="*/ 6567 w 3984944"/>
              <a:gd name="connsiteY11" fmla="*/ 2139239 h 3985142"/>
              <a:gd name="connsiteX12" fmla="*/ 161987 w 3984944"/>
              <a:gd name="connsiteY12" fmla="*/ 2282190 h 3985142"/>
              <a:gd name="connsiteX13" fmla="*/ 1672592 w 3984944"/>
              <a:gd name="connsiteY13" fmla="*/ 2282190 h 3985142"/>
              <a:gd name="connsiteX14" fmla="*/ 1672592 w 3984944"/>
              <a:gd name="connsiteY14" fmla="*/ 3820492 h 3985142"/>
              <a:gd name="connsiteX15" fmla="*/ 1814306 w 3984944"/>
              <a:gd name="connsiteY15" fmla="*/ 3975816 h 3985142"/>
              <a:gd name="connsiteX16" fmla="*/ 1992377 w 3984944"/>
              <a:gd name="connsiteY16" fmla="*/ 3985143 h 3985142"/>
              <a:gd name="connsiteX17" fmla="*/ 2153127 w 3984944"/>
              <a:gd name="connsiteY17" fmla="*/ 3977339 h 3985142"/>
              <a:gd name="connsiteX18" fmla="*/ 2295507 w 3984944"/>
              <a:gd name="connsiteY18" fmla="*/ 3821919 h 3985142"/>
              <a:gd name="connsiteX19" fmla="*/ 2295507 w 3984944"/>
              <a:gd name="connsiteY19" fmla="*/ 2282095 h 3985142"/>
              <a:gd name="connsiteX20" fmla="*/ 3822958 w 3984944"/>
              <a:gd name="connsiteY20" fmla="*/ 2282095 h 3985142"/>
              <a:gd name="connsiteX21" fmla="*/ 3978378 w 3984944"/>
              <a:gd name="connsiteY21" fmla="*/ 2139144 h 3985142"/>
              <a:gd name="connsiteX22" fmla="*/ 3984945 w 3984944"/>
              <a:gd name="connsiteY22" fmla="*/ 1992575 h 3985142"/>
              <a:gd name="connsiteX23" fmla="*/ 3978378 w 3984944"/>
              <a:gd name="connsiteY23" fmla="*/ 1846007 h 39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84944" h="3985142">
                <a:moveTo>
                  <a:pt x="3978378" y="1845912"/>
                </a:moveTo>
                <a:cubicBezTo>
                  <a:pt x="3971430" y="1764443"/>
                  <a:pt x="3904618" y="1702960"/>
                  <a:pt x="3822958" y="1702960"/>
                </a:cubicBezTo>
                <a:lnTo>
                  <a:pt x="2295507" y="1702960"/>
                </a:lnTo>
                <a:lnTo>
                  <a:pt x="2295507" y="163231"/>
                </a:lnTo>
                <a:cubicBezTo>
                  <a:pt x="2295507" y="82143"/>
                  <a:pt x="2234310" y="15331"/>
                  <a:pt x="2153127" y="7812"/>
                </a:cubicBezTo>
                <a:cubicBezTo>
                  <a:pt x="2034159" y="-3133"/>
                  <a:pt x="1933655" y="-2562"/>
                  <a:pt x="1814306" y="9430"/>
                </a:cubicBezTo>
                <a:cubicBezTo>
                  <a:pt x="1733503" y="17615"/>
                  <a:pt x="1672592" y="84332"/>
                  <a:pt x="1672592" y="164754"/>
                </a:cubicBezTo>
                <a:lnTo>
                  <a:pt x="1672592" y="1703055"/>
                </a:lnTo>
                <a:lnTo>
                  <a:pt x="161987" y="1703055"/>
                </a:lnTo>
                <a:cubicBezTo>
                  <a:pt x="80327" y="1703055"/>
                  <a:pt x="13515" y="1764538"/>
                  <a:pt x="6567" y="1846007"/>
                </a:cubicBezTo>
                <a:cubicBezTo>
                  <a:pt x="2189" y="1897687"/>
                  <a:pt x="0" y="1945654"/>
                  <a:pt x="0" y="1992670"/>
                </a:cubicBezTo>
                <a:cubicBezTo>
                  <a:pt x="0" y="2039687"/>
                  <a:pt x="2189" y="2087559"/>
                  <a:pt x="6567" y="2139239"/>
                </a:cubicBezTo>
                <a:cubicBezTo>
                  <a:pt x="13515" y="2220708"/>
                  <a:pt x="80422" y="2282190"/>
                  <a:pt x="161987" y="2282190"/>
                </a:cubicBezTo>
                <a:lnTo>
                  <a:pt x="1672592" y="2282190"/>
                </a:lnTo>
                <a:lnTo>
                  <a:pt x="1672592" y="3820492"/>
                </a:lnTo>
                <a:cubicBezTo>
                  <a:pt x="1672592" y="3900914"/>
                  <a:pt x="1733503" y="3967726"/>
                  <a:pt x="1814306" y="3975816"/>
                </a:cubicBezTo>
                <a:cubicBezTo>
                  <a:pt x="1876455" y="3982097"/>
                  <a:pt x="1934702" y="3985143"/>
                  <a:pt x="1992377" y="3985143"/>
                </a:cubicBezTo>
                <a:cubicBezTo>
                  <a:pt x="2043962" y="3985143"/>
                  <a:pt x="2096593" y="3982573"/>
                  <a:pt x="2153127" y="3977339"/>
                </a:cubicBezTo>
                <a:cubicBezTo>
                  <a:pt x="2234310" y="3969820"/>
                  <a:pt x="2295507" y="3903008"/>
                  <a:pt x="2295507" y="3821919"/>
                </a:cubicBezTo>
                <a:lnTo>
                  <a:pt x="2295507" y="2282095"/>
                </a:lnTo>
                <a:lnTo>
                  <a:pt x="3822958" y="2282095"/>
                </a:lnTo>
                <a:cubicBezTo>
                  <a:pt x="3904713" y="2282095"/>
                  <a:pt x="3971525" y="2220613"/>
                  <a:pt x="3978378" y="2139144"/>
                </a:cubicBezTo>
                <a:cubicBezTo>
                  <a:pt x="3982756" y="2087940"/>
                  <a:pt x="3984945" y="2040067"/>
                  <a:pt x="3984945" y="1992575"/>
                </a:cubicBezTo>
                <a:cubicBezTo>
                  <a:pt x="3984945" y="1945083"/>
                  <a:pt x="3982851" y="1897211"/>
                  <a:pt x="3978378" y="1846007"/>
                </a:cubicBezTo>
                <a:close/>
              </a:path>
            </a:pathLst>
          </a:custGeom>
          <a:solidFill>
            <a:srgbClr val="A2C617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AB5B9839-F3D5-02A0-B57C-E0661516C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075" y="1873163"/>
            <a:ext cx="4064396" cy="2015936"/>
          </a:xfrm>
        </p:spPr>
        <p:txBody>
          <a:bodyPr wrap="square" bIns="0" anchor="t" anchorCtr="0">
            <a:spAutoFit/>
          </a:bodyPr>
          <a:lstStyle>
            <a:lvl1pPr>
              <a:defRPr sz="320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add the title of your deck. Ideally,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keep it under four lines.</a:t>
            </a:r>
            <a:endParaRPr 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AA6A74A9-C5EB-6E1D-3D41-596769DA9F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8439" y="1610413"/>
            <a:ext cx="5773795" cy="5247587"/>
          </a:xfrm>
          <a:custGeom>
            <a:avLst/>
            <a:gdLst>
              <a:gd name="connsiteX0" fmla="*/ 2315735 w 4631470"/>
              <a:gd name="connsiteY0" fmla="*/ 0 h 4209370"/>
              <a:gd name="connsiteX1" fmla="*/ 4631470 w 4631470"/>
              <a:gd name="connsiteY1" fmla="*/ 2315735 h 4209370"/>
              <a:gd name="connsiteX2" fmla="*/ 3788758 w 4631470"/>
              <a:gd name="connsiteY2" fmla="*/ 4102669 h 4209370"/>
              <a:gd name="connsiteX3" fmla="*/ 3646068 w 4631470"/>
              <a:gd name="connsiteY3" fmla="*/ 4209370 h 4209370"/>
              <a:gd name="connsiteX4" fmla="*/ 985403 w 4631470"/>
              <a:gd name="connsiteY4" fmla="*/ 4209370 h 4209370"/>
              <a:gd name="connsiteX5" fmla="*/ 842713 w 4631470"/>
              <a:gd name="connsiteY5" fmla="*/ 4102669 h 4209370"/>
              <a:gd name="connsiteX6" fmla="*/ 0 w 4631470"/>
              <a:gd name="connsiteY6" fmla="*/ 2315735 h 4209370"/>
              <a:gd name="connsiteX7" fmla="*/ 2315735 w 4631470"/>
              <a:gd name="connsiteY7" fmla="*/ 0 h 420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1470" h="4209370">
                <a:moveTo>
                  <a:pt x="2315735" y="0"/>
                </a:moveTo>
                <a:cubicBezTo>
                  <a:pt x="3594680" y="0"/>
                  <a:pt x="4631470" y="1036790"/>
                  <a:pt x="4631470" y="2315735"/>
                </a:cubicBezTo>
                <a:cubicBezTo>
                  <a:pt x="4631470" y="3035142"/>
                  <a:pt x="4303423" y="3677929"/>
                  <a:pt x="3788758" y="4102669"/>
                </a:cubicBezTo>
                <a:lnTo>
                  <a:pt x="3646068" y="4209370"/>
                </a:lnTo>
                <a:lnTo>
                  <a:pt x="985403" y="4209370"/>
                </a:lnTo>
                <a:lnTo>
                  <a:pt x="842713" y="4102669"/>
                </a:lnTo>
                <a:cubicBezTo>
                  <a:pt x="328047" y="3677929"/>
                  <a:pt x="0" y="3035142"/>
                  <a:pt x="0" y="2315735"/>
                </a:cubicBezTo>
                <a:cubicBezTo>
                  <a:pt x="0" y="1036790"/>
                  <a:pt x="1036790" y="0"/>
                  <a:pt x="2315735" y="0"/>
                </a:cubicBezTo>
                <a:close/>
              </a:path>
            </a:pathLst>
          </a:custGeom>
        </p:spPr>
        <p:txBody>
          <a:bodyPr wrap="square" lIns="0" tIns="274320" rIns="548640" anchor="ctr">
            <a:no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 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C2F27C8-8481-FF60-F21A-7761E3594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075" y="6216656"/>
            <a:ext cx="4064396" cy="318100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467" b="0" dirty="0">
                <a:solidFill>
                  <a:schemeClr val="bg2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any other text if needed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93C760A-E7BA-C41F-7DE7-C82B08D73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862" y="290042"/>
            <a:ext cx="2630372" cy="7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0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>
          <p15:clr>
            <a:srgbClr val="FBAE40"/>
          </p15:clr>
        </p15:guide>
        <p15:guide id="2" pos="696">
          <p15:clr>
            <a:srgbClr val="FBAE40"/>
          </p15:clr>
        </p15:guide>
        <p15:guide id="3" orient="horz" pos="756">
          <p15:clr>
            <a:srgbClr val="FBAE40"/>
          </p15:clr>
        </p15:guide>
        <p15:guide id="4" pos="31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-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D787F98-82FB-A897-4817-6EC131431DD5}"/>
              </a:ext>
            </a:extLst>
          </p:cNvPr>
          <p:cNvSpPr/>
          <p:nvPr/>
        </p:nvSpPr>
        <p:spPr>
          <a:xfrm flipV="1">
            <a:off x="429" y="677294"/>
            <a:ext cx="11514201" cy="3618837"/>
          </a:xfrm>
          <a:prstGeom prst="round1Rect">
            <a:avLst>
              <a:gd name="adj" fmla="val 11144"/>
            </a:avLst>
          </a:prstGeom>
          <a:solidFill>
            <a:srgbClr val="A1C516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4DFEC1F8-24A8-1F33-5EE6-D4BBAE068C70}"/>
              </a:ext>
            </a:extLst>
          </p:cNvPr>
          <p:cNvSpPr txBox="1"/>
          <p:nvPr userDrawn="1"/>
        </p:nvSpPr>
        <p:spPr>
          <a:xfrm>
            <a:off x="1879600" y="5295071"/>
            <a:ext cx="4268056" cy="810320"/>
          </a:xfrm>
          <a:prstGeom prst="rect">
            <a:avLst/>
          </a:prstGeom>
        </p:spPr>
        <p:txBody>
          <a:bodyPr vert="horz" wrap="square" lIns="0" tIns="9241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5" spc="-7" dirty="0">
                <a:solidFill>
                  <a:srgbClr val="212444"/>
                </a:solidFill>
                <a:latin typeface="Montserrat"/>
                <a:cs typeface="Montserrat"/>
              </a:rPr>
              <a:t>CAFOD,</a:t>
            </a:r>
            <a:r>
              <a:rPr sz="1485" spc="-69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12" dirty="0">
                <a:solidFill>
                  <a:srgbClr val="212444"/>
                </a:solidFill>
                <a:latin typeface="Montserrat"/>
                <a:cs typeface="Montserrat"/>
              </a:rPr>
              <a:t>Romero</a:t>
            </a:r>
            <a:r>
              <a:rPr sz="1485" spc="-67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7" dirty="0">
                <a:solidFill>
                  <a:srgbClr val="212444"/>
                </a:solidFill>
                <a:latin typeface="Montserrat"/>
                <a:cs typeface="Montserrat"/>
              </a:rPr>
              <a:t>House,</a:t>
            </a:r>
            <a:endParaRPr sz="1485">
              <a:latin typeface="Montserrat"/>
              <a:cs typeface="Montserrat"/>
            </a:endParaRPr>
          </a:p>
          <a:p>
            <a:pPr marL="7701">
              <a:spcBef>
                <a:spcPts val="19"/>
              </a:spcBef>
            </a:pPr>
            <a:r>
              <a:rPr sz="1485" dirty="0">
                <a:solidFill>
                  <a:srgbClr val="212444"/>
                </a:solidFill>
                <a:latin typeface="Montserrat"/>
                <a:cs typeface="Montserrat"/>
              </a:rPr>
              <a:t>55</a:t>
            </a:r>
            <a:r>
              <a:rPr sz="1485" spc="-52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21" dirty="0">
                <a:solidFill>
                  <a:srgbClr val="212444"/>
                </a:solidFill>
                <a:latin typeface="Montserrat"/>
                <a:cs typeface="Montserrat"/>
              </a:rPr>
              <a:t>Westminster</a:t>
            </a:r>
            <a:r>
              <a:rPr sz="1485" spc="-52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7" dirty="0">
                <a:solidFill>
                  <a:srgbClr val="212444"/>
                </a:solidFill>
                <a:latin typeface="Montserrat"/>
                <a:cs typeface="Montserrat"/>
              </a:rPr>
              <a:t>Bridge</a:t>
            </a:r>
            <a:r>
              <a:rPr sz="1485" spc="-52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dirty="0">
                <a:solidFill>
                  <a:srgbClr val="212444"/>
                </a:solidFill>
                <a:latin typeface="Montserrat"/>
                <a:cs typeface="Montserrat"/>
              </a:rPr>
              <a:t>Road,</a:t>
            </a:r>
            <a:r>
              <a:rPr sz="1485" spc="-52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7" dirty="0">
                <a:solidFill>
                  <a:srgbClr val="212444"/>
                </a:solidFill>
                <a:latin typeface="Montserrat"/>
                <a:cs typeface="Montserrat"/>
              </a:rPr>
              <a:t>London</a:t>
            </a:r>
            <a:r>
              <a:rPr sz="1485" spc="-48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dirty="0">
                <a:solidFill>
                  <a:srgbClr val="212444"/>
                </a:solidFill>
                <a:latin typeface="Montserrat"/>
                <a:cs typeface="Montserrat"/>
              </a:rPr>
              <a:t>SE1</a:t>
            </a:r>
            <a:r>
              <a:rPr sz="1485" spc="-52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15" dirty="0">
                <a:solidFill>
                  <a:srgbClr val="212444"/>
                </a:solidFill>
                <a:latin typeface="Montserrat"/>
                <a:cs typeface="Montserrat"/>
              </a:rPr>
              <a:t>7JB</a:t>
            </a:r>
            <a:endParaRPr sz="1485">
              <a:latin typeface="Montserrat"/>
              <a:cs typeface="Montserrat"/>
            </a:endParaRPr>
          </a:p>
          <a:p>
            <a:pPr marL="7701">
              <a:spcBef>
                <a:spcPts val="916"/>
              </a:spcBef>
            </a:pPr>
            <a:r>
              <a:rPr sz="1485" b="1" u="sng" spc="-7" dirty="0">
                <a:solidFill>
                  <a:srgbClr val="212444"/>
                </a:solidFill>
                <a:uFill>
                  <a:solidFill>
                    <a:srgbClr val="212444"/>
                  </a:solidFill>
                </a:uFill>
                <a:latin typeface="Montserrat ExtraBold"/>
                <a:cs typeface="Montserrat ExtraBold"/>
              </a:rPr>
              <a:t>cafod.org.uk</a:t>
            </a:r>
            <a:endParaRPr sz="1485">
              <a:latin typeface="Montserrat ExtraBold"/>
              <a:cs typeface="Montserrat ExtraBold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6038AB0D-C18D-FA53-44CE-D306AA4801EC}"/>
              </a:ext>
            </a:extLst>
          </p:cNvPr>
          <p:cNvSpPr/>
          <p:nvPr userDrawn="1"/>
        </p:nvSpPr>
        <p:spPr>
          <a:xfrm>
            <a:off x="3765225" y="5899627"/>
            <a:ext cx="214096" cy="214096"/>
          </a:xfrm>
          <a:custGeom>
            <a:avLst/>
            <a:gdLst/>
            <a:ahLst/>
            <a:cxnLst/>
            <a:rect l="l" t="t" r="r" b="b"/>
            <a:pathLst>
              <a:path w="353060" h="353059">
                <a:moveTo>
                  <a:pt x="176277" y="0"/>
                </a:moveTo>
                <a:lnTo>
                  <a:pt x="129414" y="6297"/>
                </a:lnTo>
                <a:lnTo>
                  <a:pt x="87305" y="24068"/>
                </a:lnTo>
                <a:lnTo>
                  <a:pt x="51629" y="51633"/>
                </a:lnTo>
                <a:lnTo>
                  <a:pt x="24066" y="87310"/>
                </a:lnTo>
                <a:lnTo>
                  <a:pt x="6296" y="129418"/>
                </a:lnTo>
                <a:lnTo>
                  <a:pt x="0" y="176277"/>
                </a:lnTo>
                <a:lnTo>
                  <a:pt x="6296" y="223135"/>
                </a:lnTo>
                <a:lnTo>
                  <a:pt x="24066" y="265241"/>
                </a:lnTo>
                <a:lnTo>
                  <a:pt x="51629" y="300916"/>
                </a:lnTo>
                <a:lnTo>
                  <a:pt x="87305" y="328478"/>
                </a:lnTo>
                <a:lnTo>
                  <a:pt x="129414" y="346247"/>
                </a:lnTo>
                <a:lnTo>
                  <a:pt x="176277" y="352544"/>
                </a:lnTo>
                <a:lnTo>
                  <a:pt x="223135" y="346247"/>
                </a:lnTo>
                <a:lnTo>
                  <a:pt x="265241" y="328478"/>
                </a:lnTo>
                <a:lnTo>
                  <a:pt x="300916" y="300916"/>
                </a:lnTo>
                <a:lnTo>
                  <a:pt x="319550" y="276797"/>
                </a:lnTo>
                <a:lnTo>
                  <a:pt x="71924" y="276797"/>
                </a:lnTo>
                <a:lnTo>
                  <a:pt x="149901" y="185523"/>
                </a:lnTo>
                <a:lnTo>
                  <a:pt x="72647" y="75756"/>
                </a:lnTo>
                <a:lnTo>
                  <a:pt x="319552" y="75756"/>
                </a:lnTo>
                <a:lnTo>
                  <a:pt x="300916" y="51633"/>
                </a:lnTo>
                <a:lnTo>
                  <a:pt x="265241" y="24068"/>
                </a:lnTo>
                <a:lnTo>
                  <a:pt x="223135" y="6297"/>
                </a:lnTo>
                <a:lnTo>
                  <a:pt x="176277" y="0"/>
                </a:lnTo>
                <a:close/>
              </a:path>
              <a:path w="353060" h="353059">
                <a:moveTo>
                  <a:pt x="159356" y="198957"/>
                </a:moveTo>
                <a:lnTo>
                  <a:pt x="92866" y="276797"/>
                </a:lnTo>
                <a:lnTo>
                  <a:pt x="214150" y="276797"/>
                </a:lnTo>
                <a:lnTo>
                  <a:pt x="159356" y="198957"/>
                </a:lnTo>
                <a:close/>
              </a:path>
              <a:path w="353060" h="353059">
                <a:moveTo>
                  <a:pt x="319552" y="75756"/>
                </a:moveTo>
                <a:lnTo>
                  <a:pt x="264588" y="75756"/>
                </a:lnTo>
                <a:lnTo>
                  <a:pt x="195805" y="156288"/>
                </a:lnTo>
                <a:lnTo>
                  <a:pt x="280619" y="276797"/>
                </a:lnTo>
                <a:lnTo>
                  <a:pt x="319550" y="276797"/>
                </a:lnTo>
                <a:lnTo>
                  <a:pt x="328478" y="265241"/>
                </a:lnTo>
                <a:lnTo>
                  <a:pt x="346247" y="223135"/>
                </a:lnTo>
                <a:lnTo>
                  <a:pt x="352544" y="176277"/>
                </a:lnTo>
                <a:lnTo>
                  <a:pt x="346247" y="129418"/>
                </a:lnTo>
                <a:lnTo>
                  <a:pt x="328478" y="87310"/>
                </a:lnTo>
                <a:lnTo>
                  <a:pt x="319552" y="75756"/>
                </a:lnTo>
                <a:close/>
              </a:path>
              <a:path w="353060" h="353059">
                <a:moveTo>
                  <a:pt x="130383" y="92510"/>
                </a:moveTo>
                <a:lnTo>
                  <a:pt x="104708" y="92510"/>
                </a:lnTo>
                <a:lnTo>
                  <a:pt x="222883" y="260044"/>
                </a:lnTo>
                <a:lnTo>
                  <a:pt x="248557" y="260044"/>
                </a:lnTo>
                <a:lnTo>
                  <a:pt x="130383" y="92510"/>
                </a:lnTo>
                <a:close/>
              </a:path>
              <a:path w="353060" h="353059">
                <a:moveTo>
                  <a:pt x="243647" y="75756"/>
                </a:moveTo>
                <a:lnTo>
                  <a:pt x="139137" y="75756"/>
                </a:lnTo>
                <a:lnTo>
                  <a:pt x="186350" y="142854"/>
                </a:lnTo>
                <a:lnTo>
                  <a:pt x="243647" y="75756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2959AE32-8AFC-975C-4A21-763E87087CC9}"/>
              </a:ext>
            </a:extLst>
          </p:cNvPr>
          <p:cNvSpPr/>
          <p:nvPr userDrawn="1"/>
        </p:nvSpPr>
        <p:spPr>
          <a:xfrm>
            <a:off x="4166529" y="5899631"/>
            <a:ext cx="214096" cy="214096"/>
          </a:xfrm>
          <a:custGeom>
            <a:avLst/>
            <a:gdLst/>
            <a:ahLst/>
            <a:cxnLst/>
            <a:rect l="l" t="t" r="r" b="b"/>
            <a:pathLst>
              <a:path w="353060" h="353059">
                <a:moveTo>
                  <a:pt x="176266" y="0"/>
                </a:moveTo>
                <a:lnTo>
                  <a:pt x="129408" y="6296"/>
                </a:lnTo>
                <a:lnTo>
                  <a:pt x="87302" y="24065"/>
                </a:lnTo>
                <a:lnTo>
                  <a:pt x="51628" y="51628"/>
                </a:lnTo>
                <a:lnTo>
                  <a:pt x="24065" y="87302"/>
                </a:lnTo>
                <a:lnTo>
                  <a:pt x="6296" y="129408"/>
                </a:lnTo>
                <a:lnTo>
                  <a:pt x="0" y="176266"/>
                </a:lnTo>
                <a:lnTo>
                  <a:pt x="6296" y="223129"/>
                </a:lnTo>
                <a:lnTo>
                  <a:pt x="24065" y="265238"/>
                </a:lnTo>
                <a:lnTo>
                  <a:pt x="51628" y="300914"/>
                </a:lnTo>
                <a:lnTo>
                  <a:pt x="87302" y="328477"/>
                </a:lnTo>
                <a:lnTo>
                  <a:pt x="129408" y="346247"/>
                </a:lnTo>
                <a:lnTo>
                  <a:pt x="176266" y="352544"/>
                </a:lnTo>
                <a:lnTo>
                  <a:pt x="223125" y="346247"/>
                </a:lnTo>
                <a:lnTo>
                  <a:pt x="265231" y="328477"/>
                </a:lnTo>
                <a:lnTo>
                  <a:pt x="300905" y="300914"/>
                </a:lnTo>
                <a:lnTo>
                  <a:pt x="328467" y="265238"/>
                </a:lnTo>
                <a:lnTo>
                  <a:pt x="330257" y="260997"/>
                </a:lnTo>
                <a:lnTo>
                  <a:pt x="155157" y="260997"/>
                </a:lnTo>
                <a:lnTo>
                  <a:pt x="155092" y="223129"/>
                </a:lnTo>
                <a:lnTo>
                  <a:pt x="155011" y="176266"/>
                </a:lnTo>
                <a:lnTo>
                  <a:pt x="134121" y="176266"/>
                </a:lnTo>
                <a:lnTo>
                  <a:pt x="134048" y="155063"/>
                </a:lnTo>
                <a:lnTo>
                  <a:pt x="155147" y="155063"/>
                </a:lnTo>
                <a:lnTo>
                  <a:pt x="155147" y="134215"/>
                </a:lnTo>
                <a:lnTo>
                  <a:pt x="160924" y="112204"/>
                </a:lnTo>
                <a:lnTo>
                  <a:pt x="173633" y="101767"/>
                </a:lnTo>
                <a:lnTo>
                  <a:pt x="186342" y="98636"/>
                </a:lnTo>
                <a:lnTo>
                  <a:pt x="333250" y="98636"/>
                </a:lnTo>
                <a:lnTo>
                  <a:pt x="328467" y="87302"/>
                </a:lnTo>
                <a:lnTo>
                  <a:pt x="300905" y="51628"/>
                </a:lnTo>
                <a:lnTo>
                  <a:pt x="265231" y="24065"/>
                </a:lnTo>
                <a:lnTo>
                  <a:pt x="223125" y="6296"/>
                </a:lnTo>
                <a:lnTo>
                  <a:pt x="176266" y="0"/>
                </a:lnTo>
                <a:close/>
              </a:path>
              <a:path w="353060" h="353059">
                <a:moveTo>
                  <a:pt x="333250" y="98636"/>
                </a:moveTo>
                <a:lnTo>
                  <a:pt x="218830" y="98636"/>
                </a:lnTo>
                <a:lnTo>
                  <a:pt x="218715" y="112204"/>
                </a:lnTo>
                <a:lnTo>
                  <a:pt x="218590" y="127011"/>
                </a:lnTo>
                <a:lnTo>
                  <a:pt x="183125" y="127011"/>
                </a:lnTo>
                <a:lnTo>
                  <a:pt x="183317" y="134215"/>
                </a:lnTo>
                <a:lnTo>
                  <a:pt x="183397" y="155063"/>
                </a:lnTo>
                <a:lnTo>
                  <a:pt x="218998" y="155063"/>
                </a:lnTo>
                <a:lnTo>
                  <a:pt x="210935" y="176266"/>
                </a:lnTo>
                <a:lnTo>
                  <a:pt x="183261" y="176266"/>
                </a:lnTo>
                <a:lnTo>
                  <a:pt x="183261" y="260997"/>
                </a:lnTo>
                <a:lnTo>
                  <a:pt x="330257" y="260997"/>
                </a:lnTo>
                <a:lnTo>
                  <a:pt x="346237" y="223129"/>
                </a:lnTo>
                <a:lnTo>
                  <a:pt x="352533" y="176266"/>
                </a:lnTo>
                <a:lnTo>
                  <a:pt x="346237" y="129408"/>
                </a:lnTo>
                <a:lnTo>
                  <a:pt x="333250" y="98636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09A59A26-CEC8-9663-5DE4-9892B8C00C95}"/>
              </a:ext>
            </a:extLst>
          </p:cNvPr>
          <p:cNvSpPr/>
          <p:nvPr userDrawn="1"/>
        </p:nvSpPr>
        <p:spPr>
          <a:xfrm>
            <a:off x="4567825" y="5899627"/>
            <a:ext cx="214096" cy="214096"/>
          </a:xfrm>
          <a:custGeom>
            <a:avLst/>
            <a:gdLst/>
            <a:ahLst/>
            <a:cxnLst/>
            <a:rect l="l" t="t" r="r" b="b"/>
            <a:pathLst>
              <a:path w="353059" h="353059">
                <a:moveTo>
                  <a:pt x="176277" y="0"/>
                </a:moveTo>
                <a:lnTo>
                  <a:pt x="129414" y="6297"/>
                </a:lnTo>
                <a:lnTo>
                  <a:pt x="87305" y="24068"/>
                </a:lnTo>
                <a:lnTo>
                  <a:pt x="51629" y="51633"/>
                </a:lnTo>
                <a:lnTo>
                  <a:pt x="24066" y="87310"/>
                </a:lnTo>
                <a:lnTo>
                  <a:pt x="6296" y="129418"/>
                </a:lnTo>
                <a:lnTo>
                  <a:pt x="0" y="176277"/>
                </a:lnTo>
                <a:lnTo>
                  <a:pt x="6296" y="223135"/>
                </a:lnTo>
                <a:lnTo>
                  <a:pt x="23954" y="264976"/>
                </a:lnTo>
                <a:lnTo>
                  <a:pt x="24066" y="265241"/>
                </a:lnTo>
                <a:lnTo>
                  <a:pt x="51629" y="300916"/>
                </a:lnTo>
                <a:lnTo>
                  <a:pt x="87305" y="328478"/>
                </a:lnTo>
                <a:lnTo>
                  <a:pt x="129414" y="346247"/>
                </a:lnTo>
                <a:lnTo>
                  <a:pt x="176277" y="352544"/>
                </a:lnTo>
                <a:lnTo>
                  <a:pt x="223135" y="346247"/>
                </a:lnTo>
                <a:lnTo>
                  <a:pt x="265241" y="328478"/>
                </a:lnTo>
                <a:lnTo>
                  <a:pt x="300916" y="300916"/>
                </a:lnTo>
                <a:lnTo>
                  <a:pt x="324964" y="269789"/>
                </a:lnTo>
                <a:lnTo>
                  <a:pt x="133690" y="269789"/>
                </a:lnTo>
                <a:lnTo>
                  <a:pt x="109973" y="269254"/>
                </a:lnTo>
                <a:lnTo>
                  <a:pt x="71756" y="257396"/>
                </a:lnTo>
                <a:lnTo>
                  <a:pt x="60019" y="205334"/>
                </a:lnTo>
                <a:lnTo>
                  <a:pt x="59362" y="147219"/>
                </a:lnTo>
                <a:lnTo>
                  <a:pt x="59897" y="130448"/>
                </a:lnTo>
                <a:lnTo>
                  <a:pt x="77766" y="90531"/>
                </a:lnTo>
                <a:lnTo>
                  <a:pt x="137412" y="83299"/>
                </a:lnTo>
                <a:lnTo>
                  <a:pt x="164559" y="82764"/>
                </a:lnTo>
                <a:lnTo>
                  <a:pt x="324966" y="82764"/>
                </a:lnTo>
                <a:lnTo>
                  <a:pt x="300916" y="51633"/>
                </a:lnTo>
                <a:lnTo>
                  <a:pt x="265241" y="24068"/>
                </a:lnTo>
                <a:lnTo>
                  <a:pt x="223135" y="6297"/>
                </a:lnTo>
                <a:lnTo>
                  <a:pt x="176277" y="0"/>
                </a:lnTo>
                <a:close/>
              </a:path>
              <a:path w="353059" h="353059">
                <a:moveTo>
                  <a:pt x="324966" y="82764"/>
                </a:moveTo>
                <a:lnTo>
                  <a:pt x="218858" y="82764"/>
                </a:lnTo>
                <a:lnTo>
                  <a:pt x="242572" y="83299"/>
                </a:lnTo>
                <a:lnTo>
                  <a:pt x="255989" y="84751"/>
                </a:lnTo>
                <a:lnTo>
                  <a:pt x="288368" y="108258"/>
                </a:lnTo>
                <a:lnTo>
                  <a:pt x="292524" y="147219"/>
                </a:lnTo>
                <a:lnTo>
                  <a:pt x="293181" y="168215"/>
                </a:lnTo>
                <a:lnTo>
                  <a:pt x="293181" y="205334"/>
                </a:lnTo>
                <a:lnTo>
                  <a:pt x="288368" y="244296"/>
                </a:lnTo>
                <a:lnTo>
                  <a:pt x="245701" y="267803"/>
                </a:lnTo>
                <a:lnTo>
                  <a:pt x="187993" y="269789"/>
                </a:lnTo>
                <a:lnTo>
                  <a:pt x="324964" y="269789"/>
                </a:lnTo>
                <a:lnTo>
                  <a:pt x="328478" y="265241"/>
                </a:lnTo>
                <a:lnTo>
                  <a:pt x="346247" y="223135"/>
                </a:lnTo>
                <a:lnTo>
                  <a:pt x="352544" y="176277"/>
                </a:lnTo>
                <a:lnTo>
                  <a:pt x="346247" y="129418"/>
                </a:lnTo>
                <a:lnTo>
                  <a:pt x="328591" y="87578"/>
                </a:lnTo>
                <a:lnTo>
                  <a:pt x="328478" y="87310"/>
                </a:lnTo>
                <a:lnTo>
                  <a:pt x="324966" y="82764"/>
                </a:lnTo>
                <a:close/>
              </a:path>
              <a:path w="353059" h="353059">
                <a:moveTo>
                  <a:pt x="157754" y="138571"/>
                </a:moveTo>
                <a:lnTo>
                  <a:pt x="152874" y="141377"/>
                </a:lnTo>
                <a:lnTo>
                  <a:pt x="152874" y="211176"/>
                </a:lnTo>
                <a:lnTo>
                  <a:pt x="157754" y="213993"/>
                </a:lnTo>
                <a:lnTo>
                  <a:pt x="218192" y="179094"/>
                </a:lnTo>
                <a:lnTo>
                  <a:pt x="218192" y="173460"/>
                </a:lnTo>
                <a:lnTo>
                  <a:pt x="157754" y="138571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9EE02F45-8912-E0B3-8A8C-35BFD9DB1E0B}"/>
              </a:ext>
            </a:extLst>
          </p:cNvPr>
          <p:cNvSpPr/>
          <p:nvPr userDrawn="1"/>
        </p:nvSpPr>
        <p:spPr>
          <a:xfrm>
            <a:off x="3363923" y="5899632"/>
            <a:ext cx="214096" cy="214096"/>
          </a:xfrm>
          <a:custGeom>
            <a:avLst/>
            <a:gdLst/>
            <a:ahLst/>
            <a:cxnLst/>
            <a:rect l="l" t="t" r="r" b="b"/>
            <a:pathLst>
              <a:path w="353060" h="353059">
                <a:moveTo>
                  <a:pt x="176277" y="0"/>
                </a:moveTo>
                <a:lnTo>
                  <a:pt x="129418" y="6296"/>
                </a:lnTo>
                <a:lnTo>
                  <a:pt x="87310" y="24065"/>
                </a:lnTo>
                <a:lnTo>
                  <a:pt x="51633" y="51628"/>
                </a:lnTo>
                <a:lnTo>
                  <a:pt x="24068" y="87302"/>
                </a:lnTo>
                <a:lnTo>
                  <a:pt x="6297" y="129408"/>
                </a:lnTo>
                <a:lnTo>
                  <a:pt x="0" y="176266"/>
                </a:lnTo>
                <a:lnTo>
                  <a:pt x="6297" y="223125"/>
                </a:lnTo>
                <a:lnTo>
                  <a:pt x="24068" y="265234"/>
                </a:lnTo>
                <a:lnTo>
                  <a:pt x="51633" y="300910"/>
                </a:lnTo>
                <a:lnTo>
                  <a:pt x="87310" y="328475"/>
                </a:lnTo>
                <a:lnTo>
                  <a:pt x="129418" y="346246"/>
                </a:lnTo>
                <a:lnTo>
                  <a:pt x="176277" y="352544"/>
                </a:lnTo>
                <a:lnTo>
                  <a:pt x="223135" y="346246"/>
                </a:lnTo>
                <a:lnTo>
                  <a:pt x="265241" y="328475"/>
                </a:lnTo>
                <a:lnTo>
                  <a:pt x="300916" y="300910"/>
                </a:lnTo>
                <a:lnTo>
                  <a:pt x="314925" y="282776"/>
                </a:lnTo>
                <a:lnTo>
                  <a:pt x="123734" y="282776"/>
                </a:lnTo>
                <a:lnTo>
                  <a:pt x="102931" y="278565"/>
                </a:lnTo>
                <a:lnTo>
                  <a:pt x="85925" y="267090"/>
                </a:lnTo>
                <a:lnTo>
                  <a:pt x="74449" y="250083"/>
                </a:lnTo>
                <a:lnTo>
                  <a:pt x="70238" y="229280"/>
                </a:lnTo>
                <a:lnTo>
                  <a:pt x="70238" y="124205"/>
                </a:lnTo>
                <a:lnTo>
                  <a:pt x="74449" y="103403"/>
                </a:lnTo>
                <a:lnTo>
                  <a:pt x="85925" y="86396"/>
                </a:lnTo>
                <a:lnTo>
                  <a:pt x="102931" y="74920"/>
                </a:lnTo>
                <a:lnTo>
                  <a:pt x="123734" y="70709"/>
                </a:lnTo>
                <a:lnTo>
                  <a:pt x="315658" y="70709"/>
                </a:lnTo>
                <a:lnTo>
                  <a:pt x="300916" y="51628"/>
                </a:lnTo>
                <a:lnTo>
                  <a:pt x="265241" y="24065"/>
                </a:lnTo>
                <a:lnTo>
                  <a:pt x="223135" y="6296"/>
                </a:lnTo>
                <a:lnTo>
                  <a:pt x="176277" y="0"/>
                </a:lnTo>
                <a:close/>
              </a:path>
              <a:path w="353060" h="353059">
                <a:moveTo>
                  <a:pt x="315658" y="70709"/>
                </a:moveTo>
                <a:lnTo>
                  <a:pt x="228809" y="70709"/>
                </a:lnTo>
                <a:lnTo>
                  <a:pt x="249616" y="74920"/>
                </a:lnTo>
                <a:lnTo>
                  <a:pt x="266622" y="86396"/>
                </a:lnTo>
                <a:lnTo>
                  <a:pt x="278096" y="103403"/>
                </a:lnTo>
                <a:lnTo>
                  <a:pt x="282305" y="124205"/>
                </a:lnTo>
                <a:lnTo>
                  <a:pt x="282305" y="229280"/>
                </a:lnTo>
                <a:lnTo>
                  <a:pt x="278096" y="250083"/>
                </a:lnTo>
                <a:lnTo>
                  <a:pt x="266622" y="267090"/>
                </a:lnTo>
                <a:lnTo>
                  <a:pt x="249616" y="278565"/>
                </a:lnTo>
                <a:lnTo>
                  <a:pt x="228809" y="282776"/>
                </a:lnTo>
                <a:lnTo>
                  <a:pt x="314925" y="282776"/>
                </a:lnTo>
                <a:lnTo>
                  <a:pt x="328478" y="265234"/>
                </a:lnTo>
                <a:lnTo>
                  <a:pt x="346247" y="223125"/>
                </a:lnTo>
                <a:lnTo>
                  <a:pt x="352480" y="176738"/>
                </a:lnTo>
                <a:lnTo>
                  <a:pt x="352544" y="176266"/>
                </a:lnTo>
                <a:lnTo>
                  <a:pt x="346247" y="129408"/>
                </a:lnTo>
                <a:lnTo>
                  <a:pt x="328478" y="87302"/>
                </a:lnTo>
                <a:lnTo>
                  <a:pt x="315658" y="70709"/>
                </a:lnTo>
                <a:close/>
              </a:path>
              <a:path w="353060" h="353059">
                <a:moveTo>
                  <a:pt x="228809" y="93787"/>
                </a:moveTo>
                <a:lnTo>
                  <a:pt x="123734" y="93787"/>
                </a:lnTo>
                <a:lnTo>
                  <a:pt x="111909" y="96181"/>
                </a:lnTo>
                <a:lnTo>
                  <a:pt x="102239" y="102706"/>
                </a:lnTo>
                <a:lnTo>
                  <a:pt x="95711" y="112376"/>
                </a:lnTo>
                <a:lnTo>
                  <a:pt x="93316" y="124205"/>
                </a:lnTo>
                <a:lnTo>
                  <a:pt x="93316" y="229280"/>
                </a:lnTo>
                <a:lnTo>
                  <a:pt x="95714" y="241110"/>
                </a:lnTo>
                <a:lnTo>
                  <a:pt x="102244" y="250780"/>
                </a:lnTo>
                <a:lnTo>
                  <a:pt x="111916" y="257304"/>
                </a:lnTo>
                <a:lnTo>
                  <a:pt x="123734" y="259698"/>
                </a:lnTo>
                <a:lnTo>
                  <a:pt x="228809" y="259698"/>
                </a:lnTo>
                <a:lnTo>
                  <a:pt x="240639" y="257304"/>
                </a:lnTo>
                <a:lnTo>
                  <a:pt x="250309" y="250780"/>
                </a:lnTo>
                <a:lnTo>
                  <a:pt x="256833" y="241110"/>
                </a:lnTo>
                <a:lnTo>
                  <a:pt x="258806" y="231364"/>
                </a:lnTo>
                <a:lnTo>
                  <a:pt x="176277" y="231364"/>
                </a:lnTo>
                <a:lnTo>
                  <a:pt x="155039" y="227065"/>
                </a:lnTo>
                <a:lnTo>
                  <a:pt x="137676" y="215348"/>
                </a:lnTo>
                <a:lnTo>
                  <a:pt x="125960" y="197982"/>
                </a:lnTo>
                <a:lnTo>
                  <a:pt x="121661" y="176738"/>
                </a:lnTo>
                <a:lnTo>
                  <a:pt x="125960" y="155505"/>
                </a:lnTo>
                <a:lnTo>
                  <a:pt x="137676" y="138146"/>
                </a:lnTo>
                <a:lnTo>
                  <a:pt x="155039" y="126431"/>
                </a:lnTo>
                <a:lnTo>
                  <a:pt x="176277" y="122132"/>
                </a:lnTo>
                <a:lnTo>
                  <a:pt x="219721" y="122132"/>
                </a:lnTo>
                <a:lnTo>
                  <a:pt x="219721" y="113368"/>
                </a:lnTo>
                <a:lnTo>
                  <a:pt x="225521" y="107577"/>
                </a:lnTo>
                <a:lnTo>
                  <a:pt x="253596" y="107577"/>
                </a:lnTo>
                <a:lnTo>
                  <a:pt x="250309" y="102706"/>
                </a:lnTo>
                <a:lnTo>
                  <a:pt x="240639" y="96181"/>
                </a:lnTo>
                <a:lnTo>
                  <a:pt x="228809" y="93787"/>
                </a:lnTo>
                <a:close/>
              </a:path>
              <a:path w="353060" h="353059">
                <a:moveTo>
                  <a:pt x="219721" y="122132"/>
                </a:moveTo>
                <a:lnTo>
                  <a:pt x="176277" y="122132"/>
                </a:lnTo>
                <a:lnTo>
                  <a:pt x="197515" y="126431"/>
                </a:lnTo>
                <a:lnTo>
                  <a:pt x="214878" y="138146"/>
                </a:lnTo>
                <a:lnTo>
                  <a:pt x="226594" y="155505"/>
                </a:lnTo>
                <a:lnTo>
                  <a:pt x="230798" y="176266"/>
                </a:lnTo>
                <a:lnTo>
                  <a:pt x="230893" y="176738"/>
                </a:lnTo>
                <a:lnTo>
                  <a:pt x="226591" y="197982"/>
                </a:lnTo>
                <a:lnTo>
                  <a:pt x="214872" y="215348"/>
                </a:lnTo>
                <a:lnTo>
                  <a:pt x="197508" y="227065"/>
                </a:lnTo>
                <a:lnTo>
                  <a:pt x="176277" y="231364"/>
                </a:lnTo>
                <a:lnTo>
                  <a:pt x="258806" y="231364"/>
                </a:lnTo>
                <a:lnTo>
                  <a:pt x="259227" y="229280"/>
                </a:lnTo>
                <a:lnTo>
                  <a:pt x="259227" y="133420"/>
                </a:lnTo>
                <a:lnTo>
                  <a:pt x="225521" y="133420"/>
                </a:lnTo>
                <a:lnTo>
                  <a:pt x="219721" y="127619"/>
                </a:lnTo>
                <a:lnTo>
                  <a:pt x="219721" y="122132"/>
                </a:lnTo>
                <a:close/>
              </a:path>
              <a:path w="353060" h="353059">
                <a:moveTo>
                  <a:pt x="176277" y="145210"/>
                </a:moveTo>
                <a:lnTo>
                  <a:pt x="144824" y="176266"/>
                </a:lnTo>
                <a:lnTo>
                  <a:pt x="144728" y="176738"/>
                </a:lnTo>
                <a:lnTo>
                  <a:pt x="147212" y="189004"/>
                </a:lnTo>
                <a:lnTo>
                  <a:pt x="153980" y="199034"/>
                </a:lnTo>
                <a:lnTo>
                  <a:pt x="164010" y="205803"/>
                </a:lnTo>
                <a:lnTo>
                  <a:pt x="176277" y="208286"/>
                </a:lnTo>
                <a:lnTo>
                  <a:pt x="188540" y="205803"/>
                </a:lnTo>
                <a:lnTo>
                  <a:pt x="198563" y="199034"/>
                </a:lnTo>
                <a:lnTo>
                  <a:pt x="205324" y="189004"/>
                </a:lnTo>
                <a:lnTo>
                  <a:pt x="207805" y="176738"/>
                </a:lnTo>
                <a:lnTo>
                  <a:pt x="205323" y="164478"/>
                </a:lnTo>
                <a:lnTo>
                  <a:pt x="198559" y="154456"/>
                </a:lnTo>
                <a:lnTo>
                  <a:pt x="188536" y="147692"/>
                </a:lnTo>
                <a:lnTo>
                  <a:pt x="176277" y="145210"/>
                </a:lnTo>
                <a:close/>
              </a:path>
              <a:path w="353060" h="353059">
                <a:moveTo>
                  <a:pt x="253596" y="107577"/>
                </a:moveTo>
                <a:lnTo>
                  <a:pt x="239772" y="107577"/>
                </a:lnTo>
                <a:lnTo>
                  <a:pt x="245573" y="113368"/>
                </a:lnTo>
                <a:lnTo>
                  <a:pt x="245573" y="127619"/>
                </a:lnTo>
                <a:lnTo>
                  <a:pt x="239772" y="133420"/>
                </a:lnTo>
                <a:lnTo>
                  <a:pt x="259227" y="133420"/>
                </a:lnTo>
                <a:lnTo>
                  <a:pt x="259227" y="124205"/>
                </a:lnTo>
                <a:lnTo>
                  <a:pt x="256833" y="112376"/>
                </a:lnTo>
                <a:lnTo>
                  <a:pt x="253596" y="107577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3EC63729-319A-0279-C3DF-795AF44E1E24}"/>
              </a:ext>
            </a:extLst>
          </p:cNvPr>
          <p:cNvSpPr/>
          <p:nvPr userDrawn="1"/>
        </p:nvSpPr>
        <p:spPr>
          <a:xfrm>
            <a:off x="4970218" y="5900726"/>
            <a:ext cx="211785" cy="21178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174476" y="0"/>
                </a:moveTo>
                <a:lnTo>
                  <a:pt x="128092" y="6232"/>
                </a:lnTo>
                <a:lnTo>
                  <a:pt x="86413" y="23820"/>
                </a:lnTo>
                <a:lnTo>
                  <a:pt x="51101" y="51100"/>
                </a:lnTo>
                <a:lnTo>
                  <a:pt x="23820" y="86410"/>
                </a:lnTo>
                <a:lnTo>
                  <a:pt x="6232" y="128086"/>
                </a:lnTo>
                <a:lnTo>
                  <a:pt x="0" y="174465"/>
                </a:lnTo>
                <a:lnTo>
                  <a:pt x="6232" y="220845"/>
                </a:lnTo>
                <a:lnTo>
                  <a:pt x="23820" y="262521"/>
                </a:lnTo>
                <a:lnTo>
                  <a:pt x="51101" y="297831"/>
                </a:lnTo>
                <a:lnTo>
                  <a:pt x="86413" y="325111"/>
                </a:lnTo>
                <a:lnTo>
                  <a:pt x="128092" y="342699"/>
                </a:lnTo>
                <a:lnTo>
                  <a:pt x="174476" y="348931"/>
                </a:lnTo>
                <a:lnTo>
                  <a:pt x="220855" y="342699"/>
                </a:lnTo>
                <a:lnTo>
                  <a:pt x="262531" y="325111"/>
                </a:lnTo>
                <a:lnTo>
                  <a:pt x="297841" y="297831"/>
                </a:lnTo>
                <a:lnTo>
                  <a:pt x="325122" y="262521"/>
                </a:lnTo>
                <a:lnTo>
                  <a:pt x="326936" y="258222"/>
                </a:lnTo>
                <a:lnTo>
                  <a:pt x="92091" y="258222"/>
                </a:lnTo>
                <a:lnTo>
                  <a:pt x="92091" y="121964"/>
                </a:lnTo>
                <a:lnTo>
                  <a:pt x="228784" y="121964"/>
                </a:lnTo>
                <a:lnTo>
                  <a:pt x="231206" y="121618"/>
                </a:lnTo>
                <a:lnTo>
                  <a:pt x="339980" y="121618"/>
                </a:lnTo>
                <a:lnTo>
                  <a:pt x="333259" y="105693"/>
                </a:lnTo>
                <a:lnTo>
                  <a:pt x="110467" y="105693"/>
                </a:lnTo>
                <a:lnTo>
                  <a:pt x="101970" y="104031"/>
                </a:lnTo>
                <a:lnTo>
                  <a:pt x="95095" y="99430"/>
                </a:lnTo>
                <a:lnTo>
                  <a:pt x="90487" y="92533"/>
                </a:lnTo>
                <a:lnTo>
                  <a:pt x="88793" y="83986"/>
                </a:lnTo>
                <a:lnTo>
                  <a:pt x="90472" y="75470"/>
                </a:lnTo>
                <a:lnTo>
                  <a:pt x="95092" y="68491"/>
                </a:lnTo>
                <a:lnTo>
                  <a:pt x="101952" y="63768"/>
                </a:lnTo>
                <a:lnTo>
                  <a:pt x="110352" y="62019"/>
                </a:lnTo>
                <a:lnTo>
                  <a:pt x="306277" y="62019"/>
                </a:lnTo>
                <a:lnTo>
                  <a:pt x="297841" y="51100"/>
                </a:lnTo>
                <a:lnTo>
                  <a:pt x="262531" y="23820"/>
                </a:lnTo>
                <a:lnTo>
                  <a:pt x="220855" y="6232"/>
                </a:lnTo>
                <a:lnTo>
                  <a:pt x="174476" y="0"/>
                </a:lnTo>
                <a:close/>
              </a:path>
              <a:path w="349250" h="349250">
                <a:moveTo>
                  <a:pt x="228784" y="121964"/>
                </a:moveTo>
                <a:lnTo>
                  <a:pt x="128613" y="121964"/>
                </a:lnTo>
                <a:lnTo>
                  <a:pt x="128613" y="258222"/>
                </a:lnTo>
                <a:lnTo>
                  <a:pt x="154257" y="258222"/>
                </a:lnTo>
                <a:lnTo>
                  <a:pt x="154257" y="122111"/>
                </a:lnTo>
                <a:lnTo>
                  <a:pt x="227759" y="122111"/>
                </a:lnTo>
                <a:lnTo>
                  <a:pt x="228784" y="121964"/>
                </a:lnTo>
                <a:close/>
              </a:path>
              <a:path w="349250" h="349250">
                <a:moveTo>
                  <a:pt x="218757" y="158874"/>
                </a:moveTo>
                <a:lnTo>
                  <a:pt x="191598" y="185659"/>
                </a:lnTo>
                <a:lnTo>
                  <a:pt x="191495" y="189721"/>
                </a:lnTo>
                <a:lnTo>
                  <a:pt x="191262" y="204029"/>
                </a:lnTo>
                <a:lnTo>
                  <a:pt x="191292" y="258222"/>
                </a:lnTo>
                <a:lnTo>
                  <a:pt x="241060" y="258222"/>
                </a:lnTo>
                <a:lnTo>
                  <a:pt x="241091" y="204029"/>
                </a:lnTo>
                <a:lnTo>
                  <a:pt x="240956" y="190968"/>
                </a:lnTo>
                <a:lnTo>
                  <a:pt x="225774" y="160419"/>
                </a:lnTo>
                <a:lnTo>
                  <a:pt x="218757" y="158874"/>
                </a:lnTo>
                <a:close/>
              </a:path>
              <a:path w="349250" h="349250">
                <a:moveTo>
                  <a:pt x="339980" y="121618"/>
                </a:moveTo>
                <a:lnTo>
                  <a:pt x="231206" y="121618"/>
                </a:lnTo>
                <a:lnTo>
                  <a:pt x="246442" y="123943"/>
                </a:lnTo>
                <a:lnTo>
                  <a:pt x="260188" y="130344"/>
                </a:lnTo>
                <a:lnTo>
                  <a:pt x="277824" y="167062"/>
                </a:lnTo>
                <a:lnTo>
                  <a:pt x="278116" y="258222"/>
                </a:lnTo>
                <a:lnTo>
                  <a:pt x="326936" y="258222"/>
                </a:lnTo>
                <a:lnTo>
                  <a:pt x="342710" y="220845"/>
                </a:lnTo>
                <a:lnTo>
                  <a:pt x="348855" y="175115"/>
                </a:lnTo>
                <a:lnTo>
                  <a:pt x="348942" y="174465"/>
                </a:lnTo>
                <a:lnTo>
                  <a:pt x="342710" y="128086"/>
                </a:lnTo>
                <a:lnTo>
                  <a:pt x="339980" y="121618"/>
                </a:lnTo>
                <a:close/>
              </a:path>
              <a:path w="349250" h="349250">
                <a:moveTo>
                  <a:pt x="227759" y="122111"/>
                </a:moveTo>
                <a:lnTo>
                  <a:pt x="191020" y="122111"/>
                </a:lnTo>
                <a:lnTo>
                  <a:pt x="191020" y="141671"/>
                </a:lnTo>
                <a:lnTo>
                  <a:pt x="192077" y="141158"/>
                </a:lnTo>
                <a:lnTo>
                  <a:pt x="192611" y="141158"/>
                </a:lnTo>
                <a:lnTo>
                  <a:pt x="192988" y="140686"/>
                </a:lnTo>
                <a:lnTo>
                  <a:pt x="204366" y="129983"/>
                </a:lnTo>
                <a:lnTo>
                  <a:pt x="217143" y="123629"/>
                </a:lnTo>
                <a:lnTo>
                  <a:pt x="227759" y="122111"/>
                </a:lnTo>
                <a:close/>
              </a:path>
              <a:path w="349250" h="349250">
                <a:moveTo>
                  <a:pt x="306277" y="62019"/>
                </a:moveTo>
                <a:lnTo>
                  <a:pt x="110352" y="62019"/>
                </a:lnTo>
                <a:lnTo>
                  <a:pt x="119008" y="63768"/>
                </a:lnTo>
                <a:lnTo>
                  <a:pt x="118833" y="63768"/>
                </a:lnTo>
                <a:lnTo>
                  <a:pt x="125707" y="68491"/>
                </a:lnTo>
                <a:lnTo>
                  <a:pt x="130333" y="75470"/>
                </a:lnTo>
                <a:lnTo>
                  <a:pt x="132015" y="83986"/>
                </a:lnTo>
                <a:lnTo>
                  <a:pt x="131548" y="86410"/>
                </a:lnTo>
                <a:lnTo>
                  <a:pt x="130317" y="92533"/>
                </a:lnTo>
                <a:lnTo>
                  <a:pt x="125695" y="99430"/>
                </a:lnTo>
                <a:lnTo>
                  <a:pt x="118896" y="104031"/>
                </a:lnTo>
                <a:lnTo>
                  <a:pt x="118740" y="104031"/>
                </a:lnTo>
                <a:lnTo>
                  <a:pt x="110467" y="105693"/>
                </a:lnTo>
                <a:lnTo>
                  <a:pt x="333259" y="105693"/>
                </a:lnTo>
                <a:lnTo>
                  <a:pt x="325122" y="86410"/>
                </a:lnTo>
                <a:lnTo>
                  <a:pt x="306277" y="62019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7131E26D-57FB-7952-D905-46DEF7DBE1E6}"/>
              </a:ext>
            </a:extLst>
          </p:cNvPr>
          <p:cNvSpPr txBox="1"/>
          <p:nvPr userDrawn="1"/>
        </p:nvSpPr>
        <p:spPr>
          <a:xfrm>
            <a:off x="1879602" y="6320690"/>
            <a:ext cx="6527229" cy="282786"/>
          </a:xfrm>
          <a:prstGeom prst="rect">
            <a:avLst/>
          </a:prstGeom>
        </p:spPr>
        <p:txBody>
          <a:bodyPr vert="horz" wrap="square" lIns="0" tIns="1540" rIns="0" bIns="0" rtlCol="0">
            <a:spAutoFit/>
          </a:bodyPr>
          <a:lstStyle/>
          <a:p>
            <a:pPr marL="7701" marR="3080">
              <a:lnSpc>
                <a:spcPct val="106600"/>
              </a:lnSpc>
              <a:spcBef>
                <a:spcPts val="12"/>
              </a:spcBef>
            </a:pPr>
            <a:r>
              <a:rPr sz="879" dirty="0">
                <a:latin typeface="Montserrat"/>
                <a:cs typeface="Montserrat"/>
              </a:rPr>
              <a:t>The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Catholic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Agency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for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Overseas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Development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(CAFOD)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is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the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official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aid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agency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of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the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Catholic</a:t>
            </a:r>
            <a:r>
              <a:rPr sz="879" spc="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Church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in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spc="-7" dirty="0">
                <a:latin typeface="Montserrat"/>
                <a:cs typeface="Montserrat"/>
              </a:rPr>
              <a:t>England </a:t>
            </a:r>
            <a:r>
              <a:rPr sz="879" dirty="0">
                <a:latin typeface="Montserrat"/>
                <a:cs typeface="Montserrat"/>
              </a:rPr>
              <a:t>and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Wales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and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part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of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Caritas</a:t>
            </a:r>
            <a:r>
              <a:rPr sz="879" spc="-7" dirty="0">
                <a:latin typeface="Montserrat"/>
                <a:cs typeface="Montserrat"/>
              </a:rPr>
              <a:t> International.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Charity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no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1160384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and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company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limited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by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guarantee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no</a:t>
            </a:r>
            <a:r>
              <a:rPr sz="879" spc="-7" dirty="0">
                <a:latin typeface="Montserrat"/>
                <a:cs typeface="Montserrat"/>
              </a:rPr>
              <a:t> 09387398.</a:t>
            </a:r>
            <a:endParaRPr sz="879" dirty="0">
              <a:latin typeface="Montserrat"/>
              <a:cs typeface="Montserra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CB2AADB-D75F-D63F-126A-822EDF10A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1176" y="5937504"/>
            <a:ext cx="2192059" cy="638497"/>
          </a:xfrm>
          <a:prstGeom prst="rect">
            <a:avLst/>
          </a:prstGeom>
        </p:spPr>
      </p:pic>
      <p:sp>
        <p:nvSpPr>
          <p:cNvPr id="28" name="Title 46">
            <a:extLst>
              <a:ext uri="{FF2B5EF4-FFF2-40B4-BE49-F238E27FC236}">
                <a16:creationId xmlns:a16="http://schemas.microsoft.com/office/drawing/2014/main" id="{9DBD4F51-BAD6-9C9C-0DC0-1FCE68771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2108616"/>
            <a:ext cx="8283731" cy="795344"/>
          </a:xfrm>
        </p:spPr>
        <p:txBody>
          <a:bodyPr wrap="square" anchor="t" anchorCtr="0">
            <a:noAutofit/>
          </a:bodyPr>
          <a:lstStyle>
            <a:lvl1pPr>
              <a:defRPr sz="5333">
                <a:solidFill>
                  <a:schemeClr val="bg2"/>
                </a:solidFill>
              </a:defRPr>
            </a:lvl1pPr>
          </a:lstStyle>
          <a:p>
            <a:pPr marL="0" marR="0" lvl="0" indent="0" algn="l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any text</a:t>
            </a:r>
          </a:p>
        </p:txBody>
      </p:sp>
      <p:sp>
        <p:nvSpPr>
          <p:cNvPr id="29" name="Graphic 41">
            <a:extLst>
              <a:ext uri="{FF2B5EF4-FFF2-40B4-BE49-F238E27FC236}">
                <a16:creationId xmlns:a16="http://schemas.microsoft.com/office/drawing/2014/main" id="{973B123F-768B-AA1B-BC87-87D4BF6AE7C4}"/>
              </a:ext>
            </a:extLst>
          </p:cNvPr>
          <p:cNvSpPr/>
          <p:nvPr userDrawn="1"/>
        </p:nvSpPr>
        <p:spPr>
          <a:xfrm>
            <a:off x="1066801" y="1406955"/>
            <a:ext cx="803975" cy="804016"/>
          </a:xfrm>
          <a:custGeom>
            <a:avLst/>
            <a:gdLst>
              <a:gd name="connsiteX0" fmla="*/ 3978378 w 3984944"/>
              <a:gd name="connsiteY0" fmla="*/ 1845912 h 3985142"/>
              <a:gd name="connsiteX1" fmla="*/ 3822958 w 3984944"/>
              <a:gd name="connsiteY1" fmla="*/ 1702960 h 3985142"/>
              <a:gd name="connsiteX2" fmla="*/ 2295507 w 3984944"/>
              <a:gd name="connsiteY2" fmla="*/ 1702960 h 3985142"/>
              <a:gd name="connsiteX3" fmla="*/ 2295507 w 3984944"/>
              <a:gd name="connsiteY3" fmla="*/ 163231 h 3985142"/>
              <a:gd name="connsiteX4" fmla="*/ 2153127 w 3984944"/>
              <a:gd name="connsiteY4" fmla="*/ 7812 h 3985142"/>
              <a:gd name="connsiteX5" fmla="*/ 1814306 w 3984944"/>
              <a:gd name="connsiteY5" fmla="*/ 9430 h 3985142"/>
              <a:gd name="connsiteX6" fmla="*/ 1672592 w 3984944"/>
              <a:gd name="connsiteY6" fmla="*/ 164754 h 3985142"/>
              <a:gd name="connsiteX7" fmla="*/ 1672592 w 3984944"/>
              <a:gd name="connsiteY7" fmla="*/ 1703055 h 3985142"/>
              <a:gd name="connsiteX8" fmla="*/ 161987 w 3984944"/>
              <a:gd name="connsiteY8" fmla="*/ 1703055 h 3985142"/>
              <a:gd name="connsiteX9" fmla="*/ 6567 w 3984944"/>
              <a:gd name="connsiteY9" fmla="*/ 1846007 h 3985142"/>
              <a:gd name="connsiteX10" fmla="*/ 0 w 3984944"/>
              <a:gd name="connsiteY10" fmla="*/ 1992670 h 3985142"/>
              <a:gd name="connsiteX11" fmla="*/ 6567 w 3984944"/>
              <a:gd name="connsiteY11" fmla="*/ 2139239 h 3985142"/>
              <a:gd name="connsiteX12" fmla="*/ 161987 w 3984944"/>
              <a:gd name="connsiteY12" fmla="*/ 2282190 h 3985142"/>
              <a:gd name="connsiteX13" fmla="*/ 1672592 w 3984944"/>
              <a:gd name="connsiteY13" fmla="*/ 2282190 h 3985142"/>
              <a:gd name="connsiteX14" fmla="*/ 1672592 w 3984944"/>
              <a:gd name="connsiteY14" fmla="*/ 3820492 h 3985142"/>
              <a:gd name="connsiteX15" fmla="*/ 1814306 w 3984944"/>
              <a:gd name="connsiteY15" fmla="*/ 3975816 h 3985142"/>
              <a:gd name="connsiteX16" fmla="*/ 1992377 w 3984944"/>
              <a:gd name="connsiteY16" fmla="*/ 3985143 h 3985142"/>
              <a:gd name="connsiteX17" fmla="*/ 2153127 w 3984944"/>
              <a:gd name="connsiteY17" fmla="*/ 3977339 h 3985142"/>
              <a:gd name="connsiteX18" fmla="*/ 2295507 w 3984944"/>
              <a:gd name="connsiteY18" fmla="*/ 3821919 h 3985142"/>
              <a:gd name="connsiteX19" fmla="*/ 2295507 w 3984944"/>
              <a:gd name="connsiteY19" fmla="*/ 2282095 h 3985142"/>
              <a:gd name="connsiteX20" fmla="*/ 3822958 w 3984944"/>
              <a:gd name="connsiteY20" fmla="*/ 2282095 h 3985142"/>
              <a:gd name="connsiteX21" fmla="*/ 3978378 w 3984944"/>
              <a:gd name="connsiteY21" fmla="*/ 2139144 h 3985142"/>
              <a:gd name="connsiteX22" fmla="*/ 3984945 w 3984944"/>
              <a:gd name="connsiteY22" fmla="*/ 1992575 h 3985142"/>
              <a:gd name="connsiteX23" fmla="*/ 3978378 w 3984944"/>
              <a:gd name="connsiteY23" fmla="*/ 1846007 h 39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84944" h="3985142">
                <a:moveTo>
                  <a:pt x="3978378" y="1845912"/>
                </a:moveTo>
                <a:cubicBezTo>
                  <a:pt x="3971430" y="1764443"/>
                  <a:pt x="3904618" y="1702960"/>
                  <a:pt x="3822958" y="1702960"/>
                </a:cubicBezTo>
                <a:lnTo>
                  <a:pt x="2295507" y="1702960"/>
                </a:lnTo>
                <a:lnTo>
                  <a:pt x="2295507" y="163231"/>
                </a:lnTo>
                <a:cubicBezTo>
                  <a:pt x="2295507" y="82143"/>
                  <a:pt x="2234310" y="15331"/>
                  <a:pt x="2153127" y="7812"/>
                </a:cubicBezTo>
                <a:cubicBezTo>
                  <a:pt x="2034159" y="-3133"/>
                  <a:pt x="1933655" y="-2562"/>
                  <a:pt x="1814306" y="9430"/>
                </a:cubicBezTo>
                <a:cubicBezTo>
                  <a:pt x="1733503" y="17615"/>
                  <a:pt x="1672592" y="84332"/>
                  <a:pt x="1672592" y="164754"/>
                </a:cubicBezTo>
                <a:lnTo>
                  <a:pt x="1672592" y="1703055"/>
                </a:lnTo>
                <a:lnTo>
                  <a:pt x="161987" y="1703055"/>
                </a:lnTo>
                <a:cubicBezTo>
                  <a:pt x="80327" y="1703055"/>
                  <a:pt x="13515" y="1764538"/>
                  <a:pt x="6567" y="1846007"/>
                </a:cubicBezTo>
                <a:cubicBezTo>
                  <a:pt x="2189" y="1897687"/>
                  <a:pt x="0" y="1945654"/>
                  <a:pt x="0" y="1992670"/>
                </a:cubicBezTo>
                <a:cubicBezTo>
                  <a:pt x="0" y="2039687"/>
                  <a:pt x="2189" y="2087559"/>
                  <a:pt x="6567" y="2139239"/>
                </a:cubicBezTo>
                <a:cubicBezTo>
                  <a:pt x="13515" y="2220708"/>
                  <a:pt x="80422" y="2282190"/>
                  <a:pt x="161987" y="2282190"/>
                </a:cubicBezTo>
                <a:lnTo>
                  <a:pt x="1672592" y="2282190"/>
                </a:lnTo>
                <a:lnTo>
                  <a:pt x="1672592" y="3820492"/>
                </a:lnTo>
                <a:cubicBezTo>
                  <a:pt x="1672592" y="3900914"/>
                  <a:pt x="1733503" y="3967726"/>
                  <a:pt x="1814306" y="3975816"/>
                </a:cubicBezTo>
                <a:cubicBezTo>
                  <a:pt x="1876455" y="3982097"/>
                  <a:pt x="1934702" y="3985143"/>
                  <a:pt x="1992377" y="3985143"/>
                </a:cubicBezTo>
                <a:cubicBezTo>
                  <a:pt x="2043962" y="3985143"/>
                  <a:pt x="2096593" y="3982573"/>
                  <a:pt x="2153127" y="3977339"/>
                </a:cubicBezTo>
                <a:cubicBezTo>
                  <a:pt x="2234310" y="3969820"/>
                  <a:pt x="2295507" y="3903008"/>
                  <a:pt x="2295507" y="3821919"/>
                </a:cubicBezTo>
                <a:lnTo>
                  <a:pt x="2295507" y="2282095"/>
                </a:lnTo>
                <a:lnTo>
                  <a:pt x="3822958" y="2282095"/>
                </a:lnTo>
                <a:cubicBezTo>
                  <a:pt x="3904713" y="2282095"/>
                  <a:pt x="3971525" y="2220613"/>
                  <a:pt x="3978378" y="2139144"/>
                </a:cubicBezTo>
                <a:cubicBezTo>
                  <a:pt x="3982756" y="2087940"/>
                  <a:pt x="3984945" y="2040067"/>
                  <a:pt x="3984945" y="1992575"/>
                </a:cubicBezTo>
                <a:cubicBezTo>
                  <a:pt x="3984945" y="1945083"/>
                  <a:pt x="3982851" y="1897211"/>
                  <a:pt x="3978378" y="1846007"/>
                </a:cubicBezTo>
                <a:close/>
              </a:path>
            </a:pathLst>
          </a:custGeom>
          <a:solidFill>
            <a:schemeClr val="bg1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B7D02154-7A8A-A8D0-D721-E815076A1B7D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1879600" y="2936557"/>
            <a:ext cx="8283731" cy="492443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+mj-lt"/>
                <a:cs typeface="Montserrat"/>
              </a:defRPr>
            </a:lvl1pPr>
          </a:lstStyle>
          <a:p>
            <a:r>
              <a:rPr lang="en-GB" dirty="0"/>
              <a:t>Click to add any further text</a:t>
            </a:r>
          </a:p>
        </p:txBody>
      </p:sp>
    </p:spTree>
    <p:extLst>
      <p:ext uri="{BB962C8B-B14F-4D97-AF65-F5344CB8AC3E}">
        <p14:creationId xmlns:p14="http://schemas.microsoft.com/office/powerpoint/2010/main" val="264252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04">
          <p15:clr>
            <a:srgbClr val="FBAE40"/>
          </p15:clr>
        </p15:guide>
        <p15:guide id="3" pos="8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91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-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59491F48-5343-D97A-77DF-12F94AA55652}"/>
              </a:ext>
            </a:extLst>
          </p:cNvPr>
          <p:cNvSpPr/>
          <p:nvPr userDrawn="1"/>
        </p:nvSpPr>
        <p:spPr>
          <a:xfrm rot="16200000" flipH="1">
            <a:off x="1500414" y="1144734"/>
            <a:ext cx="4086333" cy="5740957"/>
          </a:xfrm>
          <a:prstGeom prst="round1Rect">
            <a:avLst>
              <a:gd name="adj" fmla="val 889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7203CD-4E5E-4232-6439-CC5B00CD05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4305" y="1972045"/>
            <a:ext cx="5537929" cy="4086335"/>
          </a:xfrm>
          <a:prstGeom prst="rect">
            <a:avLst/>
          </a:prstGeom>
        </p:spPr>
        <p:txBody>
          <a:bodyPr tIns="1417320" rIns="457200" bIns="0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 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B691196B-CCCE-18D1-87FE-B5B13CA0110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70776" y="4500030"/>
            <a:ext cx="413516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Montserrat"/>
                <a:cs typeface="Montserrat"/>
              </a:defRPr>
            </a:lvl1pPr>
          </a:lstStyle>
          <a:p>
            <a:endParaRPr dirty="0"/>
          </a:p>
        </p:txBody>
      </p:sp>
      <p:sp>
        <p:nvSpPr>
          <p:cNvPr id="5" name="Title 46">
            <a:extLst>
              <a:ext uri="{FF2B5EF4-FFF2-40B4-BE49-F238E27FC236}">
                <a16:creationId xmlns:a16="http://schemas.microsoft.com/office/drawing/2014/main" id="{114966A3-3F54-823B-B358-BC420C4CB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3121901"/>
            <a:ext cx="4126339" cy="1323632"/>
          </a:xfrm>
        </p:spPr>
        <p:txBody>
          <a:bodyPr wrap="square" anchor="t" anchorCtr="0">
            <a:spAutoFit/>
          </a:bodyPr>
          <a:lstStyle>
            <a:lvl1pPr>
              <a:defRPr sz="2667">
                <a:solidFill>
                  <a:schemeClr val="bg2"/>
                </a:solidFill>
              </a:defRPr>
            </a:lvl1pPr>
          </a:lstStyle>
          <a:p>
            <a:pPr marL="0" marR="0" lvl="0" indent="0" algn="l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the deck’s divider title. Ideally, keep it under tree lines.</a:t>
            </a:r>
          </a:p>
        </p:txBody>
      </p:sp>
      <p:sp>
        <p:nvSpPr>
          <p:cNvPr id="17" name="Graphic 41">
            <a:extLst>
              <a:ext uri="{FF2B5EF4-FFF2-40B4-BE49-F238E27FC236}">
                <a16:creationId xmlns:a16="http://schemas.microsoft.com/office/drawing/2014/main" id="{932C78E9-A881-FFF6-85D5-61ACDDE55653}"/>
              </a:ext>
            </a:extLst>
          </p:cNvPr>
          <p:cNvSpPr/>
          <p:nvPr userDrawn="1"/>
        </p:nvSpPr>
        <p:spPr>
          <a:xfrm>
            <a:off x="1066801" y="2454519"/>
            <a:ext cx="803975" cy="804016"/>
          </a:xfrm>
          <a:custGeom>
            <a:avLst/>
            <a:gdLst>
              <a:gd name="connsiteX0" fmla="*/ 3978378 w 3984944"/>
              <a:gd name="connsiteY0" fmla="*/ 1845912 h 3985142"/>
              <a:gd name="connsiteX1" fmla="*/ 3822958 w 3984944"/>
              <a:gd name="connsiteY1" fmla="*/ 1702960 h 3985142"/>
              <a:gd name="connsiteX2" fmla="*/ 2295507 w 3984944"/>
              <a:gd name="connsiteY2" fmla="*/ 1702960 h 3985142"/>
              <a:gd name="connsiteX3" fmla="*/ 2295507 w 3984944"/>
              <a:gd name="connsiteY3" fmla="*/ 163231 h 3985142"/>
              <a:gd name="connsiteX4" fmla="*/ 2153127 w 3984944"/>
              <a:gd name="connsiteY4" fmla="*/ 7812 h 3985142"/>
              <a:gd name="connsiteX5" fmla="*/ 1814306 w 3984944"/>
              <a:gd name="connsiteY5" fmla="*/ 9430 h 3985142"/>
              <a:gd name="connsiteX6" fmla="*/ 1672592 w 3984944"/>
              <a:gd name="connsiteY6" fmla="*/ 164754 h 3985142"/>
              <a:gd name="connsiteX7" fmla="*/ 1672592 w 3984944"/>
              <a:gd name="connsiteY7" fmla="*/ 1703055 h 3985142"/>
              <a:gd name="connsiteX8" fmla="*/ 161987 w 3984944"/>
              <a:gd name="connsiteY8" fmla="*/ 1703055 h 3985142"/>
              <a:gd name="connsiteX9" fmla="*/ 6567 w 3984944"/>
              <a:gd name="connsiteY9" fmla="*/ 1846007 h 3985142"/>
              <a:gd name="connsiteX10" fmla="*/ 0 w 3984944"/>
              <a:gd name="connsiteY10" fmla="*/ 1992670 h 3985142"/>
              <a:gd name="connsiteX11" fmla="*/ 6567 w 3984944"/>
              <a:gd name="connsiteY11" fmla="*/ 2139239 h 3985142"/>
              <a:gd name="connsiteX12" fmla="*/ 161987 w 3984944"/>
              <a:gd name="connsiteY12" fmla="*/ 2282190 h 3985142"/>
              <a:gd name="connsiteX13" fmla="*/ 1672592 w 3984944"/>
              <a:gd name="connsiteY13" fmla="*/ 2282190 h 3985142"/>
              <a:gd name="connsiteX14" fmla="*/ 1672592 w 3984944"/>
              <a:gd name="connsiteY14" fmla="*/ 3820492 h 3985142"/>
              <a:gd name="connsiteX15" fmla="*/ 1814306 w 3984944"/>
              <a:gd name="connsiteY15" fmla="*/ 3975816 h 3985142"/>
              <a:gd name="connsiteX16" fmla="*/ 1992377 w 3984944"/>
              <a:gd name="connsiteY16" fmla="*/ 3985143 h 3985142"/>
              <a:gd name="connsiteX17" fmla="*/ 2153127 w 3984944"/>
              <a:gd name="connsiteY17" fmla="*/ 3977339 h 3985142"/>
              <a:gd name="connsiteX18" fmla="*/ 2295507 w 3984944"/>
              <a:gd name="connsiteY18" fmla="*/ 3821919 h 3985142"/>
              <a:gd name="connsiteX19" fmla="*/ 2295507 w 3984944"/>
              <a:gd name="connsiteY19" fmla="*/ 2282095 h 3985142"/>
              <a:gd name="connsiteX20" fmla="*/ 3822958 w 3984944"/>
              <a:gd name="connsiteY20" fmla="*/ 2282095 h 3985142"/>
              <a:gd name="connsiteX21" fmla="*/ 3978378 w 3984944"/>
              <a:gd name="connsiteY21" fmla="*/ 2139144 h 3985142"/>
              <a:gd name="connsiteX22" fmla="*/ 3984945 w 3984944"/>
              <a:gd name="connsiteY22" fmla="*/ 1992575 h 3985142"/>
              <a:gd name="connsiteX23" fmla="*/ 3978378 w 3984944"/>
              <a:gd name="connsiteY23" fmla="*/ 1846007 h 39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84944" h="3985142">
                <a:moveTo>
                  <a:pt x="3978378" y="1845912"/>
                </a:moveTo>
                <a:cubicBezTo>
                  <a:pt x="3971430" y="1764443"/>
                  <a:pt x="3904618" y="1702960"/>
                  <a:pt x="3822958" y="1702960"/>
                </a:cubicBezTo>
                <a:lnTo>
                  <a:pt x="2295507" y="1702960"/>
                </a:lnTo>
                <a:lnTo>
                  <a:pt x="2295507" y="163231"/>
                </a:lnTo>
                <a:cubicBezTo>
                  <a:pt x="2295507" y="82143"/>
                  <a:pt x="2234310" y="15331"/>
                  <a:pt x="2153127" y="7812"/>
                </a:cubicBezTo>
                <a:cubicBezTo>
                  <a:pt x="2034159" y="-3133"/>
                  <a:pt x="1933655" y="-2562"/>
                  <a:pt x="1814306" y="9430"/>
                </a:cubicBezTo>
                <a:cubicBezTo>
                  <a:pt x="1733503" y="17615"/>
                  <a:pt x="1672592" y="84332"/>
                  <a:pt x="1672592" y="164754"/>
                </a:cubicBezTo>
                <a:lnTo>
                  <a:pt x="1672592" y="1703055"/>
                </a:lnTo>
                <a:lnTo>
                  <a:pt x="161987" y="1703055"/>
                </a:lnTo>
                <a:cubicBezTo>
                  <a:pt x="80327" y="1703055"/>
                  <a:pt x="13515" y="1764538"/>
                  <a:pt x="6567" y="1846007"/>
                </a:cubicBezTo>
                <a:cubicBezTo>
                  <a:pt x="2189" y="1897687"/>
                  <a:pt x="0" y="1945654"/>
                  <a:pt x="0" y="1992670"/>
                </a:cubicBezTo>
                <a:cubicBezTo>
                  <a:pt x="0" y="2039687"/>
                  <a:pt x="2189" y="2087559"/>
                  <a:pt x="6567" y="2139239"/>
                </a:cubicBezTo>
                <a:cubicBezTo>
                  <a:pt x="13515" y="2220708"/>
                  <a:pt x="80422" y="2282190"/>
                  <a:pt x="161987" y="2282190"/>
                </a:cubicBezTo>
                <a:lnTo>
                  <a:pt x="1672592" y="2282190"/>
                </a:lnTo>
                <a:lnTo>
                  <a:pt x="1672592" y="3820492"/>
                </a:lnTo>
                <a:cubicBezTo>
                  <a:pt x="1672592" y="3900914"/>
                  <a:pt x="1733503" y="3967726"/>
                  <a:pt x="1814306" y="3975816"/>
                </a:cubicBezTo>
                <a:cubicBezTo>
                  <a:pt x="1876455" y="3982097"/>
                  <a:pt x="1934702" y="3985143"/>
                  <a:pt x="1992377" y="3985143"/>
                </a:cubicBezTo>
                <a:cubicBezTo>
                  <a:pt x="2043962" y="3985143"/>
                  <a:pt x="2096593" y="3982573"/>
                  <a:pt x="2153127" y="3977339"/>
                </a:cubicBezTo>
                <a:cubicBezTo>
                  <a:pt x="2234310" y="3969820"/>
                  <a:pt x="2295507" y="3903008"/>
                  <a:pt x="2295507" y="3821919"/>
                </a:cubicBezTo>
                <a:lnTo>
                  <a:pt x="2295507" y="2282095"/>
                </a:lnTo>
                <a:lnTo>
                  <a:pt x="3822958" y="2282095"/>
                </a:lnTo>
                <a:cubicBezTo>
                  <a:pt x="3904713" y="2282095"/>
                  <a:pt x="3971525" y="2220613"/>
                  <a:pt x="3978378" y="2139144"/>
                </a:cubicBezTo>
                <a:cubicBezTo>
                  <a:pt x="3982756" y="2087940"/>
                  <a:pt x="3984945" y="2040067"/>
                  <a:pt x="3984945" y="1992575"/>
                </a:cubicBezTo>
                <a:cubicBezTo>
                  <a:pt x="3984945" y="1945083"/>
                  <a:pt x="3982851" y="1897211"/>
                  <a:pt x="3978378" y="1846007"/>
                </a:cubicBezTo>
                <a:close/>
              </a:path>
            </a:pathLst>
          </a:custGeom>
          <a:solidFill>
            <a:schemeClr val="bg1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78B6BF8-3C4C-7D86-33B3-FB7E1DD34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862" y="290042"/>
            <a:ext cx="2630372" cy="76616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9D1A39E-CF5A-9D42-5A9D-CD4FBD1B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4A7B58-0714-3639-28FE-4254DAAD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19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>
          <p15:clr>
            <a:srgbClr val="FBAE40"/>
          </p15:clr>
        </p15:guide>
        <p15:guide id="2" pos="696">
          <p15:clr>
            <a:srgbClr val="FBAE40"/>
          </p15:clr>
        </p15:guide>
        <p15:guide id="3" pos="888">
          <p15:clr>
            <a:srgbClr val="FBAE40"/>
          </p15:clr>
        </p15:guide>
        <p15:guide id="4" orient="horz" pos="1536">
          <p15:clr>
            <a:srgbClr val="FBAE40"/>
          </p15:clr>
        </p15:guide>
        <p15:guide id="5" pos="3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080964-5130-6F27-DAF1-2587A399D2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333" y="1146951"/>
            <a:ext cx="9250752" cy="5144121"/>
          </a:xfrm>
        </p:spPr>
        <p:txBody>
          <a:bodyPr/>
          <a:lstStyle>
            <a:lvl1pPr marL="162980" indent="-162980">
              <a:tabLst/>
              <a:defRPr/>
            </a:lvl1pPr>
            <a:lvl2pPr marL="385224" indent="-222245">
              <a:tabLst/>
              <a:defRPr/>
            </a:lvl2pPr>
            <a:lvl3pPr marL="618051" indent="-222245"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185333F-D164-149A-77ED-2A40DAED2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51DDBE-C133-A808-8365-386DDB5334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955DC4-43CB-8C56-6D3B-05C4DB4A25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1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1 imag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080964-5130-6F27-DAF1-2587A399D2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6331" y="1502788"/>
            <a:ext cx="8145669" cy="4381179"/>
          </a:xfrm>
          <a:solidFill>
            <a:schemeClr val="bg2"/>
          </a:solidFill>
        </p:spPr>
        <p:txBody>
          <a:bodyPr lIns="731520" tIns="365760" rIns="365760" numCol="2" spcCol="274320"/>
          <a:lstStyle>
            <a:lvl1pPr marL="162980" indent="-162980">
              <a:tabLst/>
              <a:defRPr>
                <a:solidFill>
                  <a:schemeClr val="accent1"/>
                </a:solidFill>
              </a:defRPr>
            </a:lvl1pPr>
            <a:lvl2pPr marL="385224" indent="-222245">
              <a:tabLst/>
              <a:defRPr>
                <a:solidFill>
                  <a:schemeClr val="bg1"/>
                </a:solidFill>
              </a:defRPr>
            </a:lvl2pPr>
            <a:lvl3pPr marL="618051" indent="-222245">
              <a:tabLst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2 columns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185333F-D164-149A-77ED-2A40DAED2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6E12CF0C-5433-3E01-2486-C99B2024B03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6401" y="1509177"/>
            <a:ext cx="4134679" cy="4375737"/>
          </a:xfrm>
          <a:prstGeom prst="round1Rect">
            <a:avLst>
              <a:gd name="adj" fmla="val 9829"/>
            </a:avLst>
          </a:prstGeom>
          <a:solidFill>
            <a:schemeClr val="bg1"/>
          </a:solidFill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2003D-4C64-8835-AFF6-775359E9062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A2213-8ABC-B321-226D-078E30B6BB6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0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3 text columns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CA78253A-23FD-507B-D579-5E322A12F6C2}"/>
              </a:ext>
            </a:extLst>
          </p:cNvPr>
          <p:cNvSpPr/>
          <p:nvPr userDrawn="1"/>
        </p:nvSpPr>
        <p:spPr>
          <a:xfrm rot="5400000">
            <a:off x="1817444" y="371835"/>
            <a:ext cx="572424" cy="3360645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6816B0-03C8-200E-1F78-689C9F17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474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002E121-C287-1ECB-122A-BFE11C7D1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474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Round Single Corner Rectangle 37">
            <a:extLst>
              <a:ext uri="{FF2B5EF4-FFF2-40B4-BE49-F238E27FC236}">
                <a16:creationId xmlns:a16="http://schemas.microsoft.com/office/drawing/2014/main" id="{D13CEAF3-08BF-A8EF-A4CB-C336142F6AA1}"/>
              </a:ext>
            </a:extLst>
          </p:cNvPr>
          <p:cNvSpPr/>
          <p:nvPr userDrawn="1"/>
        </p:nvSpPr>
        <p:spPr>
          <a:xfrm rot="5400000">
            <a:off x="9802132" y="371835"/>
            <a:ext cx="572424" cy="3360645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410503-DE71-0A9A-A400-3545B572B2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36162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5D79155F-F92B-F4DD-4E8F-EAB629307D31}"/>
              </a:ext>
            </a:extLst>
          </p:cNvPr>
          <p:cNvSpPr/>
          <p:nvPr userDrawn="1"/>
        </p:nvSpPr>
        <p:spPr>
          <a:xfrm rot="5400000">
            <a:off x="5814524" y="371835"/>
            <a:ext cx="572424" cy="3360645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C275B36-CFCE-7114-4F7A-82F9B4238B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8554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79788BE4-DC6E-A2B0-1DED-45AEB760D5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8554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BED2C74-48F5-110C-DA78-9A7105D9EF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36162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B8A9F-0CD8-B68B-FA64-F7083B97E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087B38-9D16-4F9D-5044-B83D7E01981F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8AEEBD-B06B-BB9B-443A-F5ED451AA1E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3 text columns (colo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CA78253A-23FD-507B-D579-5E322A12F6C2}"/>
              </a:ext>
            </a:extLst>
          </p:cNvPr>
          <p:cNvSpPr/>
          <p:nvPr userDrawn="1"/>
        </p:nvSpPr>
        <p:spPr>
          <a:xfrm rot="5400000">
            <a:off x="1817444" y="371835"/>
            <a:ext cx="572424" cy="3360645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6816B0-03C8-200E-1F78-689C9F17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474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002E121-C287-1ECB-122A-BFE11C7D1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474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Round Single Corner Rectangle 37">
            <a:extLst>
              <a:ext uri="{FF2B5EF4-FFF2-40B4-BE49-F238E27FC236}">
                <a16:creationId xmlns:a16="http://schemas.microsoft.com/office/drawing/2014/main" id="{D13CEAF3-08BF-A8EF-A4CB-C336142F6AA1}"/>
              </a:ext>
            </a:extLst>
          </p:cNvPr>
          <p:cNvSpPr/>
          <p:nvPr userDrawn="1"/>
        </p:nvSpPr>
        <p:spPr>
          <a:xfrm rot="5400000">
            <a:off x="9802132" y="371835"/>
            <a:ext cx="572424" cy="3360645"/>
          </a:xfrm>
          <a:prstGeom prst="round1Rect">
            <a:avLst>
              <a:gd name="adj" fmla="val 2847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410503-DE71-0A9A-A400-3545B572B2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36162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5D79155F-F92B-F4DD-4E8F-EAB629307D31}"/>
              </a:ext>
            </a:extLst>
          </p:cNvPr>
          <p:cNvSpPr/>
          <p:nvPr userDrawn="1"/>
        </p:nvSpPr>
        <p:spPr>
          <a:xfrm rot="5400000">
            <a:off x="5814524" y="371835"/>
            <a:ext cx="572424" cy="3360645"/>
          </a:xfrm>
          <a:prstGeom prst="round1Rect">
            <a:avLst>
              <a:gd name="adj" fmla="val 2847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C275B36-CFCE-7114-4F7A-82F9B4238B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8554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79788BE4-DC6E-A2B0-1DED-45AEB760D5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8554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BED2C74-48F5-110C-DA78-9A7105D9EF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36162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B8A9F-0CD8-B68B-FA64-F7083B97E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EA4DB-0C3E-EA42-8945-72BFB6AB26C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289D5-4CB0-B96F-74BB-A9249E120B5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0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3 text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6B15-41B2-549F-3DBE-9ABBF58FF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89B7D82-868D-931E-1D9B-4DAE6A2AE6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2280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714D7010-5809-43C3-B273-B5FABCED1777}"/>
              </a:ext>
            </a:extLst>
          </p:cNvPr>
          <p:cNvSpPr/>
          <p:nvPr userDrawn="1"/>
        </p:nvSpPr>
        <p:spPr>
          <a:xfrm rot="5400000">
            <a:off x="1909704" y="1981053"/>
            <a:ext cx="573024" cy="3547872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385C6F1-A0D7-51C9-D64C-F3FC46E84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873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AFC504D0-E7A6-994F-4CCD-2D599A4A0560}"/>
              </a:ext>
            </a:extLst>
          </p:cNvPr>
          <p:cNvSpPr/>
          <p:nvPr userDrawn="1"/>
        </p:nvSpPr>
        <p:spPr>
          <a:xfrm rot="5400000">
            <a:off x="9708307" y="1982023"/>
            <a:ext cx="572424" cy="3545335"/>
          </a:xfrm>
          <a:prstGeom prst="round1Rect">
            <a:avLst>
              <a:gd name="adj" fmla="val 284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1188877-955C-99D0-7571-A4C12502BA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98907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4" name="Round Single Corner Rectangle 23">
            <a:extLst>
              <a:ext uri="{FF2B5EF4-FFF2-40B4-BE49-F238E27FC236}">
                <a16:creationId xmlns:a16="http://schemas.microsoft.com/office/drawing/2014/main" id="{38424A49-2388-A577-EAD2-198C5C2405B8}"/>
              </a:ext>
            </a:extLst>
          </p:cNvPr>
          <p:cNvSpPr/>
          <p:nvPr userDrawn="1"/>
        </p:nvSpPr>
        <p:spPr>
          <a:xfrm rot="5400000">
            <a:off x="5808520" y="1982023"/>
            <a:ext cx="572424" cy="3545335"/>
          </a:xfrm>
          <a:prstGeom prst="round1Rect">
            <a:avLst>
              <a:gd name="adj" fmla="val 284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9E107EB-A18D-94AC-D709-EC1370DD52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9121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8D1B62D-FCDA-2FBF-FCAD-D4C012278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873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19F0B8C-34BA-291F-99A8-347FECE3ED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6841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EA2C2C8-56ED-788E-BE10-6160A8714D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6627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06433B54-D69A-83F1-B501-895452CC899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22064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B4A355BB-016A-BCB1-95CC-6D9C3570D75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21848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359564D-7DFA-1962-ECF4-3DEAE02EDD5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2AB65F-C817-D1F6-A0AD-9802D103FDC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5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- 3 text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6B15-41B2-549F-3DBE-9ABBF58FF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89B7D82-868D-931E-1D9B-4DAE6A2AE6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2280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714D7010-5809-43C3-B273-B5FABCED1777}"/>
              </a:ext>
            </a:extLst>
          </p:cNvPr>
          <p:cNvSpPr/>
          <p:nvPr userDrawn="1"/>
        </p:nvSpPr>
        <p:spPr>
          <a:xfrm rot="5400000">
            <a:off x="1909704" y="1981053"/>
            <a:ext cx="573024" cy="3547872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385C6F1-A0D7-51C9-D64C-F3FC46E84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873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AFC504D0-E7A6-994F-4CCD-2D599A4A0560}"/>
              </a:ext>
            </a:extLst>
          </p:cNvPr>
          <p:cNvSpPr/>
          <p:nvPr userDrawn="1"/>
        </p:nvSpPr>
        <p:spPr>
          <a:xfrm rot="5400000">
            <a:off x="9708307" y="1982023"/>
            <a:ext cx="572424" cy="3545335"/>
          </a:xfrm>
          <a:prstGeom prst="round1Rect">
            <a:avLst>
              <a:gd name="adj" fmla="val 2847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1188877-955C-99D0-7571-A4C12502BA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98907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4" name="Round Single Corner Rectangle 23">
            <a:extLst>
              <a:ext uri="{FF2B5EF4-FFF2-40B4-BE49-F238E27FC236}">
                <a16:creationId xmlns:a16="http://schemas.microsoft.com/office/drawing/2014/main" id="{38424A49-2388-A577-EAD2-198C5C2405B8}"/>
              </a:ext>
            </a:extLst>
          </p:cNvPr>
          <p:cNvSpPr/>
          <p:nvPr userDrawn="1"/>
        </p:nvSpPr>
        <p:spPr>
          <a:xfrm rot="5400000">
            <a:off x="5808520" y="1982023"/>
            <a:ext cx="572424" cy="3545335"/>
          </a:xfrm>
          <a:prstGeom prst="round1Rect">
            <a:avLst>
              <a:gd name="adj" fmla="val 2847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9E107EB-A18D-94AC-D709-EC1370DD52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9121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8D1B62D-FCDA-2FBF-FCAD-D4C012278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873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19F0B8C-34BA-291F-99A8-347FECE3ED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6841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EA2C2C8-56ED-788E-BE10-6160A8714D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6627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06433B54-D69A-83F1-B501-895452CC899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22064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B4A355BB-016A-BCB1-95CC-6D9C3570D75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21848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CAA5C39-3B49-F48F-998B-99F3F6A9B27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F56D8A-6646-C79A-3E43-E1CFD674DDB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4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047E-EAE2-4512-87FB-EEA6AEC12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A23B746-0B64-7AC9-1C04-369DE792B027}"/>
              </a:ext>
            </a:extLst>
          </p:cNvPr>
          <p:cNvSpPr/>
          <p:nvPr userDrawn="1"/>
        </p:nvSpPr>
        <p:spPr>
          <a:xfrm>
            <a:off x="-1" y="6696741"/>
            <a:ext cx="12191999" cy="161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567C233-C27F-29E9-4121-E431C700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291219"/>
            <a:ext cx="9250753" cy="5899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8BE3AC7-2CF4-36A6-D5BE-EA980A428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333" y="1146950"/>
            <a:ext cx="9250752" cy="514412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385224" lvl="1" indent="-222245"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618051" lvl="2" indent="-222245">
              <a:buFont typeface="Arial" panose="020B0604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3333" y="6482817"/>
            <a:ext cx="10402353" cy="16414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1067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2050" y="6496436"/>
            <a:ext cx="231900" cy="213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ctr">
              <a:defRPr sz="933">
                <a:solidFill>
                  <a:schemeClr val="bg2"/>
                </a:solidFill>
                <a:latin typeface="Montserrat Light" panose="020F05020202040302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4E354C9-092A-0BF2-FD23-9DAF2BF000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33376" y="413729"/>
            <a:ext cx="1604625" cy="4673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A0E356-F344-179B-8539-AFB56DDDB1B5}"/>
              </a:ext>
            </a:extLst>
          </p:cNvPr>
          <p:cNvCxnSpPr>
            <a:cxnSpLocks/>
          </p:cNvCxnSpPr>
          <p:nvPr userDrawn="1"/>
        </p:nvCxnSpPr>
        <p:spPr>
          <a:xfrm flipH="1">
            <a:off x="423333" y="881119"/>
            <a:ext cx="9250752" cy="0"/>
          </a:xfrm>
          <a:prstGeom prst="line">
            <a:avLst/>
          </a:prstGeom>
          <a:ln w="9525" cap="rnd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343616-324A-08FF-0D52-444659D3FC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38000" y="6642555"/>
            <a:ext cx="0" cy="145564"/>
          </a:xfrm>
          <a:prstGeom prst="line">
            <a:avLst/>
          </a:prstGeom>
          <a:ln w="9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6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>
        <a:defRPr sz="3200" b="0">
          <a:latin typeface="+mn-lt"/>
          <a:ea typeface="+mj-ea"/>
          <a:cs typeface="+mj-cs"/>
        </a:defRPr>
      </a:lvl1pPr>
    </p:titleStyle>
    <p:bodyStyle>
      <a:lvl1pPr marL="162980" indent="-162980">
        <a:buFont typeface="Arial" panose="020B0604020202020204" pitchFamily="34" charset="0"/>
        <a:buChar char="•"/>
        <a:tabLst/>
        <a:defRPr lang="en-US" sz="1867" b="1" dirty="0">
          <a:solidFill>
            <a:schemeClr val="tx2"/>
          </a:solidFill>
          <a:latin typeface="+mj-lt"/>
          <a:ea typeface="+mn-ea"/>
          <a:cs typeface="+mn-cs"/>
        </a:defRPr>
      </a:lvl1pPr>
      <a:lvl2pPr marL="391573" indent="-228594">
        <a:buFont typeface="Arial" panose="020B0604020202020204" pitchFamily="34" charset="0"/>
        <a:buChar char="•"/>
        <a:tabLst/>
        <a:defRPr lang="en-US" sz="1600" dirty="0">
          <a:latin typeface="+mn-lt"/>
          <a:ea typeface="+mn-ea"/>
          <a:cs typeface="+mn-cs"/>
        </a:defRPr>
      </a:lvl2pPr>
      <a:lvl3pPr marL="624400" indent="-228594">
        <a:buFont typeface="Arial" panose="020B0604020202020204" pitchFamily="34" charset="0"/>
        <a:buChar char="•"/>
        <a:tabLst/>
        <a:defRPr lang="en-US" sz="1467" dirty="0">
          <a:latin typeface="Montserrat Light" panose="00000400000000000000" pitchFamily="2" charset="0"/>
          <a:ea typeface="+mn-ea"/>
          <a:cs typeface="+mn-cs"/>
        </a:defRPr>
      </a:lvl3pPr>
      <a:lvl4pPr marL="694249" indent="-234945">
        <a:buFont typeface="Arial" panose="020B0604020202020204" pitchFamily="34" charset="0"/>
        <a:buChar char="•"/>
        <a:tabLst/>
        <a:defRPr sz="1467">
          <a:latin typeface="Montserrat Light" panose="00000400000000000000" pitchFamily="2" charset="0"/>
          <a:ea typeface="+mn-ea"/>
          <a:cs typeface="+mn-cs"/>
        </a:defRPr>
      </a:lvl4pPr>
      <a:lvl5pPr marL="1489947" indent="-380990">
        <a:buFont typeface="Arial" panose="020B0604020202020204" pitchFamily="34" charset="0"/>
        <a:buChar char="•"/>
        <a:defRPr sz="2133">
          <a:latin typeface="Montserrat" pitchFamily="2" charset="77"/>
          <a:ea typeface="+mn-ea"/>
          <a:cs typeface="+mn-cs"/>
        </a:defRPr>
      </a:lvl5pPr>
      <a:lvl6pPr marL="1386196">
        <a:defRPr>
          <a:latin typeface="+mn-lt"/>
          <a:ea typeface="+mn-ea"/>
          <a:cs typeface="+mn-cs"/>
        </a:defRPr>
      </a:lvl6pPr>
      <a:lvl7pPr marL="1663434">
        <a:defRPr>
          <a:latin typeface="+mn-lt"/>
          <a:ea typeface="+mn-ea"/>
          <a:cs typeface="+mn-cs"/>
        </a:defRPr>
      </a:lvl7pPr>
      <a:lvl8pPr marL="1940674">
        <a:defRPr>
          <a:latin typeface="+mn-lt"/>
          <a:ea typeface="+mn-ea"/>
          <a:cs typeface="+mn-cs"/>
        </a:defRPr>
      </a:lvl8pPr>
      <a:lvl9pPr marL="221791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0">
        <a:defRPr>
          <a:latin typeface="+mn-lt"/>
          <a:ea typeface="+mn-ea"/>
          <a:cs typeface="+mn-cs"/>
        </a:defRPr>
      </a:lvl2pPr>
      <a:lvl3pPr marL="554478">
        <a:defRPr>
          <a:latin typeface="+mn-lt"/>
          <a:ea typeface="+mn-ea"/>
          <a:cs typeface="+mn-cs"/>
        </a:defRPr>
      </a:lvl3pPr>
      <a:lvl4pPr marL="831718">
        <a:defRPr>
          <a:latin typeface="+mn-lt"/>
          <a:ea typeface="+mn-ea"/>
          <a:cs typeface="+mn-cs"/>
        </a:defRPr>
      </a:lvl4pPr>
      <a:lvl5pPr marL="1108956">
        <a:defRPr>
          <a:latin typeface="+mn-lt"/>
          <a:ea typeface="+mn-ea"/>
          <a:cs typeface="+mn-cs"/>
        </a:defRPr>
      </a:lvl5pPr>
      <a:lvl6pPr marL="1386196">
        <a:defRPr>
          <a:latin typeface="+mn-lt"/>
          <a:ea typeface="+mn-ea"/>
          <a:cs typeface="+mn-cs"/>
        </a:defRPr>
      </a:lvl6pPr>
      <a:lvl7pPr marL="1663434">
        <a:defRPr>
          <a:latin typeface="+mn-lt"/>
          <a:ea typeface="+mn-ea"/>
          <a:cs typeface="+mn-cs"/>
        </a:defRPr>
      </a:lvl7pPr>
      <a:lvl8pPr marL="1940674">
        <a:defRPr>
          <a:latin typeface="+mn-lt"/>
          <a:ea typeface="+mn-ea"/>
          <a:cs typeface="+mn-cs"/>
        </a:defRPr>
      </a:lvl8pPr>
      <a:lvl9pPr marL="2217913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124">
          <p15:clr>
            <a:srgbClr val="F26B43"/>
          </p15:clr>
        </p15:guide>
        <p15:guide id="5" pos="5640">
          <p15:clr>
            <a:srgbClr val="F26B43"/>
          </p15:clr>
        </p15:guide>
        <p15:guide id="6" orient="horz" pos="3108">
          <p15:clr>
            <a:srgbClr val="F26B43"/>
          </p15:clr>
        </p15:guide>
        <p15:guide id="7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BA3FA-72E5-90CF-77F2-957A38DCF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7D80D59-02E5-25EB-4200-24A618C63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6D4ADB98-0E4D-D706-633F-A9CD70F9EF6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77075" y="3912483"/>
            <a:ext cx="4064396" cy="287323"/>
          </a:xfrm>
        </p:spPr>
        <p:txBody>
          <a:bodyPr/>
          <a:lstStyle/>
          <a:p>
            <a:r>
              <a:rPr lang="en-GB" dirty="0"/>
              <a:t>&lt;&lt;School Name&gt;&gt;, &lt;&lt;Diocese&gt;&gt;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877A9966-BAD1-3ECC-FCD6-30395BD6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075" y="1873163"/>
            <a:ext cx="4064396" cy="1523494"/>
          </a:xfrm>
        </p:spPr>
        <p:txBody>
          <a:bodyPr/>
          <a:lstStyle/>
          <a:p>
            <a:r>
              <a:rPr lang="en-GB" dirty="0"/>
              <a:t>Reflective Diary Training Day One Sharing the Story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0545D3D-6F98-74A3-45E4-632AA2F8B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9775E77-64C7-E877-F464-990E050B43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45720" rIns="91440" bIns="45720" rtlCol="0" anchor="t">
            <a:spAutoFit/>
          </a:bodyPr>
          <a:lstStyle/>
          <a:p>
            <a:r>
              <a:rPr lang="en-GB" sz="1450">
                <a:latin typeface="Montserrat Light"/>
              </a:rPr>
              <a:t>Young Leaders 2025-26,Spring Term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B8FEF8-AF54-054D-C9C8-D804D920C5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60225" y="6496050"/>
            <a:ext cx="231775" cy="21431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222444"/>
                </a:solidFill>
                <a:effectLst/>
                <a:uLnTx/>
                <a:uFillTx/>
                <a:latin typeface="Montserrat Light" panose="020F0502020204030204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222444"/>
              </a:solidFill>
              <a:effectLst/>
              <a:uLnTx/>
              <a:uFillTx/>
              <a:latin typeface="Montserrat Light" panose="020F05020202040302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1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F211-A423-F877-6634-AC446EB4A0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60225" y="6496050"/>
            <a:ext cx="231775" cy="21431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37255F7-E45B-F4F9-C0FE-503BBD364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2F965C22-77B8-14E7-1093-88B0C50E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4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3753B-7B83-CEB4-F4A3-61BEC41AC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6CF16B-2747-58BF-24DD-966FC6B7D7A1}"/>
              </a:ext>
            </a:extLst>
          </p:cNvPr>
          <p:cNvSpPr/>
          <p:nvPr/>
        </p:nvSpPr>
        <p:spPr>
          <a:xfrm>
            <a:off x="0" y="5225143"/>
            <a:ext cx="12192000" cy="163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F3C83-CB24-0EA1-1990-9D337B9B29B2}"/>
              </a:ext>
            </a:extLst>
          </p:cNvPr>
          <p:cNvSpPr/>
          <p:nvPr/>
        </p:nvSpPr>
        <p:spPr>
          <a:xfrm>
            <a:off x="0" y="0"/>
            <a:ext cx="12192000" cy="103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648E1-3991-41CD-BE5A-8DC3A7CAD4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60225" y="6496050"/>
            <a:ext cx="231775" cy="21431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9FC374C-DCCE-F103-00A9-BDD00AEBD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4BFC27C3-6112-9314-08BC-EC254A6FD9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E472D-11CD-4CC5-CEFC-BA110E83C909}"/>
              </a:ext>
            </a:extLst>
          </p:cNvPr>
          <p:cNvSpPr txBox="1"/>
          <p:nvPr/>
        </p:nvSpPr>
        <p:spPr>
          <a:xfrm>
            <a:off x="4080387" y="2090172"/>
            <a:ext cx="7879838" cy="3108543"/>
          </a:xfrm>
          <a:prstGeom prst="rect">
            <a:avLst/>
          </a:prstGeom>
          <a:solidFill>
            <a:schemeClr val="bg1"/>
          </a:solidFill>
          <a:ln w="50800" cmpd="dbl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735244"/>
                      <a:gd name="connsiteY0" fmla="*/ 0 h 369332"/>
                      <a:gd name="connsiteX1" fmla="*/ 757054 w 8735244"/>
                      <a:gd name="connsiteY1" fmla="*/ 0 h 369332"/>
                      <a:gd name="connsiteX2" fmla="*/ 1164699 w 8735244"/>
                      <a:gd name="connsiteY2" fmla="*/ 0 h 369332"/>
                      <a:gd name="connsiteX3" fmla="*/ 1834401 w 8735244"/>
                      <a:gd name="connsiteY3" fmla="*/ 0 h 369332"/>
                      <a:gd name="connsiteX4" fmla="*/ 2242046 w 8735244"/>
                      <a:gd name="connsiteY4" fmla="*/ 0 h 369332"/>
                      <a:gd name="connsiteX5" fmla="*/ 2824396 w 8735244"/>
                      <a:gd name="connsiteY5" fmla="*/ 0 h 369332"/>
                      <a:gd name="connsiteX6" fmla="*/ 3494098 w 8735244"/>
                      <a:gd name="connsiteY6" fmla="*/ 0 h 369332"/>
                      <a:gd name="connsiteX7" fmla="*/ 3814390 w 8735244"/>
                      <a:gd name="connsiteY7" fmla="*/ 0 h 369332"/>
                      <a:gd name="connsiteX8" fmla="*/ 4134682 w 8735244"/>
                      <a:gd name="connsiteY8" fmla="*/ 0 h 369332"/>
                      <a:gd name="connsiteX9" fmla="*/ 4891737 w 8735244"/>
                      <a:gd name="connsiteY9" fmla="*/ 0 h 369332"/>
                      <a:gd name="connsiteX10" fmla="*/ 5474086 w 8735244"/>
                      <a:gd name="connsiteY10" fmla="*/ 0 h 369332"/>
                      <a:gd name="connsiteX11" fmla="*/ 5794379 w 8735244"/>
                      <a:gd name="connsiteY11" fmla="*/ 0 h 369332"/>
                      <a:gd name="connsiteX12" fmla="*/ 6376728 w 8735244"/>
                      <a:gd name="connsiteY12" fmla="*/ 0 h 369332"/>
                      <a:gd name="connsiteX13" fmla="*/ 7133783 w 8735244"/>
                      <a:gd name="connsiteY13" fmla="*/ 0 h 369332"/>
                      <a:gd name="connsiteX14" fmla="*/ 7628780 w 8735244"/>
                      <a:gd name="connsiteY14" fmla="*/ 0 h 369332"/>
                      <a:gd name="connsiteX15" fmla="*/ 8123777 w 8735244"/>
                      <a:gd name="connsiteY15" fmla="*/ 0 h 369332"/>
                      <a:gd name="connsiteX16" fmla="*/ 8735244 w 8735244"/>
                      <a:gd name="connsiteY16" fmla="*/ 0 h 369332"/>
                      <a:gd name="connsiteX17" fmla="*/ 8735244 w 8735244"/>
                      <a:gd name="connsiteY17" fmla="*/ 369332 h 369332"/>
                      <a:gd name="connsiteX18" fmla="*/ 8152894 w 8735244"/>
                      <a:gd name="connsiteY18" fmla="*/ 369332 h 369332"/>
                      <a:gd name="connsiteX19" fmla="*/ 7483192 w 8735244"/>
                      <a:gd name="connsiteY19" fmla="*/ 369332 h 369332"/>
                      <a:gd name="connsiteX20" fmla="*/ 6813490 w 8735244"/>
                      <a:gd name="connsiteY20" fmla="*/ 369332 h 369332"/>
                      <a:gd name="connsiteX21" fmla="*/ 6405846 w 8735244"/>
                      <a:gd name="connsiteY21" fmla="*/ 369332 h 369332"/>
                      <a:gd name="connsiteX22" fmla="*/ 5648791 w 8735244"/>
                      <a:gd name="connsiteY22" fmla="*/ 369332 h 369332"/>
                      <a:gd name="connsiteX23" fmla="*/ 5066442 w 8735244"/>
                      <a:gd name="connsiteY23" fmla="*/ 369332 h 369332"/>
                      <a:gd name="connsiteX24" fmla="*/ 4746149 w 8735244"/>
                      <a:gd name="connsiteY24" fmla="*/ 369332 h 369332"/>
                      <a:gd name="connsiteX25" fmla="*/ 4163800 w 8735244"/>
                      <a:gd name="connsiteY25" fmla="*/ 369332 h 369332"/>
                      <a:gd name="connsiteX26" fmla="*/ 3668802 w 8735244"/>
                      <a:gd name="connsiteY26" fmla="*/ 369332 h 369332"/>
                      <a:gd name="connsiteX27" fmla="*/ 3173805 w 8735244"/>
                      <a:gd name="connsiteY27" fmla="*/ 369332 h 369332"/>
                      <a:gd name="connsiteX28" fmla="*/ 2678808 w 8735244"/>
                      <a:gd name="connsiteY28" fmla="*/ 369332 h 369332"/>
                      <a:gd name="connsiteX29" fmla="*/ 2183811 w 8735244"/>
                      <a:gd name="connsiteY29" fmla="*/ 369332 h 369332"/>
                      <a:gd name="connsiteX30" fmla="*/ 1514109 w 8735244"/>
                      <a:gd name="connsiteY30" fmla="*/ 369332 h 369332"/>
                      <a:gd name="connsiteX31" fmla="*/ 931759 w 8735244"/>
                      <a:gd name="connsiteY31" fmla="*/ 369332 h 369332"/>
                      <a:gd name="connsiteX32" fmla="*/ 611467 w 8735244"/>
                      <a:gd name="connsiteY32" fmla="*/ 369332 h 369332"/>
                      <a:gd name="connsiteX33" fmla="*/ 0 w 8735244"/>
                      <a:gd name="connsiteY33" fmla="*/ 369332 h 369332"/>
                      <a:gd name="connsiteX34" fmla="*/ 0 w 8735244"/>
                      <a:gd name="connsiteY3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8735244" h="369332" fill="none" extrusionOk="0">
                        <a:moveTo>
                          <a:pt x="0" y="0"/>
                        </a:moveTo>
                        <a:cubicBezTo>
                          <a:pt x="178894" y="-39087"/>
                          <a:pt x="472371" y="47981"/>
                          <a:pt x="757054" y="0"/>
                        </a:cubicBezTo>
                        <a:cubicBezTo>
                          <a:pt x="1041737" y="-47981"/>
                          <a:pt x="1009022" y="12403"/>
                          <a:pt x="1164699" y="0"/>
                        </a:cubicBezTo>
                        <a:cubicBezTo>
                          <a:pt x="1320376" y="-12403"/>
                          <a:pt x="1617639" y="15385"/>
                          <a:pt x="1834401" y="0"/>
                        </a:cubicBezTo>
                        <a:cubicBezTo>
                          <a:pt x="2051163" y="-15385"/>
                          <a:pt x="2157758" y="48042"/>
                          <a:pt x="2242046" y="0"/>
                        </a:cubicBezTo>
                        <a:cubicBezTo>
                          <a:pt x="2326335" y="-48042"/>
                          <a:pt x="2704685" y="35342"/>
                          <a:pt x="2824396" y="0"/>
                        </a:cubicBezTo>
                        <a:cubicBezTo>
                          <a:pt x="2944107" y="-35342"/>
                          <a:pt x="3164773" y="55783"/>
                          <a:pt x="3494098" y="0"/>
                        </a:cubicBezTo>
                        <a:cubicBezTo>
                          <a:pt x="3823423" y="-55783"/>
                          <a:pt x="3705378" y="4471"/>
                          <a:pt x="3814390" y="0"/>
                        </a:cubicBezTo>
                        <a:cubicBezTo>
                          <a:pt x="3923402" y="-4471"/>
                          <a:pt x="4019191" y="21200"/>
                          <a:pt x="4134682" y="0"/>
                        </a:cubicBezTo>
                        <a:cubicBezTo>
                          <a:pt x="4250173" y="-21200"/>
                          <a:pt x="4651256" y="33181"/>
                          <a:pt x="4891737" y="0"/>
                        </a:cubicBezTo>
                        <a:cubicBezTo>
                          <a:pt x="5132219" y="-33181"/>
                          <a:pt x="5227861" y="43403"/>
                          <a:pt x="5474086" y="0"/>
                        </a:cubicBezTo>
                        <a:cubicBezTo>
                          <a:pt x="5720311" y="-43403"/>
                          <a:pt x="5696875" y="802"/>
                          <a:pt x="5794379" y="0"/>
                        </a:cubicBezTo>
                        <a:cubicBezTo>
                          <a:pt x="5891883" y="-802"/>
                          <a:pt x="6105371" y="44170"/>
                          <a:pt x="6376728" y="0"/>
                        </a:cubicBezTo>
                        <a:cubicBezTo>
                          <a:pt x="6648085" y="-44170"/>
                          <a:pt x="6890269" y="58353"/>
                          <a:pt x="7133783" y="0"/>
                        </a:cubicBezTo>
                        <a:cubicBezTo>
                          <a:pt x="7377298" y="-58353"/>
                          <a:pt x="7398484" y="27648"/>
                          <a:pt x="7628780" y="0"/>
                        </a:cubicBezTo>
                        <a:cubicBezTo>
                          <a:pt x="7859076" y="-27648"/>
                          <a:pt x="7943406" y="34038"/>
                          <a:pt x="8123777" y="0"/>
                        </a:cubicBezTo>
                        <a:cubicBezTo>
                          <a:pt x="8304148" y="-34038"/>
                          <a:pt x="8483890" y="30464"/>
                          <a:pt x="8735244" y="0"/>
                        </a:cubicBezTo>
                        <a:cubicBezTo>
                          <a:pt x="8750186" y="108284"/>
                          <a:pt x="8703339" y="206534"/>
                          <a:pt x="8735244" y="369332"/>
                        </a:cubicBezTo>
                        <a:cubicBezTo>
                          <a:pt x="8606262" y="437242"/>
                          <a:pt x="8364136" y="305025"/>
                          <a:pt x="8152894" y="369332"/>
                        </a:cubicBezTo>
                        <a:cubicBezTo>
                          <a:pt x="7941652" y="433639"/>
                          <a:pt x="7720425" y="339698"/>
                          <a:pt x="7483192" y="369332"/>
                        </a:cubicBezTo>
                        <a:cubicBezTo>
                          <a:pt x="7245959" y="398966"/>
                          <a:pt x="7052728" y="294617"/>
                          <a:pt x="6813490" y="369332"/>
                        </a:cubicBezTo>
                        <a:cubicBezTo>
                          <a:pt x="6574252" y="444047"/>
                          <a:pt x="6609280" y="349399"/>
                          <a:pt x="6405846" y="369332"/>
                        </a:cubicBezTo>
                        <a:cubicBezTo>
                          <a:pt x="6202412" y="389265"/>
                          <a:pt x="5964245" y="345792"/>
                          <a:pt x="5648791" y="369332"/>
                        </a:cubicBezTo>
                        <a:cubicBezTo>
                          <a:pt x="5333338" y="392872"/>
                          <a:pt x="5231523" y="313319"/>
                          <a:pt x="5066442" y="369332"/>
                        </a:cubicBezTo>
                        <a:cubicBezTo>
                          <a:pt x="4901361" y="425345"/>
                          <a:pt x="4879517" y="335876"/>
                          <a:pt x="4746149" y="369332"/>
                        </a:cubicBezTo>
                        <a:cubicBezTo>
                          <a:pt x="4612781" y="402788"/>
                          <a:pt x="4344260" y="359745"/>
                          <a:pt x="4163800" y="369332"/>
                        </a:cubicBezTo>
                        <a:cubicBezTo>
                          <a:pt x="3983340" y="378919"/>
                          <a:pt x="3884239" y="364717"/>
                          <a:pt x="3668802" y="369332"/>
                        </a:cubicBezTo>
                        <a:cubicBezTo>
                          <a:pt x="3453365" y="373947"/>
                          <a:pt x="3295837" y="365338"/>
                          <a:pt x="3173805" y="369332"/>
                        </a:cubicBezTo>
                        <a:cubicBezTo>
                          <a:pt x="3051773" y="373326"/>
                          <a:pt x="2887433" y="312153"/>
                          <a:pt x="2678808" y="369332"/>
                        </a:cubicBezTo>
                        <a:cubicBezTo>
                          <a:pt x="2470183" y="426511"/>
                          <a:pt x="2400363" y="334346"/>
                          <a:pt x="2183811" y="369332"/>
                        </a:cubicBezTo>
                        <a:cubicBezTo>
                          <a:pt x="1967259" y="404318"/>
                          <a:pt x="1817456" y="341435"/>
                          <a:pt x="1514109" y="369332"/>
                        </a:cubicBezTo>
                        <a:cubicBezTo>
                          <a:pt x="1210762" y="397229"/>
                          <a:pt x="1177598" y="309252"/>
                          <a:pt x="931759" y="369332"/>
                        </a:cubicBezTo>
                        <a:cubicBezTo>
                          <a:pt x="685920" y="429412"/>
                          <a:pt x="765234" y="367698"/>
                          <a:pt x="611467" y="369332"/>
                        </a:cubicBezTo>
                        <a:cubicBezTo>
                          <a:pt x="457700" y="370966"/>
                          <a:pt x="184597" y="358714"/>
                          <a:pt x="0" y="369332"/>
                        </a:cubicBezTo>
                        <a:cubicBezTo>
                          <a:pt x="-36656" y="194348"/>
                          <a:pt x="34617" y="182276"/>
                          <a:pt x="0" y="0"/>
                        </a:cubicBezTo>
                        <a:close/>
                      </a:path>
                      <a:path w="8735244" h="369332" stroke="0" extrusionOk="0">
                        <a:moveTo>
                          <a:pt x="0" y="0"/>
                        </a:moveTo>
                        <a:cubicBezTo>
                          <a:pt x="149804" y="-3650"/>
                          <a:pt x="387921" y="7870"/>
                          <a:pt x="494997" y="0"/>
                        </a:cubicBezTo>
                        <a:cubicBezTo>
                          <a:pt x="602073" y="-7870"/>
                          <a:pt x="711331" y="30110"/>
                          <a:pt x="815289" y="0"/>
                        </a:cubicBezTo>
                        <a:cubicBezTo>
                          <a:pt x="919247" y="-30110"/>
                          <a:pt x="1364384" y="22979"/>
                          <a:pt x="1572344" y="0"/>
                        </a:cubicBezTo>
                        <a:cubicBezTo>
                          <a:pt x="1780304" y="-22979"/>
                          <a:pt x="1952377" y="57277"/>
                          <a:pt x="2067341" y="0"/>
                        </a:cubicBezTo>
                        <a:cubicBezTo>
                          <a:pt x="2182305" y="-57277"/>
                          <a:pt x="2457172" y="42655"/>
                          <a:pt x="2562338" y="0"/>
                        </a:cubicBezTo>
                        <a:cubicBezTo>
                          <a:pt x="2667504" y="-42655"/>
                          <a:pt x="3089156" y="23506"/>
                          <a:pt x="3319393" y="0"/>
                        </a:cubicBezTo>
                        <a:cubicBezTo>
                          <a:pt x="3549630" y="-23506"/>
                          <a:pt x="3552447" y="1329"/>
                          <a:pt x="3727037" y="0"/>
                        </a:cubicBezTo>
                        <a:cubicBezTo>
                          <a:pt x="3901627" y="-1329"/>
                          <a:pt x="4281851" y="31125"/>
                          <a:pt x="4484092" y="0"/>
                        </a:cubicBezTo>
                        <a:cubicBezTo>
                          <a:pt x="4686333" y="-31125"/>
                          <a:pt x="4945342" y="67411"/>
                          <a:pt x="5241146" y="0"/>
                        </a:cubicBezTo>
                        <a:cubicBezTo>
                          <a:pt x="5536950" y="-67411"/>
                          <a:pt x="5693639" y="37315"/>
                          <a:pt x="5823496" y="0"/>
                        </a:cubicBezTo>
                        <a:cubicBezTo>
                          <a:pt x="5953353" y="-37315"/>
                          <a:pt x="6328528" y="89924"/>
                          <a:pt x="6580550" y="0"/>
                        </a:cubicBezTo>
                        <a:cubicBezTo>
                          <a:pt x="6832572" y="-89924"/>
                          <a:pt x="6954074" y="36631"/>
                          <a:pt x="7075548" y="0"/>
                        </a:cubicBezTo>
                        <a:cubicBezTo>
                          <a:pt x="7197022" y="-36631"/>
                          <a:pt x="7463456" y="25262"/>
                          <a:pt x="7570545" y="0"/>
                        </a:cubicBezTo>
                        <a:cubicBezTo>
                          <a:pt x="7677634" y="-25262"/>
                          <a:pt x="8052201" y="48807"/>
                          <a:pt x="8240247" y="0"/>
                        </a:cubicBezTo>
                        <a:cubicBezTo>
                          <a:pt x="8428293" y="-48807"/>
                          <a:pt x="8523513" y="43997"/>
                          <a:pt x="8735244" y="0"/>
                        </a:cubicBezTo>
                        <a:cubicBezTo>
                          <a:pt x="8759084" y="134064"/>
                          <a:pt x="8729733" y="239672"/>
                          <a:pt x="8735244" y="369332"/>
                        </a:cubicBezTo>
                        <a:cubicBezTo>
                          <a:pt x="8418778" y="388774"/>
                          <a:pt x="8377212" y="342929"/>
                          <a:pt x="8065542" y="369332"/>
                        </a:cubicBezTo>
                        <a:cubicBezTo>
                          <a:pt x="7753872" y="395735"/>
                          <a:pt x="7666143" y="350366"/>
                          <a:pt x="7483192" y="369332"/>
                        </a:cubicBezTo>
                        <a:cubicBezTo>
                          <a:pt x="7300241" y="388298"/>
                          <a:pt x="7322287" y="360090"/>
                          <a:pt x="7162900" y="369332"/>
                        </a:cubicBezTo>
                        <a:cubicBezTo>
                          <a:pt x="7003513" y="378574"/>
                          <a:pt x="6863937" y="349662"/>
                          <a:pt x="6755255" y="369332"/>
                        </a:cubicBezTo>
                        <a:cubicBezTo>
                          <a:pt x="6646573" y="389002"/>
                          <a:pt x="6159352" y="357657"/>
                          <a:pt x="5998201" y="369332"/>
                        </a:cubicBezTo>
                        <a:cubicBezTo>
                          <a:pt x="5837050" y="381007"/>
                          <a:pt x="5631842" y="331089"/>
                          <a:pt x="5415851" y="369332"/>
                        </a:cubicBezTo>
                        <a:cubicBezTo>
                          <a:pt x="5199860" y="407575"/>
                          <a:pt x="5098381" y="341154"/>
                          <a:pt x="5008207" y="369332"/>
                        </a:cubicBezTo>
                        <a:cubicBezTo>
                          <a:pt x="4918033" y="397510"/>
                          <a:pt x="4580910" y="329610"/>
                          <a:pt x="4425857" y="369332"/>
                        </a:cubicBezTo>
                        <a:cubicBezTo>
                          <a:pt x="4270804" y="409054"/>
                          <a:pt x="4203405" y="346078"/>
                          <a:pt x="4105565" y="369332"/>
                        </a:cubicBezTo>
                        <a:cubicBezTo>
                          <a:pt x="4007725" y="392586"/>
                          <a:pt x="3911357" y="358843"/>
                          <a:pt x="3785272" y="369332"/>
                        </a:cubicBezTo>
                        <a:cubicBezTo>
                          <a:pt x="3659187" y="379821"/>
                          <a:pt x="3425411" y="330543"/>
                          <a:pt x="3202923" y="369332"/>
                        </a:cubicBezTo>
                        <a:cubicBezTo>
                          <a:pt x="2980435" y="408121"/>
                          <a:pt x="2936911" y="367188"/>
                          <a:pt x="2795278" y="369332"/>
                        </a:cubicBezTo>
                        <a:cubicBezTo>
                          <a:pt x="2653645" y="371476"/>
                          <a:pt x="2457275" y="298839"/>
                          <a:pt x="2125576" y="369332"/>
                        </a:cubicBezTo>
                        <a:cubicBezTo>
                          <a:pt x="1793877" y="439825"/>
                          <a:pt x="1904835" y="352708"/>
                          <a:pt x="1717931" y="369332"/>
                        </a:cubicBezTo>
                        <a:cubicBezTo>
                          <a:pt x="1531028" y="385956"/>
                          <a:pt x="1226265" y="362490"/>
                          <a:pt x="1048229" y="369332"/>
                        </a:cubicBezTo>
                        <a:cubicBezTo>
                          <a:pt x="870193" y="376174"/>
                          <a:pt x="880783" y="336838"/>
                          <a:pt x="727937" y="369332"/>
                        </a:cubicBezTo>
                        <a:cubicBezTo>
                          <a:pt x="575091" y="401826"/>
                          <a:pt x="298971" y="302482"/>
                          <a:pt x="0" y="369332"/>
                        </a:cubicBezTo>
                        <a:cubicBezTo>
                          <a:pt x="-36974" y="266656"/>
                          <a:pt x="39446" y="1421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/>
              <a:t>Reflective Diary </a:t>
            </a:r>
          </a:p>
          <a:p>
            <a:pPr algn="ctr"/>
            <a:r>
              <a:rPr lang="en-GB" sz="2800" dirty="0"/>
              <a:t>Challenge Two </a:t>
            </a:r>
          </a:p>
          <a:p>
            <a:pPr algn="ctr"/>
            <a:r>
              <a:rPr lang="en-GB" sz="2800" dirty="0"/>
              <a:t>Create the Story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April 2026</a:t>
            </a:r>
          </a:p>
          <a:p>
            <a:pPr algn="ctr"/>
            <a:r>
              <a:rPr lang="en-GB" sz="2800" dirty="0"/>
              <a:t>Young Leaders</a:t>
            </a:r>
          </a:p>
          <a:p>
            <a:pPr algn="ctr"/>
            <a:r>
              <a:rPr lang="en-GB" sz="2800" dirty="0"/>
              <a:t>&lt;&lt;School name&gt;&gt; &lt;&lt;Diocese&gt;&gt;</a:t>
            </a:r>
          </a:p>
        </p:txBody>
      </p:sp>
    </p:spTree>
    <p:extLst>
      <p:ext uri="{BB962C8B-B14F-4D97-AF65-F5344CB8AC3E}">
        <p14:creationId xmlns:p14="http://schemas.microsoft.com/office/powerpoint/2010/main" val="28805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53BAF-8195-CC87-5495-0E0F4B5B88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Please use this slide to share all your initial ideas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67BA9A-9927-BBB7-3D27-78003824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initial ideas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9E4AD-AF54-B128-6F77-8A35830E6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Challenge one: Sharing the 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002F0-C153-4096-947C-B8DEB1510A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7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DE980-F2ED-3E6E-3FAE-FD2BF08C14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Please use this slide to share your final idea(s)</a:t>
            </a:r>
          </a:p>
          <a:p>
            <a:r>
              <a:rPr lang="en-GB" dirty="0"/>
              <a:t>What did you do and how many people did you share your story with – </a:t>
            </a:r>
          </a:p>
          <a:p>
            <a:r>
              <a:rPr lang="en-GB" dirty="0"/>
              <a:t>In school?</a:t>
            </a:r>
          </a:p>
          <a:p>
            <a:r>
              <a:rPr lang="en-GB" dirty="0"/>
              <a:t>In the Parish/local community?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ED9E03A-B505-5DB1-654A-CF4C4041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final idea!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B895D-9649-DCE4-28C6-60CCAAACEE3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3333" y="6482753"/>
            <a:ext cx="10402353" cy="164212"/>
          </a:xfrm>
        </p:spPr>
        <p:txBody>
          <a:bodyPr/>
          <a:lstStyle/>
          <a:p>
            <a:r>
              <a:rPr lang="en-US" dirty="0"/>
              <a:t>Challenge one: Sharing the story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B7850-C47F-1FEF-0322-018146D9A1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E31772-6DE5-E5E7-8B9C-D38A055FF4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Please use this slide to share any challenges you faced along the way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425871-A037-FF42-95DC-FAF2BB9F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74B9E-788E-D3ED-9C29-BDCAD5FA57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3333" y="6482753"/>
            <a:ext cx="10402353" cy="164212"/>
          </a:xfrm>
        </p:spPr>
        <p:txBody>
          <a:bodyPr/>
          <a:lstStyle/>
          <a:p>
            <a:r>
              <a:rPr lang="en-US" dirty="0"/>
              <a:t>Challenge one: Sharing the 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EB28E-444C-1111-0FF0-F59F6DAE45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4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8FC9E7-34BC-BCC0-49DB-1FEC52BBC6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Please use this slide to share your highlights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2FA5E6-0452-AEE5-2E3B-06176718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0D19B-C60F-C7E8-D3F9-CA9B493065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3333" y="6482753"/>
            <a:ext cx="10402353" cy="164212"/>
          </a:xfrm>
        </p:spPr>
        <p:txBody>
          <a:bodyPr/>
          <a:lstStyle/>
          <a:p>
            <a:r>
              <a:rPr lang="en-US" dirty="0"/>
              <a:t>Challenge one: Sharing the 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9671-42E9-9CA5-CFC3-0DF92A514A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5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BE12A1-31D6-97A2-69B4-B2DB7E1CF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162560" indent="-162560"/>
            <a:r>
              <a:rPr lang="en-GB" sz="1850" dirty="0"/>
              <a:t>What was your fundraising target?</a:t>
            </a:r>
            <a:endParaRPr lang="en-US" dirty="0"/>
          </a:p>
          <a:p>
            <a:pPr marL="162560" indent="-162560"/>
            <a:endParaRPr lang="en-GB" sz="1850" dirty="0"/>
          </a:p>
          <a:p>
            <a:pPr marL="162560" indent="-162560"/>
            <a:r>
              <a:rPr lang="en-GB" sz="1850" dirty="0"/>
              <a:t>How much did you raise?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DD339D-B33F-9601-8E9F-936C254B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Fundraising?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779B2-8887-DB86-A619-CF0B1CDA87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3333" y="6482753"/>
            <a:ext cx="10402353" cy="164212"/>
          </a:xfrm>
        </p:spPr>
        <p:txBody>
          <a:bodyPr/>
          <a:lstStyle/>
          <a:p>
            <a:r>
              <a:rPr lang="en-US" dirty="0"/>
              <a:t>Challenge one: Sharing the 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19316-CDC7-196A-74ED-96400C8EFC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525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AFOD new brand TEMPLATE 2025">
      <a:dk1>
        <a:srgbClr val="000000"/>
      </a:dk1>
      <a:lt1>
        <a:srgbClr val="FFFFFF"/>
      </a:lt1>
      <a:dk2>
        <a:srgbClr val="58A333"/>
      </a:dk2>
      <a:lt2>
        <a:srgbClr val="222444"/>
      </a:lt2>
      <a:accent1>
        <a:srgbClr val="A2C617"/>
      </a:accent1>
      <a:accent2>
        <a:srgbClr val="FAC850"/>
      </a:accent2>
      <a:accent3>
        <a:srgbClr val="EE7103"/>
      </a:accent3>
      <a:accent4>
        <a:srgbClr val="DC0014"/>
      </a:accent4>
      <a:accent5>
        <a:srgbClr val="E83273"/>
      </a:accent5>
      <a:accent6>
        <a:srgbClr val="7666AD"/>
      </a:accent6>
      <a:hlink>
        <a:srgbClr val="30BAC7"/>
      </a:hlink>
      <a:folHlink>
        <a:srgbClr val="A2C617"/>
      </a:folHlink>
    </a:clrScheme>
    <a:fontScheme name="CAFOD - typograph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3a0c7f-c966-4a5c-a0f8-de0f8150ea1e" xsi:nil="true"/>
    <lcf76f155ced4ddcb4097134ff3c332f xmlns="50022133-911c-46e8-95c6-74a5d3fff121">
      <Terms xmlns="http://schemas.microsoft.com/office/infopath/2007/PartnerControls"/>
    </lcf76f155ced4ddcb4097134ff3c332f>
    <_dlc_DocId xmlns="04672002-f21f-4240-adfb-f0b653fb6fb5">SZUU6KYVHK2A-1013458315-1491</_dlc_DocId>
    <_dlc_DocIdUrl xmlns="04672002-f21f-4240-adfb-f0b653fb6fb5">
      <Url>https://cafod365.sharepoint.com/sites/int/Education/_layouts/15/DocIdRedir.aspx?ID=SZUU6KYVHK2A-1013458315-1491</Url>
      <Description>SZUU6KYVHK2A-1013458315-1491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A21D2CF6151B4B96A243E4CF2539FF" ma:contentTypeVersion="2981" ma:contentTypeDescription="Create a new document." ma:contentTypeScope="" ma:versionID="530cf33ea1d7330f71515369a0fbc2ae">
  <xsd:schema xmlns:xsd="http://www.w3.org/2001/XMLSchema" xmlns:xs="http://www.w3.org/2001/XMLSchema" xmlns:p="http://schemas.microsoft.com/office/2006/metadata/properties" xmlns:ns2="04672002-f21f-4240-adfb-f0b653fb6fb5" xmlns:ns3="50022133-911c-46e8-95c6-74a5d3fff121" xmlns:ns4="bdf04112-6931-4610-9724-cd62e91446a3" xmlns:ns5="453a0c7f-c966-4a5c-a0f8-de0f8150ea1e" targetNamespace="http://schemas.microsoft.com/office/2006/metadata/properties" ma:root="true" ma:fieldsID="7730ff683e16546635f65625645ffa62" ns2:_="" ns3:_="" ns4:_="" ns5:_="">
    <xsd:import namespace="04672002-f21f-4240-adfb-f0b653fb6fb5"/>
    <xsd:import namespace="50022133-911c-46e8-95c6-74a5d3fff121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lcf76f155ced4ddcb4097134ff3c332f" minOccurs="0"/>
                <xsd:element ref="ns5:TaxCatchAll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22133-911c-46e8-95c6-74a5d3fff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0EC13B-69F9-4B7E-8939-D5FB66BCCB59}">
  <ds:schemaRefs>
    <ds:schemaRef ds:uri="http://purl.org/dc/terms/"/>
    <ds:schemaRef ds:uri="50022133-911c-46e8-95c6-74a5d3fff12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4672002-f21f-4240-adfb-f0b653fb6fb5"/>
    <ds:schemaRef ds:uri="http://schemas.microsoft.com/office/2006/documentManagement/types"/>
    <ds:schemaRef ds:uri="453a0c7f-c966-4a5c-a0f8-de0f8150ea1e"/>
    <ds:schemaRef ds:uri="bdf04112-6931-4610-9724-cd62e91446a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84FD8E-FB52-4F37-AE90-199A757DB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9A5DB7-E614-48D3-AC28-484A5632AAB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B7BCDA0-BF9B-4864-B03C-F0B3035EC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50022133-911c-46e8-95c6-74a5d3fff121"/>
    <ds:schemaRef ds:uri="bdf04112-6931-4610-9724-cd62e91446a3"/>
    <ds:schemaRef ds:uri="453a0c7f-c966-4a5c-a0f8-de0f8150e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177</Words>
  <Application>Microsoft Office PowerPoint</Application>
  <PresentationFormat>Widescreen</PresentationFormat>
  <Paragraphs>37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Reflective Diary Training Day One Sharing the Story</vt:lpstr>
      <vt:lpstr>PowerPoint Presentation</vt:lpstr>
      <vt:lpstr>PowerPoint Presentation</vt:lpstr>
      <vt:lpstr>Our initial ideas</vt:lpstr>
      <vt:lpstr>Our final idea!</vt:lpstr>
      <vt:lpstr>Challenges</vt:lpstr>
      <vt:lpstr>Highlights</vt:lpstr>
      <vt:lpstr>Fundraising?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Brinn</dc:creator>
  <cp:lastModifiedBy>Susan Kambalu</cp:lastModifiedBy>
  <cp:revision>19</cp:revision>
  <dcterms:created xsi:type="dcterms:W3CDTF">2025-05-02T11:15:42Z</dcterms:created>
  <dcterms:modified xsi:type="dcterms:W3CDTF">2026-01-23T11:32:53Z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0x0101001CA21D2CF6151B4B96A243E4CF2539FF</vt:lpwstr>
  </property>
  <property fmtid="{D5CDD505-2E9C-101B-9397-08002B2CF9AE}" pid="3" name="MediaServiceImageTags">
    <vt:lpwstr/>
  </property>
  <property fmtid="{D5CDD505-2E9C-101B-9397-08002B2CF9AE}" pid="4" name="_dlc_DocIdItemGuid">
    <vt:lpwstr>3c7561d2-16e7-4e56-b389-de20ff211b7f</vt:lpwstr>
  </property>
</Properties>
</file>