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sldIdLst>
    <p:sldId id="256" r:id="rId6"/>
    <p:sldId id="257" r:id="rId7"/>
    <p:sldId id="259" r:id="rId8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C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A4CF55-4971-4699-B7A5-B4569679372F}" v="1" dt="2025-04-28T11:30:01.723"/>
    <p1510:client id="{D7DA3680-6B58-400A-A42A-56346586B551}" v="4" dt="2025-04-28T11:14:05.03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979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3123181" y="10805953"/>
            <a:ext cx="6604000" cy="125730"/>
          </a:xfrm>
          <a:custGeom>
            <a:avLst/>
            <a:gdLst/>
            <a:ahLst/>
            <a:cxnLst/>
            <a:rect l="l" t="t" r="r" b="b"/>
            <a:pathLst>
              <a:path w="6604000" h="125729">
                <a:moveTo>
                  <a:pt x="6603966" y="0"/>
                </a:moveTo>
                <a:lnTo>
                  <a:pt x="0" y="0"/>
                </a:lnTo>
                <a:lnTo>
                  <a:pt x="0" y="125650"/>
                </a:lnTo>
                <a:lnTo>
                  <a:pt x="6603966" y="125650"/>
                </a:lnTo>
                <a:lnTo>
                  <a:pt x="6603966" y="0"/>
                </a:lnTo>
                <a:close/>
              </a:path>
            </a:pathLst>
          </a:custGeom>
          <a:solidFill>
            <a:srgbClr val="59B5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678924" y="10805953"/>
            <a:ext cx="2813050" cy="125730"/>
          </a:xfrm>
          <a:custGeom>
            <a:avLst/>
            <a:gdLst/>
            <a:ahLst/>
            <a:cxnLst/>
            <a:rect l="l" t="t" r="r" b="b"/>
            <a:pathLst>
              <a:path w="2813050" h="125729">
                <a:moveTo>
                  <a:pt x="2813024" y="0"/>
                </a:moveTo>
                <a:lnTo>
                  <a:pt x="0" y="0"/>
                </a:lnTo>
                <a:lnTo>
                  <a:pt x="0" y="125650"/>
                </a:lnTo>
                <a:lnTo>
                  <a:pt x="2813024" y="125650"/>
                </a:lnTo>
                <a:lnTo>
                  <a:pt x="2813024" y="0"/>
                </a:lnTo>
                <a:close/>
              </a:path>
            </a:pathLst>
          </a:custGeom>
          <a:solidFill>
            <a:srgbClr val="59B5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491948" y="10805953"/>
            <a:ext cx="3329304" cy="125730"/>
          </a:xfrm>
          <a:custGeom>
            <a:avLst/>
            <a:gdLst/>
            <a:ahLst/>
            <a:cxnLst/>
            <a:rect l="l" t="t" r="r" b="b"/>
            <a:pathLst>
              <a:path w="3329304" h="125729">
                <a:moveTo>
                  <a:pt x="3329259" y="0"/>
                </a:moveTo>
                <a:lnTo>
                  <a:pt x="0" y="0"/>
                </a:lnTo>
                <a:lnTo>
                  <a:pt x="0" y="125650"/>
                </a:lnTo>
                <a:lnTo>
                  <a:pt x="3329259" y="125650"/>
                </a:lnTo>
                <a:lnTo>
                  <a:pt x="3329259" y="0"/>
                </a:lnTo>
                <a:close/>
              </a:path>
            </a:pathLst>
          </a:custGeom>
          <a:solidFill>
            <a:srgbClr val="3D77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830916" y="10805953"/>
            <a:ext cx="2292350" cy="125730"/>
          </a:xfrm>
          <a:custGeom>
            <a:avLst/>
            <a:gdLst/>
            <a:ahLst/>
            <a:cxnLst/>
            <a:rect l="l" t="t" r="r" b="b"/>
            <a:pathLst>
              <a:path w="2292350" h="125729">
                <a:moveTo>
                  <a:pt x="0" y="125650"/>
                </a:moveTo>
                <a:lnTo>
                  <a:pt x="2292265" y="125650"/>
                </a:lnTo>
                <a:lnTo>
                  <a:pt x="2292265" y="0"/>
                </a:lnTo>
                <a:lnTo>
                  <a:pt x="0" y="0"/>
                </a:lnTo>
                <a:lnTo>
                  <a:pt x="0" y="125650"/>
                </a:lnTo>
                <a:close/>
              </a:path>
            </a:pathLst>
          </a:custGeom>
          <a:solidFill>
            <a:srgbClr val="F9C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821209" y="10805953"/>
            <a:ext cx="1010285" cy="125730"/>
          </a:xfrm>
          <a:custGeom>
            <a:avLst/>
            <a:gdLst/>
            <a:ahLst/>
            <a:cxnLst/>
            <a:rect l="l" t="t" r="r" b="b"/>
            <a:pathLst>
              <a:path w="1010284" h="125729">
                <a:moveTo>
                  <a:pt x="1009707" y="0"/>
                </a:moveTo>
                <a:lnTo>
                  <a:pt x="0" y="0"/>
                </a:lnTo>
                <a:lnTo>
                  <a:pt x="0" y="125650"/>
                </a:lnTo>
                <a:lnTo>
                  <a:pt x="1009707" y="125650"/>
                </a:lnTo>
                <a:lnTo>
                  <a:pt x="1009707" y="0"/>
                </a:lnTo>
                <a:close/>
              </a:path>
            </a:pathLst>
          </a:custGeom>
          <a:solidFill>
            <a:srgbClr val="E526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0"/>
            <a:ext cx="20104100" cy="377190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20104099" y="0"/>
                </a:moveTo>
                <a:lnTo>
                  <a:pt x="0" y="0"/>
                </a:lnTo>
                <a:lnTo>
                  <a:pt x="0" y="376951"/>
                </a:lnTo>
                <a:lnTo>
                  <a:pt x="20104099" y="376951"/>
                </a:lnTo>
                <a:lnTo>
                  <a:pt x="20104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16033534" y="9314129"/>
                </a:moveTo>
                <a:lnTo>
                  <a:pt x="15997898" y="9282379"/>
                </a:lnTo>
                <a:lnTo>
                  <a:pt x="15957525" y="9255303"/>
                </a:lnTo>
                <a:lnTo>
                  <a:pt x="15913507" y="9233408"/>
                </a:lnTo>
                <a:lnTo>
                  <a:pt x="15866961" y="9217165"/>
                </a:lnTo>
                <a:lnTo>
                  <a:pt x="15818968" y="9207068"/>
                </a:lnTo>
                <a:lnTo>
                  <a:pt x="15770632" y="9203588"/>
                </a:lnTo>
                <a:lnTo>
                  <a:pt x="15721191" y="9206547"/>
                </a:lnTo>
                <a:lnTo>
                  <a:pt x="15674150" y="9215196"/>
                </a:lnTo>
                <a:lnTo>
                  <a:pt x="15629839" y="9229204"/>
                </a:lnTo>
                <a:lnTo>
                  <a:pt x="15588653" y="9248229"/>
                </a:lnTo>
                <a:lnTo>
                  <a:pt x="15550934" y="9271952"/>
                </a:lnTo>
                <a:lnTo>
                  <a:pt x="15517063" y="9300007"/>
                </a:lnTo>
                <a:lnTo>
                  <a:pt x="15487396" y="9332087"/>
                </a:lnTo>
                <a:lnTo>
                  <a:pt x="15462314" y="9367837"/>
                </a:lnTo>
                <a:lnTo>
                  <a:pt x="15442159" y="9406941"/>
                </a:lnTo>
                <a:lnTo>
                  <a:pt x="15427313" y="9449041"/>
                </a:lnTo>
                <a:lnTo>
                  <a:pt x="15418143" y="9493809"/>
                </a:lnTo>
                <a:lnTo>
                  <a:pt x="15415006" y="9540913"/>
                </a:lnTo>
                <a:lnTo>
                  <a:pt x="15418092" y="9588259"/>
                </a:lnTo>
                <a:lnTo>
                  <a:pt x="15427097" y="9633356"/>
                </a:lnTo>
                <a:lnTo>
                  <a:pt x="15441676" y="9675851"/>
                </a:lnTo>
                <a:lnTo>
                  <a:pt x="15461476" y="9715386"/>
                </a:lnTo>
                <a:lnTo>
                  <a:pt x="15486126" y="9751593"/>
                </a:lnTo>
                <a:lnTo>
                  <a:pt x="15515285" y="9784131"/>
                </a:lnTo>
                <a:lnTo>
                  <a:pt x="15548598" y="9812642"/>
                </a:lnTo>
                <a:lnTo>
                  <a:pt x="15585707" y="9836760"/>
                </a:lnTo>
                <a:lnTo>
                  <a:pt x="15626245" y="9856140"/>
                </a:lnTo>
                <a:lnTo>
                  <a:pt x="15669857" y="9870427"/>
                </a:lnTo>
                <a:lnTo>
                  <a:pt x="15716199" y="9879254"/>
                </a:lnTo>
                <a:lnTo>
                  <a:pt x="15764917" y="9882276"/>
                </a:lnTo>
                <a:lnTo>
                  <a:pt x="15813189" y="9878568"/>
                </a:lnTo>
                <a:lnTo>
                  <a:pt x="15861284" y="9867824"/>
                </a:lnTo>
                <a:lnTo>
                  <a:pt x="15908249" y="9850590"/>
                </a:lnTo>
                <a:lnTo>
                  <a:pt x="15953118" y="9827450"/>
                </a:lnTo>
                <a:lnTo>
                  <a:pt x="15994952" y="9798964"/>
                </a:lnTo>
                <a:lnTo>
                  <a:pt x="16013799" y="9763963"/>
                </a:lnTo>
                <a:lnTo>
                  <a:pt x="16000641" y="9726219"/>
                </a:lnTo>
                <a:lnTo>
                  <a:pt x="15945777" y="9666478"/>
                </a:lnTo>
                <a:lnTo>
                  <a:pt x="15907055" y="9698736"/>
                </a:lnTo>
                <a:lnTo>
                  <a:pt x="15863735" y="9723323"/>
                </a:lnTo>
                <a:lnTo>
                  <a:pt x="15818041" y="9738995"/>
                </a:lnTo>
                <a:lnTo>
                  <a:pt x="15772245" y="9744507"/>
                </a:lnTo>
                <a:lnTo>
                  <a:pt x="15725026" y="9739211"/>
                </a:lnTo>
                <a:lnTo>
                  <a:pt x="15682024" y="9724060"/>
                </a:lnTo>
                <a:lnTo>
                  <a:pt x="15644330" y="9700133"/>
                </a:lnTo>
                <a:lnTo>
                  <a:pt x="15613063" y="9668523"/>
                </a:lnTo>
                <a:lnTo>
                  <a:pt x="15589352" y="9630321"/>
                </a:lnTo>
                <a:lnTo>
                  <a:pt x="15574302" y="9586595"/>
                </a:lnTo>
                <a:lnTo>
                  <a:pt x="15569045" y="9538462"/>
                </a:lnTo>
                <a:lnTo>
                  <a:pt x="15574429" y="9490672"/>
                </a:lnTo>
                <a:lnTo>
                  <a:pt x="15589530" y="9447289"/>
                </a:lnTo>
                <a:lnTo>
                  <a:pt x="15613241" y="9409379"/>
                </a:lnTo>
                <a:lnTo>
                  <a:pt x="15644457" y="9378036"/>
                </a:lnTo>
                <a:lnTo>
                  <a:pt x="15682087" y="9354312"/>
                </a:lnTo>
                <a:lnTo>
                  <a:pt x="15725051" y="9339288"/>
                </a:lnTo>
                <a:lnTo>
                  <a:pt x="15772245" y="9334043"/>
                </a:lnTo>
                <a:lnTo>
                  <a:pt x="15807881" y="9337675"/>
                </a:lnTo>
                <a:lnTo>
                  <a:pt x="15843415" y="9348114"/>
                </a:lnTo>
                <a:lnTo>
                  <a:pt x="15877807" y="9364739"/>
                </a:lnTo>
                <a:lnTo>
                  <a:pt x="15910014" y="9386875"/>
                </a:lnTo>
                <a:lnTo>
                  <a:pt x="15927324" y="9395917"/>
                </a:lnTo>
                <a:lnTo>
                  <a:pt x="15946133" y="9397594"/>
                </a:lnTo>
                <a:lnTo>
                  <a:pt x="15964243" y="9392196"/>
                </a:lnTo>
                <a:lnTo>
                  <a:pt x="15979496" y="9379966"/>
                </a:lnTo>
                <a:lnTo>
                  <a:pt x="16033534" y="9314129"/>
                </a:lnTo>
                <a:close/>
              </a:path>
              <a:path w="20104100" h="11308715">
                <a:moveTo>
                  <a:pt x="16792715" y="9875368"/>
                </a:moveTo>
                <a:lnTo>
                  <a:pt x="16737330" y="9745739"/>
                </a:lnTo>
                <a:lnTo>
                  <a:pt x="16685578" y="9624619"/>
                </a:lnTo>
                <a:lnTo>
                  <a:pt x="16574783" y="9365336"/>
                </a:lnTo>
                <a:lnTo>
                  <a:pt x="16530587" y="9261894"/>
                </a:lnTo>
                <a:lnTo>
                  <a:pt x="16530587" y="9624619"/>
                </a:lnTo>
                <a:lnTo>
                  <a:pt x="16320072" y="9624619"/>
                </a:lnTo>
                <a:lnTo>
                  <a:pt x="16425723" y="9365336"/>
                </a:lnTo>
                <a:lnTo>
                  <a:pt x="16530587" y="9624619"/>
                </a:lnTo>
                <a:lnTo>
                  <a:pt x="16530587" y="9261894"/>
                </a:lnTo>
                <a:lnTo>
                  <a:pt x="16513036" y="9225724"/>
                </a:lnTo>
                <a:lnTo>
                  <a:pt x="16475317" y="9208059"/>
                </a:lnTo>
                <a:lnTo>
                  <a:pt x="16352584" y="9208059"/>
                </a:lnTo>
                <a:lnTo>
                  <a:pt x="16062808" y="9875368"/>
                </a:lnTo>
                <a:lnTo>
                  <a:pt x="16218053" y="9875368"/>
                </a:lnTo>
                <a:lnTo>
                  <a:pt x="16270478" y="9745739"/>
                </a:lnTo>
                <a:lnTo>
                  <a:pt x="16579342" y="9745739"/>
                </a:lnTo>
                <a:lnTo>
                  <a:pt x="16631768" y="9875368"/>
                </a:lnTo>
                <a:lnTo>
                  <a:pt x="16792715" y="9875368"/>
                </a:lnTo>
                <a:close/>
              </a:path>
              <a:path w="20104100" h="11308715">
                <a:moveTo>
                  <a:pt x="17361269" y="9208046"/>
                </a:moveTo>
                <a:lnTo>
                  <a:pt x="16919118" y="9208046"/>
                </a:lnTo>
                <a:lnTo>
                  <a:pt x="16899878" y="9211970"/>
                </a:lnTo>
                <a:lnTo>
                  <a:pt x="16884104" y="9222638"/>
                </a:lnTo>
                <a:lnTo>
                  <a:pt x="16873436" y="9238412"/>
                </a:lnTo>
                <a:lnTo>
                  <a:pt x="16869525" y="9257640"/>
                </a:lnTo>
                <a:lnTo>
                  <a:pt x="16869525" y="9875355"/>
                </a:lnTo>
                <a:lnTo>
                  <a:pt x="17020286" y="9875355"/>
                </a:lnTo>
                <a:lnTo>
                  <a:pt x="17020286" y="9606331"/>
                </a:lnTo>
                <a:lnTo>
                  <a:pt x="17259669" y="9606331"/>
                </a:lnTo>
                <a:lnTo>
                  <a:pt x="17278909" y="9602419"/>
                </a:lnTo>
                <a:lnTo>
                  <a:pt x="17294670" y="9591751"/>
                </a:lnTo>
                <a:lnTo>
                  <a:pt x="17305338" y="9575990"/>
                </a:lnTo>
                <a:lnTo>
                  <a:pt x="17309262" y="9556737"/>
                </a:lnTo>
                <a:lnTo>
                  <a:pt x="17309262" y="9480359"/>
                </a:lnTo>
                <a:lnTo>
                  <a:pt x="17020286" y="9480359"/>
                </a:lnTo>
                <a:lnTo>
                  <a:pt x="17020286" y="9332824"/>
                </a:lnTo>
                <a:lnTo>
                  <a:pt x="17360456" y="9332824"/>
                </a:lnTo>
                <a:lnTo>
                  <a:pt x="17361269" y="9208046"/>
                </a:lnTo>
                <a:close/>
              </a:path>
              <a:path w="20104100" h="11308715">
                <a:moveTo>
                  <a:pt x="18166753" y="9542932"/>
                </a:moveTo>
                <a:lnTo>
                  <a:pt x="18163858" y="9496374"/>
                </a:lnTo>
                <a:lnTo>
                  <a:pt x="18155362" y="9451099"/>
                </a:lnTo>
                <a:lnTo>
                  <a:pt x="18141646" y="9408096"/>
                </a:lnTo>
                <a:lnTo>
                  <a:pt x="18127739" y="9377794"/>
                </a:lnTo>
                <a:lnTo>
                  <a:pt x="18127739" y="9534804"/>
                </a:lnTo>
                <a:lnTo>
                  <a:pt x="18127358" y="9542932"/>
                </a:lnTo>
                <a:lnTo>
                  <a:pt x="18127345" y="9551073"/>
                </a:lnTo>
                <a:lnTo>
                  <a:pt x="18126952" y="9558782"/>
                </a:lnTo>
                <a:lnTo>
                  <a:pt x="18126926" y="9559201"/>
                </a:lnTo>
                <a:lnTo>
                  <a:pt x="18126152" y="9567316"/>
                </a:lnTo>
                <a:lnTo>
                  <a:pt x="18126113" y="9567735"/>
                </a:lnTo>
                <a:lnTo>
                  <a:pt x="18100091" y="9591700"/>
                </a:lnTo>
                <a:lnTo>
                  <a:pt x="18084242" y="9591700"/>
                </a:lnTo>
                <a:lnTo>
                  <a:pt x="18084242" y="9714420"/>
                </a:lnTo>
                <a:lnTo>
                  <a:pt x="18052161" y="9733204"/>
                </a:lnTo>
                <a:lnTo>
                  <a:pt x="18023904" y="9727654"/>
                </a:lnTo>
                <a:lnTo>
                  <a:pt x="18011115" y="9717151"/>
                </a:lnTo>
                <a:lnTo>
                  <a:pt x="18011115" y="9800996"/>
                </a:lnTo>
                <a:lnTo>
                  <a:pt x="17982070" y="9817570"/>
                </a:lnTo>
                <a:lnTo>
                  <a:pt x="17948745" y="9816884"/>
                </a:lnTo>
                <a:lnTo>
                  <a:pt x="17916919" y="9800184"/>
                </a:lnTo>
                <a:lnTo>
                  <a:pt x="17892345" y="9768726"/>
                </a:lnTo>
                <a:lnTo>
                  <a:pt x="17880775" y="9723742"/>
                </a:lnTo>
                <a:lnTo>
                  <a:pt x="17887963" y="9666478"/>
                </a:lnTo>
                <a:lnTo>
                  <a:pt x="17918951" y="9696196"/>
                </a:lnTo>
                <a:lnTo>
                  <a:pt x="17941379" y="9732327"/>
                </a:lnTo>
                <a:lnTo>
                  <a:pt x="17960620" y="9767049"/>
                </a:lnTo>
                <a:lnTo>
                  <a:pt x="17982070" y="9792551"/>
                </a:lnTo>
                <a:lnTo>
                  <a:pt x="18011115" y="9800996"/>
                </a:lnTo>
                <a:lnTo>
                  <a:pt x="18011115" y="9717151"/>
                </a:lnTo>
                <a:lnTo>
                  <a:pt x="17997793" y="9706191"/>
                </a:lnTo>
                <a:lnTo>
                  <a:pt x="17972151" y="9677222"/>
                </a:lnTo>
                <a:lnTo>
                  <a:pt x="17961890" y="9666478"/>
                </a:lnTo>
                <a:lnTo>
                  <a:pt x="17945304" y="9649117"/>
                </a:lnTo>
                <a:lnTo>
                  <a:pt x="17915598" y="9630308"/>
                </a:lnTo>
                <a:lnTo>
                  <a:pt x="17969611" y="9630232"/>
                </a:lnTo>
                <a:lnTo>
                  <a:pt x="18012880" y="9645548"/>
                </a:lnTo>
                <a:lnTo>
                  <a:pt x="18050409" y="9674542"/>
                </a:lnTo>
                <a:lnTo>
                  <a:pt x="18084242" y="9714420"/>
                </a:lnTo>
                <a:lnTo>
                  <a:pt x="18084242" y="9591700"/>
                </a:lnTo>
                <a:lnTo>
                  <a:pt x="17844085" y="9591700"/>
                </a:lnTo>
                <a:lnTo>
                  <a:pt x="17844085" y="9849777"/>
                </a:lnTo>
                <a:lnTo>
                  <a:pt x="17842307" y="9858908"/>
                </a:lnTo>
                <a:lnTo>
                  <a:pt x="17806378" y="9876701"/>
                </a:lnTo>
                <a:lnTo>
                  <a:pt x="17799749" y="9876917"/>
                </a:lnTo>
                <a:lnTo>
                  <a:pt x="17786350" y="9876917"/>
                </a:lnTo>
                <a:lnTo>
                  <a:pt x="17780229" y="9876701"/>
                </a:lnTo>
                <a:lnTo>
                  <a:pt x="17779645" y="9876701"/>
                </a:lnTo>
                <a:lnTo>
                  <a:pt x="17741837" y="9858908"/>
                </a:lnTo>
                <a:lnTo>
                  <a:pt x="17740033" y="9815538"/>
                </a:lnTo>
                <a:lnTo>
                  <a:pt x="17740033" y="9653880"/>
                </a:lnTo>
                <a:lnTo>
                  <a:pt x="17740033" y="9630181"/>
                </a:lnTo>
                <a:lnTo>
                  <a:pt x="17740033" y="9591294"/>
                </a:lnTo>
                <a:lnTo>
                  <a:pt x="17703140" y="9591294"/>
                </a:lnTo>
                <a:lnTo>
                  <a:pt x="17703140" y="9734131"/>
                </a:lnTo>
                <a:lnTo>
                  <a:pt x="17693945" y="9770161"/>
                </a:lnTo>
                <a:lnTo>
                  <a:pt x="17675467" y="9798304"/>
                </a:lnTo>
                <a:lnTo>
                  <a:pt x="17648416" y="9814712"/>
                </a:lnTo>
                <a:lnTo>
                  <a:pt x="17613478" y="9815538"/>
                </a:lnTo>
                <a:lnTo>
                  <a:pt x="17571377" y="9796932"/>
                </a:lnTo>
                <a:lnTo>
                  <a:pt x="17611421" y="9774580"/>
                </a:lnTo>
                <a:lnTo>
                  <a:pt x="17646053" y="9739427"/>
                </a:lnTo>
                <a:lnTo>
                  <a:pt x="17656163" y="9723742"/>
                </a:lnTo>
                <a:lnTo>
                  <a:pt x="17673219" y="9697263"/>
                </a:lnTo>
                <a:lnTo>
                  <a:pt x="17690859" y="9653880"/>
                </a:lnTo>
                <a:lnTo>
                  <a:pt x="17702340" y="9694100"/>
                </a:lnTo>
                <a:lnTo>
                  <a:pt x="17702746" y="9714420"/>
                </a:lnTo>
                <a:lnTo>
                  <a:pt x="17702822" y="9718319"/>
                </a:lnTo>
                <a:lnTo>
                  <a:pt x="17702899" y="9722129"/>
                </a:lnTo>
                <a:lnTo>
                  <a:pt x="17703013" y="9727654"/>
                </a:lnTo>
                <a:lnTo>
                  <a:pt x="17703102" y="9732327"/>
                </a:lnTo>
                <a:lnTo>
                  <a:pt x="17703140" y="9734131"/>
                </a:lnTo>
                <a:lnTo>
                  <a:pt x="17703140" y="9591294"/>
                </a:lnTo>
                <a:lnTo>
                  <a:pt x="17663630" y="9591294"/>
                </a:lnTo>
                <a:lnTo>
                  <a:pt x="17663630" y="9631121"/>
                </a:lnTo>
                <a:lnTo>
                  <a:pt x="17644060" y="9668408"/>
                </a:lnTo>
                <a:lnTo>
                  <a:pt x="17611344" y="9701212"/>
                </a:lnTo>
                <a:lnTo>
                  <a:pt x="17571543" y="9722129"/>
                </a:lnTo>
                <a:lnTo>
                  <a:pt x="17530737" y="9723730"/>
                </a:lnTo>
                <a:lnTo>
                  <a:pt x="17494987" y="9698596"/>
                </a:lnTo>
                <a:lnTo>
                  <a:pt x="17527347" y="9689592"/>
                </a:lnTo>
                <a:lnTo>
                  <a:pt x="17553763" y="9668878"/>
                </a:lnTo>
                <a:lnTo>
                  <a:pt x="17580852" y="9645917"/>
                </a:lnTo>
                <a:lnTo>
                  <a:pt x="17615269" y="9630181"/>
                </a:lnTo>
                <a:lnTo>
                  <a:pt x="17663630" y="9631121"/>
                </a:lnTo>
                <a:lnTo>
                  <a:pt x="17663630" y="9591294"/>
                </a:lnTo>
                <a:lnTo>
                  <a:pt x="17486846" y="9591294"/>
                </a:lnTo>
                <a:lnTo>
                  <a:pt x="17477131" y="9589491"/>
                </a:lnTo>
                <a:lnTo>
                  <a:pt x="17459643" y="9551073"/>
                </a:lnTo>
                <a:lnTo>
                  <a:pt x="17459643" y="9534804"/>
                </a:lnTo>
                <a:lnTo>
                  <a:pt x="17477131" y="9496374"/>
                </a:lnTo>
                <a:lnTo>
                  <a:pt x="17486846" y="9494571"/>
                </a:lnTo>
                <a:lnTo>
                  <a:pt x="17740033" y="9494571"/>
                </a:lnTo>
                <a:lnTo>
                  <a:pt x="17740033" y="9458109"/>
                </a:lnTo>
                <a:lnTo>
                  <a:pt x="17740033" y="9395409"/>
                </a:lnTo>
                <a:lnTo>
                  <a:pt x="17740033" y="9238958"/>
                </a:lnTo>
                <a:lnTo>
                  <a:pt x="17740110" y="9236100"/>
                </a:lnTo>
                <a:lnTo>
                  <a:pt x="17778095" y="9209291"/>
                </a:lnTo>
                <a:lnTo>
                  <a:pt x="17792053" y="9208770"/>
                </a:lnTo>
                <a:lnTo>
                  <a:pt x="17806010" y="9209011"/>
                </a:lnTo>
                <a:lnTo>
                  <a:pt x="17842675" y="9226550"/>
                </a:lnTo>
                <a:lnTo>
                  <a:pt x="17844478" y="9236100"/>
                </a:lnTo>
                <a:lnTo>
                  <a:pt x="17844478" y="9494177"/>
                </a:lnTo>
                <a:lnTo>
                  <a:pt x="18100510" y="9494177"/>
                </a:lnTo>
                <a:lnTo>
                  <a:pt x="18127345" y="9526689"/>
                </a:lnTo>
                <a:lnTo>
                  <a:pt x="18127739" y="9534804"/>
                </a:lnTo>
                <a:lnTo>
                  <a:pt x="18127739" y="9377794"/>
                </a:lnTo>
                <a:lnTo>
                  <a:pt x="18106505" y="9340545"/>
                </a:lnTo>
                <a:lnTo>
                  <a:pt x="18072596" y="9295155"/>
                </a:lnTo>
                <a:lnTo>
                  <a:pt x="18063121" y="9285681"/>
                </a:lnTo>
                <a:lnTo>
                  <a:pt x="18063121" y="9340545"/>
                </a:lnTo>
                <a:lnTo>
                  <a:pt x="18058791" y="9392475"/>
                </a:lnTo>
                <a:lnTo>
                  <a:pt x="18058676" y="9393784"/>
                </a:lnTo>
                <a:lnTo>
                  <a:pt x="18037252" y="9429979"/>
                </a:lnTo>
                <a:lnTo>
                  <a:pt x="18002022" y="9451099"/>
                </a:lnTo>
                <a:lnTo>
                  <a:pt x="17956213" y="9459100"/>
                </a:lnTo>
                <a:lnTo>
                  <a:pt x="17903000" y="9455963"/>
                </a:lnTo>
                <a:lnTo>
                  <a:pt x="17934089" y="9420987"/>
                </a:lnTo>
                <a:lnTo>
                  <a:pt x="17954028" y="9409633"/>
                </a:lnTo>
                <a:lnTo>
                  <a:pt x="17964341" y="9403753"/>
                </a:lnTo>
                <a:lnTo>
                  <a:pt x="17995062" y="9392475"/>
                </a:lnTo>
                <a:lnTo>
                  <a:pt x="18027549" y="9375343"/>
                </a:lnTo>
                <a:lnTo>
                  <a:pt x="18063121" y="9340545"/>
                </a:lnTo>
                <a:lnTo>
                  <a:pt x="18063121" y="9285681"/>
                </a:lnTo>
                <a:lnTo>
                  <a:pt x="18041455" y="9264015"/>
                </a:lnTo>
                <a:lnTo>
                  <a:pt x="18012245" y="9240977"/>
                </a:lnTo>
                <a:lnTo>
                  <a:pt x="18006822" y="9236697"/>
                </a:lnTo>
                <a:lnTo>
                  <a:pt x="17969065" y="9213571"/>
                </a:lnTo>
                <a:lnTo>
                  <a:pt x="17965484" y="9211932"/>
                </a:lnTo>
                <a:lnTo>
                  <a:pt x="17965484" y="9303042"/>
                </a:lnTo>
                <a:lnTo>
                  <a:pt x="17953609" y="9342018"/>
                </a:lnTo>
                <a:lnTo>
                  <a:pt x="17929403" y="9379293"/>
                </a:lnTo>
                <a:lnTo>
                  <a:pt x="17894872" y="9409633"/>
                </a:lnTo>
                <a:lnTo>
                  <a:pt x="17882185" y="9367545"/>
                </a:lnTo>
                <a:lnTo>
                  <a:pt x="17882108" y="9367317"/>
                </a:lnTo>
                <a:lnTo>
                  <a:pt x="17891925" y="9335338"/>
                </a:lnTo>
                <a:lnTo>
                  <a:pt x="17913033" y="9307665"/>
                </a:lnTo>
                <a:lnTo>
                  <a:pt x="17934166" y="9278226"/>
                </a:lnTo>
                <a:lnTo>
                  <a:pt x="17944034" y="9240977"/>
                </a:lnTo>
                <a:lnTo>
                  <a:pt x="17962969" y="9267609"/>
                </a:lnTo>
                <a:lnTo>
                  <a:pt x="17965484" y="9303042"/>
                </a:lnTo>
                <a:lnTo>
                  <a:pt x="17965484" y="9211932"/>
                </a:lnTo>
                <a:lnTo>
                  <a:pt x="17928514" y="9194965"/>
                </a:lnTo>
                <a:lnTo>
                  <a:pt x="17885537" y="9181249"/>
                </a:lnTo>
                <a:lnTo>
                  <a:pt x="17840478" y="9172765"/>
                </a:lnTo>
                <a:lnTo>
                  <a:pt x="17793678" y="9169857"/>
                </a:lnTo>
                <a:lnTo>
                  <a:pt x="17746879" y="9172765"/>
                </a:lnTo>
                <a:lnTo>
                  <a:pt x="17703051" y="9181020"/>
                </a:lnTo>
                <a:lnTo>
                  <a:pt x="17703051" y="9395409"/>
                </a:lnTo>
                <a:lnTo>
                  <a:pt x="17692891" y="9393225"/>
                </a:lnTo>
                <a:lnTo>
                  <a:pt x="17692891" y="9453931"/>
                </a:lnTo>
                <a:lnTo>
                  <a:pt x="17631702" y="9458109"/>
                </a:lnTo>
                <a:lnTo>
                  <a:pt x="17590339" y="9445511"/>
                </a:lnTo>
                <a:lnTo>
                  <a:pt x="17560417" y="9423057"/>
                </a:lnTo>
                <a:lnTo>
                  <a:pt x="17533582" y="9397682"/>
                </a:lnTo>
                <a:lnTo>
                  <a:pt x="17501464" y="9376296"/>
                </a:lnTo>
                <a:lnTo>
                  <a:pt x="17545723" y="9373883"/>
                </a:lnTo>
                <a:lnTo>
                  <a:pt x="17591266" y="9385313"/>
                </a:lnTo>
                <a:lnTo>
                  <a:pt x="17633823" y="9405722"/>
                </a:lnTo>
                <a:lnTo>
                  <a:pt x="17669117" y="9430220"/>
                </a:lnTo>
                <a:lnTo>
                  <a:pt x="17692891" y="9453931"/>
                </a:lnTo>
                <a:lnTo>
                  <a:pt x="17692891" y="9393225"/>
                </a:lnTo>
                <a:lnTo>
                  <a:pt x="17657420" y="9373883"/>
                </a:lnTo>
                <a:lnTo>
                  <a:pt x="17629404" y="9324099"/>
                </a:lnTo>
                <a:lnTo>
                  <a:pt x="17628223" y="9280461"/>
                </a:lnTo>
                <a:lnTo>
                  <a:pt x="17648200" y="9238958"/>
                </a:lnTo>
                <a:lnTo>
                  <a:pt x="17666424" y="9288831"/>
                </a:lnTo>
                <a:lnTo>
                  <a:pt x="17685830" y="9323730"/>
                </a:lnTo>
                <a:lnTo>
                  <a:pt x="17700130" y="9355353"/>
                </a:lnTo>
                <a:lnTo>
                  <a:pt x="17702835" y="9392475"/>
                </a:lnTo>
                <a:lnTo>
                  <a:pt x="17702937" y="9393784"/>
                </a:lnTo>
                <a:lnTo>
                  <a:pt x="17703051" y="9395409"/>
                </a:lnTo>
                <a:lnTo>
                  <a:pt x="17703051" y="9181020"/>
                </a:lnTo>
                <a:lnTo>
                  <a:pt x="17701819" y="9181249"/>
                </a:lnTo>
                <a:lnTo>
                  <a:pt x="17658842" y="9194965"/>
                </a:lnTo>
                <a:lnTo>
                  <a:pt x="17618291" y="9213571"/>
                </a:lnTo>
                <a:lnTo>
                  <a:pt x="17580534" y="9236697"/>
                </a:lnTo>
                <a:lnTo>
                  <a:pt x="17545901" y="9264015"/>
                </a:lnTo>
                <a:lnTo>
                  <a:pt x="17514761" y="9295155"/>
                </a:lnTo>
                <a:lnTo>
                  <a:pt x="17487443" y="9329788"/>
                </a:lnTo>
                <a:lnTo>
                  <a:pt x="17464316" y="9367545"/>
                </a:lnTo>
                <a:lnTo>
                  <a:pt x="17445711" y="9408096"/>
                </a:lnTo>
                <a:lnTo>
                  <a:pt x="17431995" y="9451099"/>
                </a:lnTo>
                <a:lnTo>
                  <a:pt x="17423537" y="9495980"/>
                </a:lnTo>
                <a:lnTo>
                  <a:pt x="17420603" y="9542932"/>
                </a:lnTo>
                <a:lnTo>
                  <a:pt x="17423486" y="9589491"/>
                </a:lnTo>
                <a:lnTo>
                  <a:pt x="17431995" y="9634791"/>
                </a:lnTo>
                <a:lnTo>
                  <a:pt x="17445711" y="9677781"/>
                </a:lnTo>
                <a:lnTo>
                  <a:pt x="17464316" y="9718319"/>
                </a:lnTo>
                <a:lnTo>
                  <a:pt x="17487443" y="9756076"/>
                </a:lnTo>
                <a:lnTo>
                  <a:pt x="17514761" y="9790709"/>
                </a:lnTo>
                <a:lnTo>
                  <a:pt x="17545901" y="9821862"/>
                </a:lnTo>
                <a:lnTo>
                  <a:pt x="17580534" y="9849167"/>
                </a:lnTo>
                <a:lnTo>
                  <a:pt x="17618291" y="9872307"/>
                </a:lnTo>
                <a:lnTo>
                  <a:pt x="17658842" y="9890900"/>
                </a:lnTo>
                <a:lnTo>
                  <a:pt x="17701819" y="9904616"/>
                </a:lnTo>
                <a:lnTo>
                  <a:pt x="17746879" y="9913099"/>
                </a:lnTo>
                <a:lnTo>
                  <a:pt x="17793678" y="9916008"/>
                </a:lnTo>
                <a:lnTo>
                  <a:pt x="17840478" y="9913099"/>
                </a:lnTo>
                <a:lnTo>
                  <a:pt x="17885537" y="9904616"/>
                </a:lnTo>
                <a:lnTo>
                  <a:pt x="17928514" y="9890900"/>
                </a:lnTo>
                <a:lnTo>
                  <a:pt x="17958994" y="9876917"/>
                </a:lnTo>
                <a:lnTo>
                  <a:pt x="17969065" y="9872307"/>
                </a:lnTo>
                <a:lnTo>
                  <a:pt x="18006822" y="9849167"/>
                </a:lnTo>
                <a:lnTo>
                  <a:pt x="18041455" y="9821862"/>
                </a:lnTo>
                <a:lnTo>
                  <a:pt x="18072596" y="9790709"/>
                </a:lnTo>
                <a:lnTo>
                  <a:pt x="18099913" y="9756076"/>
                </a:lnTo>
                <a:lnTo>
                  <a:pt x="18123040" y="9718319"/>
                </a:lnTo>
                <a:lnTo>
                  <a:pt x="18141646" y="9677781"/>
                </a:lnTo>
                <a:lnTo>
                  <a:pt x="18155362" y="9634791"/>
                </a:lnTo>
                <a:lnTo>
                  <a:pt x="18156276" y="9629965"/>
                </a:lnTo>
                <a:lnTo>
                  <a:pt x="18163820" y="9589897"/>
                </a:lnTo>
                <a:lnTo>
                  <a:pt x="18163858" y="9589491"/>
                </a:lnTo>
                <a:lnTo>
                  <a:pt x="18166728" y="9543339"/>
                </a:lnTo>
                <a:lnTo>
                  <a:pt x="18166753" y="9542932"/>
                </a:lnTo>
                <a:close/>
              </a:path>
              <a:path w="20104100" h="11308715">
                <a:moveTo>
                  <a:pt x="18894209" y="9541713"/>
                </a:moveTo>
                <a:lnTo>
                  <a:pt x="18891352" y="9493745"/>
                </a:lnTo>
                <a:lnTo>
                  <a:pt x="18882767" y="9448559"/>
                </a:lnTo>
                <a:lnTo>
                  <a:pt x="18868733" y="9406433"/>
                </a:lnTo>
                <a:lnTo>
                  <a:pt x="18849544" y="9367622"/>
                </a:lnTo>
                <a:lnTo>
                  <a:pt x="18827153" y="9334868"/>
                </a:lnTo>
                <a:lnTo>
                  <a:pt x="18825464" y="9332379"/>
                </a:lnTo>
                <a:lnTo>
                  <a:pt x="18796775" y="9300985"/>
                </a:lnTo>
                <a:lnTo>
                  <a:pt x="18763780" y="9273692"/>
                </a:lnTo>
                <a:lnTo>
                  <a:pt x="18741822" y="9260103"/>
                </a:lnTo>
                <a:lnTo>
                  <a:pt x="18741822" y="9542526"/>
                </a:lnTo>
                <a:lnTo>
                  <a:pt x="18736793" y="9592462"/>
                </a:lnTo>
                <a:lnTo>
                  <a:pt x="18722683" y="9636874"/>
                </a:lnTo>
                <a:lnTo>
                  <a:pt x="18700407" y="9674974"/>
                </a:lnTo>
                <a:lnTo>
                  <a:pt x="18670880" y="9705988"/>
                </a:lnTo>
                <a:lnTo>
                  <a:pt x="18635015" y="9729127"/>
                </a:lnTo>
                <a:lnTo>
                  <a:pt x="18593740" y="9743580"/>
                </a:lnTo>
                <a:lnTo>
                  <a:pt x="18547969" y="9748571"/>
                </a:lnTo>
                <a:lnTo>
                  <a:pt x="18411800" y="9748571"/>
                </a:lnTo>
                <a:lnTo>
                  <a:pt x="18411800" y="9334868"/>
                </a:lnTo>
                <a:lnTo>
                  <a:pt x="18541467" y="9334868"/>
                </a:lnTo>
                <a:lnTo>
                  <a:pt x="18588508" y="9339923"/>
                </a:lnTo>
                <a:lnTo>
                  <a:pt x="18631116" y="9354566"/>
                </a:lnTo>
                <a:lnTo>
                  <a:pt x="18668264" y="9377959"/>
                </a:lnTo>
                <a:lnTo>
                  <a:pt x="18698922" y="9409265"/>
                </a:lnTo>
                <a:lnTo>
                  <a:pt x="18722074" y="9447682"/>
                </a:lnTo>
                <a:lnTo>
                  <a:pt x="18736717" y="9492374"/>
                </a:lnTo>
                <a:lnTo>
                  <a:pt x="18741733" y="9541713"/>
                </a:lnTo>
                <a:lnTo>
                  <a:pt x="18741822" y="9542526"/>
                </a:lnTo>
                <a:lnTo>
                  <a:pt x="18741822" y="9260103"/>
                </a:lnTo>
                <a:lnTo>
                  <a:pt x="18685955" y="9232481"/>
                </a:lnTo>
                <a:lnTo>
                  <a:pt x="18641695" y="9219095"/>
                </a:lnTo>
                <a:lnTo>
                  <a:pt x="18594248" y="9210865"/>
                </a:lnTo>
                <a:lnTo>
                  <a:pt x="18543893" y="9208059"/>
                </a:lnTo>
                <a:lnTo>
                  <a:pt x="18310200" y="9208059"/>
                </a:lnTo>
                <a:lnTo>
                  <a:pt x="18290972" y="9211983"/>
                </a:lnTo>
                <a:lnTo>
                  <a:pt x="18275211" y="9222638"/>
                </a:lnTo>
                <a:lnTo>
                  <a:pt x="18264556" y="9238412"/>
                </a:lnTo>
                <a:lnTo>
                  <a:pt x="18260632" y="9257652"/>
                </a:lnTo>
                <a:lnTo>
                  <a:pt x="18260632" y="9875368"/>
                </a:lnTo>
                <a:lnTo>
                  <a:pt x="18537809" y="9875368"/>
                </a:lnTo>
                <a:lnTo>
                  <a:pt x="18589041" y="9872561"/>
                </a:lnTo>
                <a:lnTo>
                  <a:pt x="18637301" y="9864293"/>
                </a:lnTo>
                <a:lnTo>
                  <a:pt x="18682297" y="9850844"/>
                </a:lnTo>
                <a:lnTo>
                  <a:pt x="18723763" y="9832492"/>
                </a:lnTo>
                <a:lnTo>
                  <a:pt x="18761406" y="9809505"/>
                </a:lnTo>
                <a:lnTo>
                  <a:pt x="18794946" y="9782162"/>
                </a:lnTo>
                <a:lnTo>
                  <a:pt x="18824093" y="9750717"/>
                </a:lnTo>
                <a:lnTo>
                  <a:pt x="18848578" y="9715462"/>
                </a:lnTo>
                <a:lnTo>
                  <a:pt x="18868124" y="9676663"/>
                </a:lnTo>
                <a:lnTo>
                  <a:pt x="18882424" y="9634588"/>
                </a:lnTo>
                <a:lnTo>
                  <a:pt x="18891212" y="9589516"/>
                </a:lnTo>
                <a:lnTo>
                  <a:pt x="18894159" y="9542526"/>
                </a:lnTo>
                <a:lnTo>
                  <a:pt x="18894209" y="9541713"/>
                </a:lnTo>
                <a:close/>
              </a:path>
              <a:path w="20104100" h="11308715">
                <a:moveTo>
                  <a:pt x="20104100" y="0"/>
                </a:moveTo>
                <a:lnTo>
                  <a:pt x="19727139" y="0"/>
                </a:lnTo>
                <a:lnTo>
                  <a:pt x="19727139" y="10931601"/>
                </a:lnTo>
                <a:lnTo>
                  <a:pt x="376948" y="10931601"/>
                </a:lnTo>
                <a:lnTo>
                  <a:pt x="376948" y="0"/>
                </a:lnTo>
                <a:lnTo>
                  <a:pt x="0" y="0"/>
                </a:lnTo>
                <a:lnTo>
                  <a:pt x="0" y="10931601"/>
                </a:lnTo>
                <a:lnTo>
                  <a:pt x="0" y="11308550"/>
                </a:lnTo>
                <a:lnTo>
                  <a:pt x="376948" y="11308550"/>
                </a:lnTo>
                <a:lnTo>
                  <a:pt x="19727139" y="11308550"/>
                </a:lnTo>
                <a:lnTo>
                  <a:pt x="20104100" y="11308550"/>
                </a:lnTo>
                <a:lnTo>
                  <a:pt x="20104100" y="10931601"/>
                </a:lnTo>
                <a:lnTo>
                  <a:pt x="201041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46322" y="10024926"/>
            <a:ext cx="3386933" cy="161335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376951" y="10805953"/>
            <a:ext cx="2292350" cy="125730"/>
          </a:xfrm>
          <a:custGeom>
            <a:avLst/>
            <a:gdLst/>
            <a:ahLst/>
            <a:cxnLst/>
            <a:rect l="l" t="t" r="r" b="b"/>
            <a:pathLst>
              <a:path w="2292350" h="125729">
                <a:moveTo>
                  <a:pt x="0" y="125650"/>
                </a:moveTo>
                <a:lnTo>
                  <a:pt x="2292265" y="125650"/>
                </a:lnTo>
                <a:lnTo>
                  <a:pt x="2292265" y="0"/>
                </a:lnTo>
                <a:lnTo>
                  <a:pt x="0" y="0"/>
                </a:lnTo>
                <a:lnTo>
                  <a:pt x="0" y="125650"/>
                </a:lnTo>
                <a:close/>
              </a:path>
            </a:pathLst>
          </a:custGeom>
          <a:solidFill>
            <a:srgbClr val="F9C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2669217" y="10805953"/>
            <a:ext cx="1010285" cy="125730"/>
          </a:xfrm>
          <a:custGeom>
            <a:avLst/>
            <a:gdLst/>
            <a:ahLst/>
            <a:cxnLst/>
            <a:rect l="l" t="t" r="r" b="b"/>
            <a:pathLst>
              <a:path w="1010285" h="125729">
                <a:moveTo>
                  <a:pt x="1009707" y="0"/>
                </a:moveTo>
                <a:lnTo>
                  <a:pt x="0" y="0"/>
                </a:lnTo>
                <a:lnTo>
                  <a:pt x="0" y="125650"/>
                </a:lnTo>
                <a:lnTo>
                  <a:pt x="1009707" y="125650"/>
                </a:lnTo>
                <a:lnTo>
                  <a:pt x="1009707" y="0"/>
                </a:lnTo>
                <a:close/>
              </a:path>
            </a:pathLst>
          </a:custGeom>
          <a:solidFill>
            <a:srgbClr val="E526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0519"/>
            <a:ext cx="15020045" cy="111680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F0E4A8-5491-CA5B-5DED-4FE24C89677F}"/>
              </a:ext>
            </a:extLst>
          </p:cNvPr>
          <p:cNvSpPr txBox="1"/>
          <p:nvPr/>
        </p:nvSpPr>
        <p:spPr>
          <a:xfrm>
            <a:off x="9290050" y="3444875"/>
            <a:ext cx="9829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Montserrat" panose="00000500000000000000" pitchFamily="2" charset="0"/>
              </a:rPr>
              <a:t>POPE FRANCIS</a:t>
            </a:r>
          </a:p>
          <a:p>
            <a:endParaRPr lang="en-US" sz="60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sz="8000" i="1" dirty="0">
                <a:solidFill>
                  <a:srgbClr val="95CB45"/>
                </a:solidFill>
                <a:latin typeface="Montserrat" panose="00000500000000000000" pitchFamily="2" charset="0"/>
              </a:rPr>
              <a:t>1936-2025</a:t>
            </a:r>
            <a:endParaRPr lang="en-GB" sz="8000" i="1" dirty="0">
              <a:solidFill>
                <a:srgbClr val="95CB45"/>
              </a:solidFill>
              <a:latin typeface="Montserrat" panose="000005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64826C-9879-CD65-5ABD-F1F1A0B21B54}"/>
              </a:ext>
            </a:extLst>
          </p:cNvPr>
          <p:cNvCxnSpPr>
            <a:cxnSpLocks/>
          </p:cNvCxnSpPr>
          <p:nvPr/>
        </p:nvCxnSpPr>
        <p:spPr>
          <a:xfrm>
            <a:off x="10356850" y="5197475"/>
            <a:ext cx="7924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7DBE37-FEA9-53AA-A049-742BF69890AE}"/>
              </a:ext>
            </a:extLst>
          </p:cNvPr>
          <p:cNvSpPr txBox="1"/>
          <p:nvPr/>
        </p:nvSpPr>
        <p:spPr>
          <a:xfrm>
            <a:off x="9518650" y="1311275"/>
            <a:ext cx="9525000" cy="8291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God in Heaven</a:t>
            </a:r>
          </a:p>
          <a:p>
            <a:pPr marL="0" indent="0">
              <a:lnSpc>
                <a:spcPct val="90000"/>
              </a:lnSpc>
              <a:buNone/>
            </a:pPr>
            <a:endParaRPr lang="en-GB" sz="4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4400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We thank you for the gift of Pope Francis and for all the wonderful ways he inspir</a:t>
            </a:r>
            <a:r>
              <a:rPr lang="en-GB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ed us to build a better world.</a:t>
            </a:r>
          </a:p>
          <a:p>
            <a:pPr marL="0" indent="0">
              <a:lnSpc>
                <a:spcPct val="90000"/>
              </a:lnSpc>
              <a:buNone/>
            </a:pPr>
            <a:endParaRPr lang="en-GB" sz="4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4400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Help us to continue his work by being Pilgrims </a:t>
            </a:r>
            <a:r>
              <a:rPr lang="en-GB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of Hope, like he was.</a:t>
            </a:r>
          </a:p>
          <a:p>
            <a:pPr marL="0" indent="0">
              <a:lnSpc>
                <a:spcPct val="90000"/>
              </a:lnSpc>
              <a:buNone/>
            </a:pPr>
            <a:endParaRPr lang="en-GB" sz="4400" b="0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4400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May he rest </a:t>
            </a:r>
            <a:r>
              <a:rPr lang="en-GB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in your peace.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4400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Amen.</a:t>
            </a:r>
          </a:p>
          <a:p>
            <a:endParaRPr lang="en-GB" dirty="0"/>
          </a:p>
        </p:txBody>
      </p:sp>
      <p:pic>
        <p:nvPicPr>
          <p:cNvPr id="3" name="object 2">
            <a:extLst>
              <a:ext uri="{FF2B5EF4-FFF2-40B4-BE49-F238E27FC236}">
                <a16:creationId xmlns:a16="http://schemas.microsoft.com/office/drawing/2014/main" id="{A6046A9F-5E96-003C-1910-A0620CB6D67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0519"/>
            <a:ext cx="15020045" cy="111680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38588-0FA7-D61B-68B9-51B29F033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E808D2-7547-B241-B31A-1C42F941BAAD}"/>
              </a:ext>
            </a:extLst>
          </p:cNvPr>
          <p:cNvSpPr txBox="1"/>
          <p:nvPr/>
        </p:nvSpPr>
        <p:spPr>
          <a:xfrm>
            <a:off x="8985250" y="1311275"/>
            <a:ext cx="10591800" cy="824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Montserrat" panose="00000500000000000000" pitchFamily="2" charset="0"/>
              </a:rPr>
              <a:t>POPE FRANCIS</a:t>
            </a:r>
          </a:p>
          <a:p>
            <a:endParaRPr lang="en-US" sz="32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sz="4400" i="1" dirty="0">
                <a:solidFill>
                  <a:srgbClr val="95CB45"/>
                </a:solidFill>
                <a:latin typeface="Montserrat" panose="00000500000000000000" pitchFamily="2" charset="0"/>
              </a:rPr>
              <a:t>1936-2025</a:t>
            </a:r>
          </a:p>
          <a:p>
            <a:pPr algn="ctr"/>
            <a:endParaRPr lang="en-US" sz="4400" i="1" dirty="0">
              <a:solidFill>
                <a:srgbClr val="95CB45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Montserrat" panose="00000500000000000000" pitchFamily="2" charset="0"/>
              </a:rPr>
              <a:t>Eternal rest grant upon him, O Lord, 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Montserrat" panose="00000500000000000000" pitchFamily="2" charset="0"/>
              </a:rPr>
              <a:t>and let perpetual light shine upon him.</a:t>
            </a:r>
          </a:p>
          <a:p>
            <a:pPr algn="ctr"/>
            <a:endParaRPr lang="en-US" sz="44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Montserrat" panose="00000500000000000000" pitchFamily="2" charset="0"/>
              </a:rPr>
              <a:t>May he rest in peace.</a:t>
            </a:r>
          </a:p>
          <a:p>
            <a:pPr algn="ctr"/>
            <a:endParaRPr lang="en-US" sz="44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Montserrat" panose="00000500000000000000" pitchFamily="2" charset="0"/>
              </a:rPr>
              <a:t>Amen.</a:t>
            </a:r>
            <a:endParaRPr lang="en-GB" sz="44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4400" b="0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endParaRPr lang="en-GB" dirty="0"/>
          </a:p>
        </p:txBody>
      </p:sp>
      <p:pic>
        <p:nvPicPr>
          <p:cNvPr id="3" name="object 2">
            <a:extLst>
              <a:ext uri="{FF2B5EF4-FFF2-40B4-BE49-F238E27FC236}">
                <a16:creationId xmlns:a16="http://schemas.microsoft.com/office/drawing/2014/main" id="{C8F89702-4260-0D40-8719-7E27327DAC0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0519"/>
            <a:ext cx="15020045" cy="1116803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673386-4FDC-AF7B-E9D4-CF543D98EC60}"/>
              </a:ext>
            </a:extLst>
          </p:cNvPr>
          <p:cNvCxnSpPr>
            <a:cxnSpLocks/>
          </p:cNvCxnSpPr>
          <p:nvPr/>
        </p:nvCxnSpPr>
        <p:spPr>
          <a:xfrm>
            <a:off x="12109450" y="2378075"/>
            <a:ext cx="4343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221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472308B02E1E4A9F4BBEA19176AB65" ma:contentTypeVersion="2976" ma:contentTypeDescription="Create a new document." ma:contentTypeScope="" ma:versionID="1cd5efdf3ce76515720b5128cd026d23">
  <xsd:schema xmlns:xsd="http://www.w3.org/2001/XMLSchema" xmlns:xs="http://www.w3.org/2001/XMLSchema" xmlns:p="http://schemas.microsoft.com/office/2006/metadata/properties" xmlns:ns2="04672002-f21f-4240-adfb-f0b653fb6fb5" xmlns:ns3="236a9a4b-a03c-46ba-8ec6-624c184acbc6" xmlns:ns4="http://schemas.microsoft.com/sharepoint/v3/fields" xmlns:ns5="bdf04112-6931-4610-9724-cd62e91446a3" xmlns:ns6="453a0c7f-c966-4a5c-a0f8-de0f8150ea1e" targetNamespace="http://schemas.microsoft.com/office/2006/metadata/properties" ma:root="true" ma:fieldsID="67d2abc0b29ab5b5c3b0a78c25a21d22" ns2:_="" ns3:_="" ns4:_="" ns5:_="" ns6:_="">
    <xsd:import namespace="04672002-f21f-4240-adfb-f0b653fb6fb5"/>
    <xsd:import namespace="236a9a4b-a03c-46ba-8ec6-624c184acbc6"/>
    <xsd:import namespace="http://schemas.microsoft.com/sharepoint/v3/fields"/>
    <xsd:import namespace="bdf04112-6931-4610-9724-cd62e91446a3"/>
    <xsd:import namespace="453a0c7f-c966-4a5c-a0f8-de0f8150ea1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udience"/>
                <xsd:element ref="ns3:Activity" minOccurs="0"/>
                <xsd:element ref="ns4:_Statu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5:SharedWithUsers" minOccurs="0"/>
                <xsd:element ref="ns5:SharedWithDetail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6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672002-f21f-4240-adfb-f0b653fb6fb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a9a4b-a03c-46ba-8ec6-624c184acbc6" elementFormDefault="qualified">
    <xsd:import namespace="http://schemas.microsoft.com/office/2006/documentManagement/types"/>
    <xsd:import namespace="http://schemas.microsoft.com/office/infopath/2007/PartnerControls"/>
    <xsd:element name="Audience" ma:index="11" ma:displayName="Audience" ma:format="Dropdown" ma:internalName="Audience">
      <xsd:simpleType>
        <xsd:restriction base="dms:Choice">
          <xsd:enumeration value="Primary"/>
          <xsd:enumeration value="11-18"/>
          <xsd:enumeration value="Both"/>
          <xsd:enumeration value="N/A"/>
        </xsd:restriction>
      </xsd:simpleType>
    </xsd:element>
    <xsd:element name="Activity" ma:index="12" nillable="true" ma:displayName="Activity" ma:default="Advent" ma:format="Dropdown" ma:internalName="Activity">
      <xsd:simpleType>
        <xsd:restriction base="dms:Choice">
          <xsd:enumeration value="Advent"/>
          <xsd:enumeration value="CAFOD Clubs"/>
          <xsd:enumeration value="Campaigns"/>
          <xsd:enumeration value="Fairtrade"/>
          <xsd:enumeration value="Faith in Action"/>
          <xsd:enumeration value="Harvest"/>
          <xsd:enumeration value="Lent"/>
          <xsd:enumeration value="Other Curriculum"/>
          <xsd:enumeration value="Prayer and Worship"/>
          <xsd:enumeration value="RE Curriculum"/>
          <xsd:enumeration value="Sport"/>
          <xsd:enumeration value="World Gifts"/>
        </xsd:restriction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73aede18-5762-4cff-92fc-bd8aa2d291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3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f04112-6931-4610-9724-cd62e91446a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3a0c7f-c966-4a5c-a0f8-de0f8150ea1e" elementFormDefault="qualified">
    <xsd:import namespace="http://schemas.microsoft.com/office/2006/documentManagement/types"/>
    <xsd:import namespace="http://schemas.microsoft.com/office/infopath/2007/PartnerControls"/>
    <xsd:element name="TaxCatchAll" ma:index="29" nillable="true" ma:displayName="Taxonomy Catch All Column" ma:hidden="true" ma:list="{3b9f4064-c5ee-4255-b955-fb8a72b2bce5}" ma:internalName="TaxCatchAll" ma:showField="CatchAllData" ma:web="04672002-f21f-4240-adfb-f0b653fb6f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tivity xmlns="236a9a4b-a03c-46ba-8ec6-624c184acbc6">Advent</Activity>
    <Audience xmlns="236a9a4b-a03c-46ba-8ec6-624c184acbc6"/>
    <_Status xmlns="http://schemas.microsoft.com/sharepoint/v3/fields">Not Started</_Status>
    <lcf76f155ced4ddcb4097134ff3c332f xmlns="236a9a4b-a03c-46ba-8ec6-624c184acbc6">
      <Terms xmlns="http://schemas.microsoft.com/office/infopath/2007/PartnerControls"/>
    </lcf76f155ced4ddcb4097134ff3c332f>
    <TaxCatchAll xmlns="453a0c7f-c966-4a5c-a0f8-de0f8150ea1e" xsi:nil="true"/>
    <_dlc_DocId xmlns="04672002-f21f-4240-adfb-f0b653fb6fb5">SZUU6KYVHK2A-2146017777-18712</_dlc_DocId>
    <_dlc_DocIdUrl xmlns="04672002-f21f-4240-adfb-f0b653fb6fb5">
      <Url>https://cafod365.sharepoint.com/sites/int/Education/_layouts/15/DocIdRedir.aspx?ID=SZUU6KYVHK2A-2146017777-18712</Url>
      <Description>SZUU6KYVHK2A-2146017777-18712</Description>
    </_dlc_DocIdUrl>
  </documentManagement>
</p:properties>
</file>

<file path=customXml/itemProps1.xml><?xml version="1.0" encoding="utf-8"?>
<ds:datastoreItem xmlns:ds="http://schemas.openxmlformats.org/officeDocument/2006/customXml" ds:itemID="{481665C7-C64D-4CBB-B759-2773DFE865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9ED244-FB96-4237-A562-DECB27E0A65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70F8658-401B-4377-8BE8-77F0F70FE0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672002-f21f-4240-adfb-f0b653fb6fb5"/>
    <ds:schemaRef ds:uri="236a9a4b-a03c-46ba-8ec6-624c184acbc6"/>
    <ds:schemaRef ds:uri="http://schemas.microsoft.com/sharepoint/v3/fields"/>
    <ds:schemaRef ds:uri="bdf04112-6931-4610-9724-cd62e91446a3"/>
    <ds:schemaRef ds:uri="453a0c7f-c966-4a5c-a0f8-de0f8150ea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4F92052-3928-4200-BAA5-958F20FCD677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53a0c7f-c966-4a5c-a0f8-de0f8150ea1e"/>
    <ds:schemaRef ds:uri="http://schemas.microsoft.com/office/infopath/2007/PartnerControls"/>
    <ds:schemaRef ds:uri="04672002-f21f-4240-adfb-f0b653fb6fb5"/>
    <ds:schemaRef ds:uri="http://schemas.openxmlformats.org/package/2006/metadata/core-properties"/>
    <ds:schemaRef ds:uri="http://purl.org/dc/terms/"/>
    <ds:schemaRef ds:uri="bdf04112-6931-4610-9724-cd62e91446a3"/>
    <ds:schemaRef ds:uri="http://schemas.microsoft.com/sharepoint/v3/fields"/>
    <ds:schemaRef ds:uri="236a9a4b-a03c-46ba-8ec6-624c184acbc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83</Words>
  <Application>Microsoft Office PowerPoint</Application>
  <PresentationFormat>Custom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Century Gothic</vt:lpstr>
      <vt:lpstr>Montserrat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Lina Tabares</dc:creator>
  <cp:lastModifiedBy>Victoria Ahmed</cp:lastModifiedBy>
  <cp:revision>3</cp:revision>
  <dcterms:created xsi:type="dcterms:W3CDTF">2025-04-24T15:44:31Z</dcterms:created>
  <dcterms:modified xsi:type="dcterms:W3CDTF">2025-04-28T11:30:01Z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2025-04-24T00:00:00Z</vt:filetime>
  </property>
  <property fmtid="{D5CDD505-2E9C-101B-9397-08002B2CF9AE}" pid="3" name="Creator">
    <vt:lpwstr>Adobe InDesign 20.2 (Macintosh)</vt:lpwstr>
  </property>
  <property fmtid="{D5CDD505-2E9C-101B-9397-08002B2CF9AE}" pid="4" name="LastSaved">
    <vt:filetime>2025-04-24T00:00:00Z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0x01010096472308B02E1E4A9F4BBEA19176AB65</vt:lpwstr>
  </property>
  <property fmtid="{D5CDD505-2E9C-101B-9397-08002B2CF9AE}" pid="7" name="_dlc_DocIdItemGuid">
    <vt:lpwstr>c032a6ed-b84a-4398-a95c-014a649dd4bc</vt:lpwstr>
  </property>
</Properties>
</file>