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8" r:id="rId6"/>
  </p:sldMasterIdLst>
  <p:notesMasterIdLst>
    <p:notesMasterId r:id="rId21"/>
  </p:notesMasterIdLst>
  <p:sldIdLst>
    <p:sldId id="463" r:id="rId7"/>
    <p:sldId id="278" r:id="rId8"/>
    <p:sldId id="466" r:id="rId9"/>
    <p:sldId id="465" r:id="rId10"/>
    <p:sldId id="387" r:id="rId11"/>
    <p:sldId id="298" r:id="rId12"/>
    <p:sldId id="299" r:id="rId13"/>
    <p:sldId id="300" r:id="rId14"/>
    <p:sldId id="301" r:id="rId15"/>
    <p:sldId id="302" r:id="rId16"/>
    <p:sldId id="351" r:id="rId17"/>
    <p:sldId id="380" r:id="rId18"/>
    <p:sldId id="410" r:id="rId19"/>
    <p:sldId id="4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400"/>
    <a:srgbClr val="FFFFFF"/>
    <a:srgbClr val="112643"/>
    <a:srgbClr val="E8EAED"/>
    <a:srgbClr val="409F4C"/>
    <a:srgbClr val="34A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E648-705D-43EA-A7E6-27A041047237}" v="47" dt="2024-11-06T09:47:07.891"/>
  </p1510:revLst>
</p1510:revInfo>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366" autoAdjust="0"/>
  </p:normalViewPr>
  <p:slideViewPr>
    <p:cSldViewPr snapToGrid="0">
      <p:cViewPr varScale="1">
        <p:scale>
          <a:sx n="81" d="100"/>
          <a:sy n="81" d="100"/>
        </p:scale>
        <p:origin x="996" y="84"/>
      </p:cViewPr>
      <p:guideLst/>
    </p:cSldViewPr>
  </p:slideViewPr>
  <p:outlineViewPr>
    <p:cViewPr>
      <p:scale>
        <a:sx n="33" d="100"/>
        <a:sy n="33" d="100"/>
      </p:scale>
      <p:origin x="0" y="-6928"/>
    </p:cViewPr>
  </p:outlineViewPr>
  <p:notesTextViewPr>
    <p:cViewPr>
      <p:scale>
        <a:sx n="1" d="1"/>
        <a:sy n="1" d="1"/>
      </p:scale>
      <p:origin x="0" y="0"/>
    </p:cViewPr>
  </p:notesTextViewPr>
  <p:sorterViewPr>
    <p:cViewPr>
      <p:scale>
        <a:sx n="100" d="100"/>
        <a:sy n="100" d="100"/>
      </p:scale>
      <p:origin x="0" y="-21048"/>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hmed" userId="d7b2ef2b-6674-4efc-b11b-0c38a2fd5536" providerId="ADAL" clId="{47F8E648-705D-43EA-A7E6-27A041047237}"/>
    <pc:docChg chg="undo custSel addSld delSld modSld sldOrd">
      <pc:chgData name="Victoria Ahmed" userId="d7b2ef2b-6674-4efc-b11b-0c38a2fd5536" providerId="ADAL" clId="{47F8E648-705D-43EA-A7E6-27A041047237}" dt="2024-11-06T09:48:17.540" v="554"/>
      <pc:docMkLst>
        <pc:docMk/>
      </pc:docMkLst>
      <pc:sldChg chg="delSp del mod">
        <pc:chgData name="Victoria Ahmed" userId="d7b2ef2b-6674-4efc-b11b-0c38a2fd5536" providerId="ADAL" clId="{47F8E648-705D-43EA-A7E6-27A041047237}" dt="2024-11-06T09:43:23.386" v="496" actId="47"/>
        <pc:sldMkLst>
          <pc:docMk/>
          <pc:sldMk cId="0" sldId="256"/>
        </pc:sldMkLst>
        <pc:spChg chg="del">
          <ac:chgData name="Victoria Ahmed" userId="d7b2ef2b-6674-4efc-b11b-0c38a2fd5536" providerId="ADAL" clId="{47F8E648-705D-43EA-A7E6-27A041047237}" dt="2024-11-06T09:38:28.287" v="221" actId="478"/>
          <ac:spMkLst>
            <pc:docMk/>
            <pc:sldMk cId="0" sldId="256"/>
            <ac:spMk id="10" creationId="{38C460D7-BC94-1D47-C3D9-674F227F73B3}"/>
          </ac:spMkLst>
        </pc:spChg>
      </pc:sldChg>
      <pc:sldChg chg="delSp modSp mod modTransition modNotesTx">
        <pc:chgData name="Victoria Ahmed" userId="d7b2ef2b-6674-4efc-b11b-0c38a2fd5536" providerId="ADAL" clId="{47F8E648-705D-43EA-A7E6-27A041047237}" dt="2024-11-06T09:48:17.540" v="554"/>
        <pc:sldMkLst>
          <pc:docMk/>
          <pc:sldMk cId="3765340097" sldId="278"/>
        </pc:sldMkLst>
        <pc:spChg chg="mod">
          <ac:chgData name="Victoria Ahmed" userId="d7b2ef2b-6674-4efc-b11b-0c38a2fd5536" providerId="ADAL" clId="{47F8E648-705D-43EA-A7E6-27A041047237}" dt="2024-11-06T09:27:21.987" v="122" actId="2711"/>
          <ac:spMkLst>
            <pc:docMk/>
            <pc:sldMk cId="3765340097" sldId="278"/>
            <ac:spMk id="2" creationId="{225538E1-C441-E0F2-A0AC-7594208F6F0D}"/>
          </ac:spMkLst>
        </pc:spChg>
        <pc:spChg chg="mod">
          <ac:chgData name="Victoria Ahmed" userId="d7b2ef2b-6674-4efc-b11b-0c38a2fd5536" providerId="ADAL" clId="{47F8E648-705D-43EA-A7E6-27A041047237}" dt="2024-11-06T09:26:49.846" v="117" actId="2711"/>
          <ac:spMkLst>
            <pc:docMk/>
            <pc:sldMk cId="3765340097" sldId="278"/>
            <ac:spMk id="5" creationId="{00000000-0000-0000-0000-000000000000}"/>
          </ac:spMkLst>
        </pc:spChg>
        <pc:spChg chg="mod">
          <ac:chgData name="Victoria Ahmed" userId="d7b2ef2b-6674-4efc-b11b-0c38a2fd5536" providerId="ADAL" clId="{47F8E648-705D-43EA-A7E6-27A041047237}" dt="2024-11-06T09:27:08.067" v="119" actId="2711"/>
          <ac:spMkLst>
            <pc:docMk/>
            <pc:sldMk cId="3765340097" sldId="278"/>
            <ac:spMk id="6" creationId="{8A133D85-07B4-4D9D-8ED4-C0546ABA139B}"/>
          </ac:spMkLst>
        </pc:spChg>
        <pc:spChg chg="mod">
          <ac:chgData name="Victoria Ahmed" userId="d7b2ef2b-6674-4efc-b11b-0c38a2fd5536" providerId="ADAL" clId="{47F8E648-705D-43EA-A7E6-27A041047237}" dt="2024-11-06T09:27:29.300" v="123" actId="2711"/>
          <ac:spMkLst>
            <pc:docMk/>
            <pc:sldMk cId="3765340097" sldId="278"/>
            <ac:spMk id="7" creationId="{8A133D85-07B4-4D9D-8ED4-C0546ABA139B}"/>
          </ac:spMkLst>
        </pc:spChg>
        <pc:spChg chg="mod">
          <ac:chgData name="Victoria Ahmed" userId="d7b2ef2b-6674-4efc-b11b-0c38a2fd5536" providerId="ADAL" clId="{47F8E648-705D-43EA-A7E6-27A041047237}" dt="2024-11-06T09:27:00.405" v="118" actId="2711"/>
          <ac:spMkLst>
            <pc:docMk/>
            <pc:sldMk cId="3765340097" sldId="278"/>
            <ac:spMk id="8" creationId="{8A133D85-07B4-4D9D-8ED4-C0546ABA139B}"/>
          </ac:spMkLst>
        </pc:spChg>
        <pc:spChg chg="del">
          <ac:chgData name="Victoria Ahmed" userId="d7b2ef2b-6674-4efc-b11b-0c38a2fd5536" providerId="ADAL" clId="{47F8E648-705D-43EA-A7E6-27A041047237}" dt="2024-11-06T09:27:44.959" v="126" actId="478"/>
          <ac:spMkLst>
            <pc:docMk/>
            <pc:sldMk cId="3765340097" sldId="278"/>
            <ac:spMk id="10" creationId="{1D7BEC78-714C-A0B9-AE24-C9533E9B2B92}"/>
          </ac:spMkLst>
        </pc:spChg>
        <pc:graphicFrameChg chg="mod modGraphic">
          <ac:chgData name="Victoria Ahmed" userId="d7b2ef2b-6674-4efc-b11b-0c38a2fd5536" providerId="ADAL" clId="{47F8E648-705D-43EA-A7E6-27A041047237}" dt="2024-11-06T09:48:17.540" v="554"/>
          <ac:graphicFrameMkLst>
            <pc:docMk/>
            <pc:sldMk cId="3765340097" sldId="278"/>
            <ac:graphicFrameMk id="4" creationId="{C52333C0-CB51-460C-A6DF-0E99FB9EC6BE}"/>
          </ac:graphicFrameMkLst>
        </pc:graphicFrameChg>
      </pc:sldChg>
      <pc:sldChg chg="add del">
        <pc:chgData name="Victoria Ahmed" userId="d7b2ef2b-6674-4efc-b11b-0c38a2fd5536" providerId="ADAL" clId="{47F8E648-705D-43EA-A7E6-27A041047237}" dt="2024-11-06T09:30:56.242" v="159" actId="47"/>
        <pc:sldMkLst>
          <pc:docMk/>
          <pc:sldMk cId="2545272512" sldId="283"/>
        </pc:sldMkLst>
      </pc:sldChg>
      <pc:sldChg chg="addSp delSp modSp mod modTransition modClrScheme chgLayout">
        <pc:chgData name="Victoria Ahmed" userId="d7b2ef2b-6674-4efc-b11b-0c38a2fd5536" providerId="ADAL" clId="{47F8E648-705D-43EA-A7E6-27A041047237}" dt="2024-11-06T09:45:52.092" v="532"/>
        <pc:sldMkLst>
          <pc:docMk/>
          <pc:sldMk cId="806846736" sldId="298"/>
        </pc:sldMkLst>
        <pc:spChg chg="mod ord">
          <ac:chgData name="Victoria Ahmed" userId="d7b2ef2b-6674-4efc-b11b-0c38a2fd5536" providerId="ADAL" clId="{47F8E648-705D-43EA-A7E6-27A041047237}" dt="2024-11-06T09:35:52.112" v="206" actId="255"/>
          <ac:spMkLst>
            <pc:docMk/>
            <pc:sldMk cId="806846736" sldId="298"/>
            <ac:spMk id="2" creationId="{682AB7AA-7E30-52A9-BECA-7DA5E715F45A}"/>
          </ac:spMkLst>
        </pc:spChg>
        <pc:spChg chg="add del mod ord">
          <ac:chgData name="Victoria Ahmed" userId="d7b2ef2b-6674-4efc-b11b-0c38a2fd5536" providerId="ADAL" clId="{47F8E648-705D-43EA-A7E6-27A041047237}" dt="2024-11-06T09:34:44.576" v="193" actId="478"/>
          <ac:spMkLst>
            <pc:docMk/>
            <pc:sldMk cId="806846736" sldId="298"/>
            <ac:spMk id="3" creationId="{5855B5BA-BAFF-6F41-6D0C-6B51184334C4}"/>
          </ac:spMkLst>
        </pc:spChg>
      </pc:sldChg>
      <pc:sldChg chg="modSp mod modTransition modClrScheme chgLayout">
        <pc:chgData name="Victoria Ahmed" userId="d7b2ef2b-6674-4efc-b11b-0c38a2fd5536" providerId="ADAL" clId="{47F8E648-705D-43EA-A7E6-27A041047237}" dt="2024-11-06T09:45:52.092" v="532"/>
        <pc:sldMkLst>
          <pc:docMk/>
          <pc:sldMk cId="3674019986" sldId="299"/>
        </pc:sldMkLst>
        <pc:spChg chg="mod ord">
          <ac:chgData name="Victoria Ahmed" userId="d7b2ef2b-6674-4efc-b11b-0c38a2fd5536" providerId="ADAL" clId="{47F8E648-705D-43EA-A7E6-27A041047237}" dt="2024-11-06T09:35:57.367" v="207" actId="255"/>
          <ac:spMkLst>
            <pc:docMk/>
            <pc:sldMk cId="3674019986" sldId="299"/>
            <ac:spMk id="2" creationId="{682AB7AA-7E30-52A9-BECA-7DA5E715F45A}"/>
          </ac:spMkLst>
        </pc:spChg>
        <pc:spChg chg="mod ord">
          <ac:chgData name="Victoria Ahmed" userId="d7b2ef2b-6674-4efc-b11b-0c38a2fd5536" providerId="ADAL" clId="{47F8E648-705D-43EA-A7E6-27A041047237}" dt="2024-11-06T09:35:59.384" v="208" actId="1076"/>
          <ac:spMkLst>
            <pc:docMk/>
            <pc:sldMk cId="3674019986" sldId="299"/>
            <ac:spMk id="3" creationId="{50A22292-213E-E8AF-02C7-7515C9955790}"/>
          </ac:spMkLst>
        </pc:spChg>
      </pc:sldChg>
      <pc:sldChg chg="modSp mod modTransition">
        <pc:chgData name="Victoria Ahmed" userId="d7b2ef2b-6674-4efc-b11b-0c38a2fd5536" providerId="ADAL" clId="{47F8E648-705D-43EA-A7E6-27A041047237}" dt="2024-11-06T09:45:52.092" v="532"/>
        <pc:sldMkLst>
          <pc:docMk/>
          <pc:sldMk cId="4006862284" sldId="300"/>
        </pc:sldMkLst>
        <pc:spChg chg="mod">
          <ac:chgData name="Victoria Ahmed" userId="d7b2ef2b-6674-4efc-b11b-0c38a2fd5536" providerId="ADAL" clId="{47F8E648-705D-43EA-A7E6-27A041047237}" dt="2024-11-06T09:36:12.080" v="209" actId="255"/>
          <ac:spMkLst>
            <pc:docMk/>
            <pc:sldMk cId="4006862284" sldId="300"/>
            <ac:spMk id="2" creationId="{682AB7AA-7E30-52A9-BECA-7DA5E715F45A}"/>
          </ac:spMkLst>
        </pc:spChg>
      </pc:sldChg>
      <pc:sldChg chg="modSp mod modTransition">
        <pc:chgData name="Victoria Ahmed" userId="d7b2ef2b-6674-4efc-b11b-0c38a2fd5536" providerId="ADAL" clId="{47F8E648-705D-43EA-A7E6-27A041047237}" dt="2024-11-06T09:45:52.092" v="532"/>
        <pc:sldMkLst>
          <pc:docMk/>
          <pc:sldMk cId="2842305692" sldId="301"/>
        </pc:sldMkLst>
        <pc:spChg chg="mod">
          <ac:chgData name="Victoria Ahmed" userId="d7b2ef2b-6674-4efc-b11b-0c38a2fd5536" providerId="ADAL" clId="{47F8E648-705D-43EA-A7E6-27A041047237}" dt="2024-11-06T09:36:22.855" v="210" actId="207"/>
          <ac:spMkLst>
            <pc:docMk/>
            <pc:sldMk cId="2842305692" sldId="301"/>
            <ac:spMk id="2" creationId="{682AB7AA-7E30-52A9-BECA-7DA5E715F45A}"/>
          </ac:spMkLst>
        </pc:spChg>
        <pc:picChg chg="mod">
          <ac:chgData name="Victoria Ahmed" userId="d7b2ef2b-6674-4efc-b11b-0c38a2fd5536" providerId="ADAL" clId="{47F8E648-705D-43EA-A7E6-27A041047237}" dt="2024-11-06T09:36:52.112" v="216" actId="1076"/>
          <ac:picMkLst>
            <pc:docMk/>
            <pc:sldMk cId="2842305692" sldId="301"/>
            <ac:picMk id="4" creationId="{9AF7AFFD-899F-6C81-24BE-AE17CE432137}"/>
          </ac:picMkLst>
        </pc:picChg>
      </pc:sldChg>
      <pc:sldChg chg="modSp modTransition">
        <pc:chgData name="Victoria Ahmed" userId="d7b2ef2b-6674-4efc-b11b-0c38a2fd5536" providerId="ADAL" clId="{47F8E648-705D-43EA-A7E6-27A041047237}" dt="2024-11-06T09:45:52.092" v="532"/>
        <pc:sldMkLst>
          <pc:docMk/>
          <pc:sldMk cId="2028897727" sldId="302"/>
        </pc:sldMkLst>
        <pc:spChg chg="mod">
          <ac:chgData name="Victoria Ahmed" userId="d7b2ef2b-6674-4efc-b11b-0c38a2fd5536" providerId="ADAL" clId="{47F8E648-705D-43EA-A7E6-27A041047237}" dt="2024-11-06T09:37:09.020" v="217" actId="207"/>
          <ac:spMkLst>
            <pc:docMk/>
            <pc:sldMk cId="2028897727" sldId="302"/>
            <ac:spMk id="3" creationId="{50A22292-213E-E8AF-02C7-7515C9955790}"/>
          </ac:spMkLst>
        </pc:spChg>
        <pc:spChg chg="mod">
          <ac:chgData name="Victoria Ahmed" userId="d7b2ef2b-6674-4efc-b11b-0c38a2fd5536" providerId="ADAL" clId="{47F8E648-705D-43EA-A7E6-27A041047237}" dt="2024-11-06T09:37:11.210" v="219" actId="20577"/>
          <ac:spMkLst>
            <pc:docMk/>
            <pc:sldMk cId="2028897727" sldId="302"/>
            <ac:spMk id="8" creationId="{D01E9971-A3FD-FB57-352E-17595CF58010}"/>
          </ac:spMkLst>
        </pc:spChg>
      </pc:sldChg>
      <pc:sldChg chg="modTransition">
        <pc:chgData name="Victoria Ahmed" userId="d7b2ef2b-6674-4efc-b11b-0c38a2fd5536" providerId="ADAL" clId="{47F8E648-705D-43EA-A7E6-27A041047237}" dt="2024-11-06T09:45:52.092" v="532"/>
        <pc:sldMkLst>
          <pc:docMk/>
          <pc:sldMk cId="3948435997" sldId="351"/>
        </pc:sldMkLst>
      </pc:sldChg>
      <pc:sldChg chg="addSp delSp del mod">
        <pc:chgData name="Victoria Ahmed" userId="d7b2ef2b-6674-4efc-b11b-0c38a2fd5536" providerId="ADAL" clId="{47F8E648-705D-43EA-A7E6-27A041047237}" dt="2024-11-06T09:26:37.555" v="116" actId="47"/>
        <pc:sldMkLst>
          <pc:docMk/>
          <pc:sldMk cId="352874723" sldId="379"/>
        </pc:sldMkLst>
        <pc:picChg chg="add del">
          <ac:chgData name="Victoria Ahmed" userId="d7b2ef2b-6674-4efc-b11b-0c38a2fd5536" providerId="ADAL" clId="{47F8E648-705D-43EA-A7E6-27A041047237}" dt="2024-11-06T09:23:43.093" v="2" actId="478"/>
          <ac:picMkLst>
            <pc:docMk/>
            <pc:sldMk cId="352874723" sldId="379"/>
            <ac:picMk id="6" creationId="{00000000-0000-0000-0000-000000000000}"/>
          </ac:picMkLst>
        </pc:picChg>
        <pc:picChg chg="add del">
          <ac:chgData name="Victoria Ahmed" userId="d7b2ef2b-6674-4efc-b11b-0c38a2fd5536" providerId="ADAL" clId="{47F8E648-705D-43EA-A7E6-27A041047237}" dt="2024-11-06T09:23:44.332" v="3" actId="478"/>
          <ac:picMkLst>
            <pc:docMk/>
            <pc:sldMk cId="352874723" sldId="379"/>
            <ac:picMk id="10" creationId="{00000000-0000-0000-0000-000000000000}"/>
          </ac:picMkLst>
        </pc:picChg>
      </pc:sldChg>
      <pc:sldChg chg="modTransition">
        <pc:chgData name="Victoria Ahmed" userId="d7b2ef2b-6674-4efc-b11b-0c38a2fd5536" providerId="ADAL" clId="{47F8E648-705D-43EA-A7E6-27A041047237}" dt="2024-11-06T09:45:52.092" v="532"/>
        <pc:sldMkLst>
          <pc:docMk/>
          <pc:sldMk cId="1611523906" sldId="380"/>
        </pc:sldMkLst>
      </pc:sldChg>
      <pc:sldChg chg="modTransition">
        <pc:chgData name="Victoria Ahmed" userId="d7b2ef2b-6674-4efc-b11b-0c38a2fd5536" providerId="ADAL" clId="{47F8E648-705D-43EA-A7E6-27A041047237}" dt="2024-11-06T09:45:52.092" v="532"/>
        <pc:sldMkLst>
          <pc:docMk/>
          <pc:sldMk cId="1449011401" sldId="387"/>
        </pc:sldMkLst>
      </pc:sldChg>
      <pc:sldChg chg="del">
        <pc:chgData name="Victoria Ahmed" userId="d7b2ef2b-6674-4efc-b11b-0c38a2fd5536" providerId="ADAL" clId="{47F8E648-705D-43EA-A7E6-27A041047237}" dt="2024-11-06T09:44:21.610" v="523" actId="47"/>
        <pc:sldMkLst>
          <pc:docMk/>
          <pc:sldMk cId="88526163" sldId="406"/>
        </pc:sldMkLst>
      </pc:sldChg>
      <pc:sldChg chg="del">
        <pc:chgData name="Victoria Ahmed" userId="d7b2ef2b-6674-4efc-b11b-0c38a2fd5536" providerId="ADAL" clId="{47F8E648-705D-43EA-A7E6-27A041047237}" dt="2024-11-06T09:44:33.116" v="524" actId="47"/>
        <pc:sldMkLst>
          <pc:docMk/>
          <pc:sldMk cId="881987821" sldId="407"/>
        </pc:sldMkLst>
      </pc:sldChg>
      <pc:sldChg chg="del">
        <pc:chgData name="Victoria Ahmed" userId="d7b2ef2b-6674-4efc-b11b-0c38a2fd5536" providerId="ADAL" clId="{47F8E648-705D-43EA-A7E6-27A041047237}" dt="2024-11-06T09:39:48.456" v="267" actId="47"/>
        <pc:sldMkLst>
          <pc:docMk/>
          <pc:sldMk cId="622667029" sldId="408"/>
        </pc:sldMkLst>
      </pc:sldChg>
      <pc:sldChg chg="modSp del mod">
        <pc:chgData name="Victoria Ahmed" userId="d7b2ef2b-6674-4efc-b11b-0c38a2fd5536" providerId="ADAL" clId="{47F8E648-705D-43EA-A7E6-27A041047237}" dt="2024-11-06T09:43:24.901" v="497" actId="47"/>
        <pc:sldMkLst>
          <pc:docMk/>
          <pc:sldMk cId="1755533532" sldId="409"/>
        </pc:sldMkLst>
        <pc:spChg chg="mod">
          <ac:chgData name="Victoria Ahmed" userId="d7b2ef2b-6674-4efc-b11b-0c38a2fd5536" providerId="ADAL" clId="{47F8E648-705D-43EA-A7E6-27A041047237}" dt="2024-11-06T09:39:24.495" v="266" actId="113"/>
          <ac:spMkLst>
            <pc:docMk/>
            <pc:sldMk cId="1755533532" sldId="409"/>
            <ac:spMk id="7" creationId="{CFCF8801-0916-1C8D-5D15-D25CD1C76DB3}"/>
          </ac:spMkLst>
        </pc:spChg>
      </pc:sldChg>
      <pc:sldChg chg="modSp mod modTransition">
        <pc:chgData name="Victoria Ahmed" userId="d7b2ef2b-6674-4efc-b11b-0c38a2fd5536" providerId="ADAL" clId="{47F8E648-705D-43EA-A7E6-27A041047237}" dt="2024-11-06T09:45:52.092" v="532"/>
        <pc:sldMkLst>
          <pc:docMk/>
          <pc:sldMk cId="1950558208" sldId="410"/>
        </pc:sldMkLst>
        <pc:spChg chg="mod">
          <ac:chgData name="Victoria Ahmed" userId="d7b2ef2b-6674-4efc-b11b-0c38a2fd5536" providerId="ADAL" clId="{47F8E648-705D-43EA-A7E6-27A041047237}" dt="2024-11-06T09:37:40.691" v="220" actId="2711"/>
          <ac:spMkLst>
            <pc:docMk/>
            <pc:sldMk cId="1950558208" sldId="410"/>
            <ac:spMk id="4" creationId="{021BA597-96D0-D50F-1DD0-73B836280561}"/>
          </ac:spMkLst>
        </pc:spChg>
      </pc:sldChg>
      <pc:sldChg chg="delSp modSp del mod">
        <pc:chgData name="Victoria Ahmed" userId="d7b2ef2b-6674-4efc-b11b-0c38a2fd5536" providerId="ADAL" clId="{47F8E648-705D-43EA-A7E6-27A041047237}" dt="2024-11-06T09:43:26.141" v="498" actId="47"/>
        <pc:sldMkLst>
          <pc:docMk/>
          <pc:sldMk cId="3327625867" sldId="441"/>
        </pc:sldMkLst>
        <pc:spChg chg="del">
          <ac:chgData name="Victoria Ahmed" userId="d7b2ef2b-6674-4efc-b11b-0c38a2fd5536" providerId="ADAL" clId="{47F8E648-705D-43EA-A7E6-27A041047237}" dt="2024-11-06T09:40:01.632" v="269" actId="478"/>
          <ac:spMkLst>
            <pc:docMk/>
            <pc:sldMk cId="3327625867" sldId="441"/>
            <ac:spMk id="2" creationId="{426E9986-8F5A-62B0-45F4-6070DC8C5A05}"/>
          </ac:spMkLst>
        </pc:spChg>
        <pc:spChg chg="del">
          <ac:chgData name="Victoria Ahmed" userId="d7b2ef2b-6674-4efc-b11b-0c38a2fd5536" providerId="ADAL" clId="{47F8E648-705D-43EA-A7E6-27A041047237}" dt="2024-11-06T09:40:02.862" v="270" actId="478"/>
          <ac:spMkLst>
            <pc:docMk/>
            <pc:sldMk cId="3327625867" sldId="441"/>
            <ac:spMk id="3" creationId="{DDB31951-1DD1-4696-4377-A63F75855B17}"/>
          </ac:spMkLst>
        </pc:spChg>
        <pc:picChg chg="mod">
          <ac:chgData name="Victoria Ahmed" userId="d7b2ef2b-6674-4efc-b11b-0c38a2fd5536" providerId="ADAL" clId="{47F8E648-705D-43EA-A7E6-27A041047237}" dt="2024-11-06T09:40:00.359" v="268" actId="14100"/>
          <ac:picMkLst>
            <pc:docMk/>
            <pc:sldMk cId="3327625867" sldId="441"/>
            <ac:picMk id="4" creationId="{379C65DE-8685-444B-5CB5-B046CBF12C00}"/>
          </ac:picMkLst>
        </pc:picChg>
      </pc:sldChg>
      <pc:sldChg chg="del">
        <pc:chgData name="Victoria Ahmed" userId="d7b2ef2b-6674-4efc-b11b-0c38a2fd5536" providerId="ADAL" clId="{47F8E648-705D-43EA-A7E6-27A041047237}" dt="2024-11-06T09:43:27.447" v="499" actId="47"/>
        <pc:sldMkLst>
          <pc:docMk/>
          <pc:sldMk cId="3913959855" sldId="442"/>
        </pc:sldMkLst>
      </pc:sldChg>
      <pc:sldChg chg="modSp del mod">
        <pc:chgData name="Victoria Ahmed" userId="d7b2ef2b-6674-4efc-b11b-0c38a2fd5536" providerId="ADAL" clId="{47F8E648-705D-43EA-A7E6-27A041047237}" dt="2024-11-06T09:33:33.433" v="185" actId="47"/>
        <pc:sldMkLst>
          <pc:docMk/>
          <pc:sldMk cId="407043728" sldId="460"/>
        </pc:sldMkLst>
        <pc:spChg chg="mod">
          <ac:chgData name="Victoria Ahmed" userId="d7b2ef2b-6674-4efc-b11b-0c38a2fd5536" providerId="ADAL" clId="{47F8E648-705D-43EA-A7E6-27A041047237}" dt="2024-11-06T09:28:56.618" v="129" actId="2711"/>
          <ac:spMkLst>
            <pc:docMk/>
            <pc:sldMk cId="407043728" sldId="460"/>
            <ac:spMk id="6" creationId="{16647FF0-A16D-1414-E21E-77C2B0A7C2FB}"/>
          </ac:spMkLst>
        </pc:spChg>
        <pc:spChg chg="mod">
          <ac:chgData name="Victoria Ahmed" userId="d7b2ef2b-6674-4efc-b11b-0c38a2fd5536" providerId="ADAL" clId="{47F8E648-705D-43EA-A7E6-27A041047237}" dt="2024-11-06T09:29:09.409" v="134" actId="1076"/>
          <ac:spMkLst>
            <pc:docMk/>
            <pc:sldMk cId="407043728" sldId="460"/>
            <ac:spMk id="12" creationId="{01DEFA2E-937D-E532-BF9D-32B85B7D5A65}"/>
          </ac:spMkLst>
        </pc:spChg>
        <pc:picChg chg="mod">
          <ac:chgData name="Victoria Ahmed" userId="d7b2ef2b-6674-4efc-b11b-0c38a2fd5536" providerId="ADAL" clId="{47F8E648-705D-43EA-A7E6-27A041047237}" dt="2024-11-06T09:29:07.677" v="133" actId="1076"/>
          <ac:picMkLst>
            <pc:docMk/>
            <pc:sldMk cId="407043728" sldId="460"/>
            <ac:picMk id="9" creationId="{74374B15-751F-F802-7480-7B5715DAEF0D}"/>
          </ac:picMkLst>
        </pc:picChg>
        <pc:picChg chg="mod">
          <ac:chgData name="Victoria Ahmed" userId="d7b2ef2b-6674-4efc-b11b-0c38a2fd5536" providerId="ADAL" clId="{47F8E648-705D-43EA-A7E6-27A041047237}" dt="2024-11-06T09:29:12.553" v="135" actId="1076"/>
          <ac:picMkLst>
            <pc:docMk/>
            <pc:sldMk cId="407043728" sldId="460"/>
            <ac:picMk id="11" creationId="{214DAD6E-B201-0A81-5DF3-683A9BB842D5}"/>
          </ac:picMkLst>
        </pc:picChg>
      </pc:sldChg>
      <pc:sldChg chg="del">
        <pc:chgData name="Victoria Ahmed" userId="d7b2ef2b-6674-4efc-b11b-0c38a2fd5536" providerId="ADAL" clId="{47F8E648-705D-43EA-A7E6-27A041047237}" dt="2024-11-06T09:44:34.566" v="525" actId="47"/>
        <pc:sldMkLst>
          <pc:docMk/>
          <pc:sldMk cId="3269486307" sldId="461"/>
        </pc:sldMkLst>
      </pc:sldChg>
      <pc:sldChg chg="new del">
        <pc:chgData name="Victoria Ahmed" userId="d7b2ef2b-6674-4efc-b11b-0c38a2fd5536" providerId="ADAL" clId="{47F8E648-705D-43EA-A7E6-27A041047237}" dt="2024-11-06T09:24:00.232" v="8" actId="47"/>
        <pc:sldMkLst>
          <pc:docMk/>
          <pc:sldMk cId="400054988" sldId="462"/>
        </pc:sldMkLst>
      </pc:sldChg>
      <pc:sldChg chg="addSp modSp new mod ord modTransition modNotesTx">
        <pc:chgData name="Victoria Ahmed" userId="d7b2ef2b-6674-4efc-b11b-0c38a2fd5536" providerId="ADAL" clId="{47F8E648-705D-43EA-A7E6-27A041047237}" dt="2024-11-06T09:45:52.092" v="532"/>
        <pc:sldMkLst>
          <pc:docMk/>
          <pc:sldMk cId="3166973869" sldId="463"/>
        </pc:sldMkLst>
        <pc:spChg chg="mod">
          <ac:chgData name="Victoria Ahmed" userId="d7b2ef2b-6674-4efc-b11b-0c38a2fd5536" providerId="ADAL" clId="{47F8E648-705D-43EA-A7E6-27A041047237}" dt="2024-11-06T09:25:42.036" v="104" actId="20577"/>
          <ac:spMkLst>
            <pc:docMk/>
            <pc:sldMk cId="3166973869" sldId="463"/>
            <ac:spMk id="2" creationId="{A45462FF-29C3-AD46-E807-A361FAA9582F}"/>
          </ac:spMkLst>
        </pc:spChg>
        <pc:spChg chg="mod">
          <ac:chgData name="Victoria Ahmed" userId="d7b2ef2b-6674-4efc-b11b-0c38a2fd5536" providerId="ADAL" clId="{47F8E648-705D-43EA-A7E6-27A041047237}" dt="2024-11-06T09:25:16.156" v="101"/>
          <ac:spMkLst>
            <pc:docMk/>
            <pc:sldMk cId="3166973869" sldId="463"/>
            <ac:spMk id="3" creationId="{E24F2198-4478-5FBE-B135-03B21581659E}"/>
          </ac:spMkLst>
        </pc:spChg>
        <pc:picChg chg="add mod">
          <ac:chgData name="Victoria Ahmed" userId="d7b2ef2b-6674-4efc-b11b-0c38a2fd5536" providerId="ADAL" clId="{47F8E648-705D-43EA-A7E6-27A041047237}" dt="2024-11-06T09:25:19.130" v="102" actId="1076"/>
          <ac:picMkLst>
            <pc:docMk/>
            <pc:sldMk cId="3166973869" sldId="463"/>
            <ac:picMk id="4" creationId="{C6886F5A-7ECC-2920-E266-BE59D470EAF8}"/>
          </ac:picMkLst>
        </pc:picChg>
      </pc:sldChg>
      <pc:sldChg chg="new add del">
        <pc:chgData name="Victoria Ahmed" userId="d7b2ef2b-6674-4efc-b11b-0c38a2fd5536" providerId="ADAL" clId="{47F8E648-705D-43EA-A7E6-27A041047237}" dt="2024-11-06T09:30:42.390" v="155" actId="47"/>
        <pc:sldMkLst>
          <pc:docMk/>
          <pc:sldMk cId="4085742992" sldId="464"/>
        </pc:sldMkLst>
      </pc:sldChg>
      <pc:sldChg chg="new del">
        <pc:chgData name="Victoria Ahmed" userId="d7b2ef2b-6674-4efc-b11b-0c38a2fd5536" providerId="ADAL" clId="{47F8E648-705D-43EA-A7E6-27A041047237}" dt="2024-11-06T09:29:55.954" v="138" actId="47"/>
        <pc:sldMkLst>
          <pc:docMk/>
          <pc:sldMk cId="961755005" sldId="465"/>
        </pc:sldMkLst>
      </pc:sldChg>
      <pc:sldChg chg="addSp delSp modSp new mod ord modTransition modAnim modNotesTx">
        <pc:chgData name="Victoria Ahmed" userId="d7b2ef2b-6674-4efc-b11b-0c38a2fd5536" providerId="ADAL" clId="{47F8E648-705D-43EA-A7E6-27A041047237}" dt="2024-11-06T09:45:52.092" v="532"/>
        <pc:sldMkLst>
          <pc:docMk/>
          <pc:sldMk cId="1837635872" sldId="465"/>
        </pc:sldMkLst>
        <pc:spChg chg="del">
          <ac:chgData name="Victoria Ahmed" userId="d7b2ef2b-6674-4efc-b11b-0c38a2fd5536" providerId="ADAL" clId="{47F8E648-705D-43EA-A7E6-27A041047237}" dt="2024-11-06T09:30:18.265" v="148" actId="478"/>
          <ac:spMkLst>
            <pc:docMk/>
            <pc:sldMk cId="1837635872" sldId="465"/>
            <ac:spMk id="2" creationId="{B5EF4A2E-AE34-D168-5042-A33141CC7683}"/>
          </ac:spMkLst>
        </pc:spChg>
        <pc:spChg chg="del">
          <ac:chgData name="Victoria Ahmed" userId="d7b2ef2b-6674-4efc-b11b-0c38a2fd5536" providerId="ADAL" clId="{47F8E648-705D-43EA-A7E6-27A041047237}" dt="2024-11-06T09:30:19.737" v="149" actId="478"/>
          <ac:spMkLst>
            <pc:docMk/>
            <pc:sldMk cId="1837635872" sldId="465"/>
            <ac:spMk id="3" creationId="{397649BD-FB11-78DC-69BC-BB681CD7A74B}"/>
          </ac:spMkLst>
        </pc:spChg>
        <pc:spChg chg="add mod">
          <ac:chgData name="Victoria Ahmed" userId="d7b2ef2b-6674-4efc-b11b-0c38a2fd5536" providerId="ADAL" clId="{47F8E648-705D-43EA-A7E6-27A041047237}" dt="2024-11-06T09:30:27.931" v="152" actId="207"/>
          <ac:spMkLst>
            <pc:docMk/>
            <pc:sldMk cId="1837635872" sldId="465"/>
            <ac:spMk id="4" creationId="{A71329D2-41D8-56DE-3EA1-384B27D0058E}"/>
          </ac:spMkLst>
        </pc:spChg>
        <pc:picChg chg="add mod">
          <ac:chgData name="Victoria Ahmed" userId="d7b2ef2b-6674-4efc-b11b-0c38a2fd5536" providerId="ADAL" clId="{47F8E648-705D-43EA-A7E6-27A041047237}" dt="2024-11-06T09:30:20.695" v="150"/>
          <ac:picMkLst>
            <pc:docMk/>
            <pc:sldMk cId="1837635872" sldId="465"/>
            <ac:picMk id="5" creationId="{30B6B24E-0FF9-7397-759B-4268A16C1E52}"/>
          </ac:picMkLst>
        </pc:picChg>
      </pc:sldChg>
      <pc:sldChg chg="add del modTransition">
        <pc:chgData name="Victoria Ahmed" userId="d7b2ef2b-6674-4efc-b11b-0c38a2fd5536" providerId="ADAL" clId="{47F8E648-705D-43EA-A7E6-27A041047237}" dt="2024-11-06T09:32:56.127" v="171" actId="47"/>
        <pc:sldMkLst>
          <pc:docMk/>
          <pc:sldMk cId="164291766" sldId="466"/>
        </pc:sldMkLst>
      </pc:sldChg>
      <pc:sldChg chg="addSp delSp modSp add mod ord modTransition setBg delAnim modAnim modNotesTx">
        <pc:chgData name="Victoria Ahmed" userId="d7b2ef2b-6674-4efc-b11b-0c38a2fd5536" providerId="ADAL" clId="{47F8E648-705D-43EA-A7E6-27A041047237}" dt="2024-11-06T09:45:52.092" v="532"/>
        <pc:sldMkLst>
          <pc:docMk/>
          <pc:sldMk cId="199673460" sldId="466"/>
        </pc:sldMkLst>
        <pc:spChg chg="add mod">
          <ac:chgData name="Victoria Ahmed" userId="d7b2ef2b-6674-4efc-b11b-0c38a2fd5536" providerId="ADAL" clId="{47F8E648-705D-43EA-A7E6-27A041047237}" dt="2024-11-06T09:33:24.940" v="183" actId="255"/>
          <ac:spMkLst>
            <pc:docMk/>
            <pc:sldMk cId="199673460" sldId="466"/>
            <ac:spMk id="2" creationId="{A884A45D-8235-6181-FECF-0A400A0A0705}"/>
          </ac:spMkLst>
        </pc:spChg>
        <pc:spChg chg="del mod">
          <ac:chgData name="Victoria Ahmed" userId="d7b2ef2b-6674-4efc-b11b-0c38a2fd5536" providerId="ADAL" clId="{47F8E648-705D-43EA-A7E6-27A041047237}" dt="2024-11-06T09:33:11.480" v="180" actId="478"/>
          <ac:spMkLst>
            <pc:docMk/>
            <pc:sldMk cId="199673460" sldId="466"/>
            <ac:spMk id="3" creationId="{1EBF4A38-21A0-CDB7-A916-DB2B5174C6D7}"/>
          </ac:spMkLst>
        </pc:spChg>
        <pc:spChg chg="add mod">
          <ac:chgData name="Victoria Ahmed" userId="d7b2ef2b-6674-4efc-b11b-0c38a2fd5536" providerId="ADAL" clId="{47F8E648-705D-43EA-A7E6-27A041047237}" dt="2024-11-06T09:33:18.990" v="182"/>
          <ac:spMkLst>
            <pc:docMk/>
            <pc:sldMk cId="199673460" sldId="466"/>
            <ac:spMk id="5" creationId="{F728DC73-7C4B-104B-45D0-8861BEC80F1B}"/>
          </ac:spMkLst>
        </pc:spChg>
        <pc:spChg chg="del">
          <ac:chgData name="Victoria Ahmed" userId="d7b2ef2b-6674-4efc-b11b-0c38a2fd5536" providerId="ADAL" clId="{47F8E648-705D-43EA-A7E6-27A041047237}" dt="2024-11-06T09:33:09.299" v="176" actId="478"/>
          <ac:spMkLst>
            <pc:docMk/>
            <pc:sldMk cId="199673460" sldId="466"/>
            <ac:spMk id="8" creationId="{8EB4671C-3DF9-D26A-960B-B3C089A6E26E}"/>
          </ac:spMkLst>
        </pc:spChg>
        <pc:picChg chg="del">
          <ac:chgData name="Victoria Ahmed" userId="d7b2ef2b-6674-4efc-b11b-0c38a2fd5536" providerId="ADAL" clId="{47F8E648-705D-43EA-A7E6-27A041047237}" dt="2024-11-06T09:33:07.865" v="175" actId="478"/>
          <ac:picMkLst>
            <pc:docMk/>
            <pc:sldMk cId="199673460" sldId="466"/>
            <ac:picMk id="4" creationId="{561CA899-4A42-8608-EB40-2597B8A64788}"/>
          </ac:picMkLst>
        </pc:picChg>
        <pc:picChg chg="add mod">
          <ac:chgData name="Victoria Ahmed" userId="d7b2ef2b-6674-4efc-b11b-0c38a2fd5536" providerId="ADAL" clId="{47F8E648-705D-43EA-A7E6-27A041047237}" dt="2024-11-06T09:33:18.990" v="182"/>
          <ac:picMkLst>
            <pc:docMk/>
            <pc:sldMk cId="199673460" sldId="466"/>
            <ac:picMk id="6" creationId="{D56A9996-9F72-C9F6-5C87-DE06A6270669}"/>
          </ac:picMkLst>
        </pc:picChg>
        <pc:picChg chg="add mod">
          <ac:chgData name="Victoria Ahmed" userId="d7b2ef2b-6674-4efc-b11b-0c38a2fd5536" providerId="ADAL" clId="{47F8E648-705D-43EA-A7E6-27A041047237}" dt="2024-11-06T09:33:18.990" v="182"/>
          <ac:picMkLst>
            <pc:docMk/>
            <pc:sldMk cId="199673460" sldId="466"/>
            <ac:picMk id="7" creationId="{3B18DD72-EA03-9314-7CF2-E2D853F5E45A}"/>
          </ac:picMkLst>
        </pc:picChg>
        <pc:picChg chg="del">
          <ac:chgData name="Victoria Ahmed" userId="d7b2ef2b-6674-4efc-b11b-0c38a2fd5536" providerId="ADAL" clId="{47F8E648-705D-43EA-A7E6-27A041047237}" dt="2024-11-06T09:33:09.629" v="177" actId="478"/>
          <ac:picMkLst>
            <pc:docMk/>
            <pc:sldMk cId="199673460" sldId="466"/>
            <ac:picMk id="9" creationId="{5384106A-095B-EB2E-7B87-8194F29763F6}"/>
          </ac:picMkLst>
        </pc:picChg>
      </pc:sldChg>
      <pc:sldChg chg="addSp delSp modSp new del mod setBg">
        <pc:chgData name="Victoria Ahmed" userId="d7b2ef2b-6674-4efc-b11b-0c38a2fd5536" providerId="ADAL" clId="{47F8E648-705D-43EA-A7E6-27A041047237}" dt="2024-11-06T09:32:05.152" v="169" actId="47"/>
        <pc:sldMkLst>
          <pc:docMk/>
          <pc:sldMk cId="1206002188" sldId="466"/>
        </pc:sldMkLst>
        <pc:spChg chg="del">
          <ac:chgData name="Victoria Ahmed" userId="d7b2ef2b-6674-4efc-b11b-0c38a2fd5536" providerId="ADAL" clId="{47F8E648-705D-43EA-A7E6-27A041047237}" dt="2024-11-06T09:31:36.224" v="163" actId="478"/>
          <ac:spMkLst>
            <pc:docMk/>
            <pc:sldMk cId="1206002188" sldId="466"/>
            <ac:spMk id="2" creationId="{A38FF4FE-321E-1626-5519-07F463286CD6}"/>
          </ac:spMkLst>
        </pc:spChg>
        <pc:spChg chg="del">
          <ac:chgData name="Victoria Ahmed" userId="d7b2ef2b-6674-4efc-b11b-0c38a2fd5536" providerId="ADAL" clId="{47F8E648-705D-43EA-A7E6-27A041047237}" dt="2024-11-06T09:31:36.824" v="164" actId="478"/>
          <ac:spMkLst>
            <pc:docMk/>
            <pc:sldMk cId="1206002188" sldId="466"/>
            <ac:spMk id="3" creationId="{C6CDA99B-8E5E-5FF8-7A3E-A09E937D5393}"/>
          </ac:spMkLst>
        </pc:spChg>
        <pc:graphicFrameChg chg="add mod">
          <ac:chgData name="Victoria Ahmed" userId="d7b2ef2b-6674-4efc-b11b-0c38a2fd5536" providerId="ADAL" clId="{47F8E648-705D-43EA-A7E6-27A041047237}" dt="2024-11-06T09:31:37.786" v="165"/>
          <ac:graphicFrameMkLst>
            <pc:docMk/>
            <pc:sldMk cId="1206002188" sldId="466"/>
            <ac:graphicFrameMk id="4" creationId="{1EED6F15-6D7C-6291-95FE-AB52A317C783}"/>
          </ac:graphicFrameMkLst>
        </pc:graphicFrameChg>
        <pc:picChg chg="add mod">
          <ac:chgData name="Victoria Ahmed" userId="d7b2ef2b-6674-4efc-b11b-0c38a2fd5536" providerId="ADAL" clId="{47F8E648-705D-43EA-A7E6-27A041047237}" dt="2024-11-06T09:32:02.277" v="168" actId="1076"/>
          <ac:picMkLst>
            <pc:docMk/>
            <pc:sldMk cId="1206002188" sldId="466"/>
            <ac:picMk id="5" creationId="{69EF3F9D-8FD5-9D97-325F-2503086CDD28}"/>
          </ac:picMkLst>
        </pc:picChg>
      </pc:sldChg>
      <pc:sldChg chg="new del">
        <pc:chgData name="Victoria Ahmed" userId="d7b2ef2b-6674-4efc-b11b-0c38a2fd5536" providerId="ADAL" clId="{47F8E648-705D-43EA-A7E6-27A041047237}" dt="2024-11-06T09:31:21.792" v="161" actId="47"/>
        <pc:sldMkLst>
          <pc:docMk/>
          <pc:sldMk cId="2924014705" sldId="466"/>
        </pc:sldMkLst>
      </pc:sldChg>
      <pc:sldChg chg="new del">
        <pc:chgData name="Victoria Ahmed" userId="d7b2ef2b-6674-4efc-b11b-0c38a2fd5536" providerId="ADAL" clId="{47F8E648-705D-43EA-A7E6-27A041047237}" dt="2024-11-06T09:40:26.337" v="274" actId="47"/>
        <pc:sldMkLst>
          <pc:docMk/>
          <pc:sldMk cId="696132945" sldId="467"/>
        </pc:sldMkLst>
      </pc:sldChg>
      <pc:sldChg chg="addSp delSp modSp new mod modTransition modClrScheme chgLayout">
        <pc:chgData name="Victoria Ahmed" userId="d7b2ef2b-6674-4efc-b11b-0c38a2fd5536" providerId="ADAL" clId="{47F8E648-705D-43EA-A7E6-27A041047237}" dt="2024-11-06T09:45:52.092" v="532"/>
        <pc:sldMkLst>
          <pc:docMk/>
          <pc:sldMk cId="3122517815" sldId="467"/>
        </pc:sldMkLst>
        <pc:spChg chg="del">
          <ac:chgData name="Victoria Ahmed" userId="d7b2ef2b-6674-4efc-b11b-0c38a2fd5536" providerId="ADAL" clId="{47F8E648-705D-43EA-A7E6-27A041047237}" dt="2024-11-06T09:40:36.711" v="276" actId="478"/>
          <ac:spMkLst>
            <pc:docMk/>
            <pc:sldMk cId="3122517815" sldId="467"/>
            <ac:spMk id="2" creationId="{8D39EE21-3F1C-C7D0-C140-E10C66EB9413}"/>
          </ac:spMkLst>
        </pc:spChg>
        <pc:spChg chg="del">
          <ac:chgData name="Victoria Ahmed" userId="d7b2ef2b-6674-4efc-b11b-0c38a2fd5536" providerId="ADAL" clId="{47F8E648-705D-43EA-A7E6-27A041047237}" dt="2024-11-06T09:40:37.520" v="277" actId="478"/>
          <ac:spMkLst>
            <pc:docMk/>
            <pc:sldMk cId="3122517815" sldId="467"/>
            <ac:spMk id="3" creationId="{650DE124-12DC-4640-4EF2-75ACB5CEA580}"/>
          </ac:spMkLst>
        </pc:spChg>
        <pc:spChg chg="add del mod">
          <ac:chgData name="Victoria Ahmed" userId="d7b2ef2b-6674-4efc-b11b-0c38a2fd5536" providerId="ADAL" clId="{47F8E648-705D-43EA-A7E6-27A041047237}" dt="2024-11-06T09:40:44.751" v="280"/>
          <ac:spMkLst>
            <pc:docMk/>
            <pc:sldMk cId="3122517815" sldId="467"/>
            <ac:spMk id="4" creationId="{3CB3D224-C34C-8BB1-7455-1CFB211C1703}"/>
          </ac:spMkLst>
        </pc:spChg>
        <pc:spChg chg="add mod">
          <ac:chgData name="Victoria Ahmed" userId="d7b2ef2b-6674-4efc-b11b-0c38a2fd5536" providerId="ADAL" clId="{47F8E648-705D-43EA-A7E6-27A041047237}" dt="2024-11-06T09:41:17.358" v="346" actId="207"/>
          <ac:spMkLst>
            <pc:docMk/>
            <pc:sldMk cId="3122517815" sldId="467"/>
            <ac:spMk id="5" creationId="{12AD0BC6-D3BF-9AE9-680C-BADB92A38D79}"/>
          </ac:spMkLst>
        </pc:spChg>
        <pc:spChg chg="add mod">
          <ac:chgData name="Victoria Ahmed" userId="d7b2ef2b-6674-4efc-b11b-0c38a2fd5536" providerId="ADAL" clId="{47F8E648-705D-43EA-A7E6-27A041047237}" dt="2024-11-06T09:43:36.661" v="522" actId="20577"/>
          <ac:spMkLst>
            <pc:docMk/>
            <pc:sldMk cId="3122517815" sldId="467"/>
            <ac:spMk id="6" creationId="{39DCCB97-1906-9454-5B4F-B86F3F7DCCB7}"/>
          </ac:spMkLst>
        </pc:spChg>
      </pc:sldChg>
      <pc:sldChg chg="new del">
        <pc:chgData name="Victoria Ahmed" userId="d7b2ef2b-6674-4efc-b11b-0c38a2fd5536" providerId="ADAL" clId="{47F8E648-705D-43EA-A7E6-27A041047237}" dt="2024-11-06T09:40:21.849" v="272" actId="47"/>
        <pc:sldMkLst>
          <pc:docMk/>
          <pc:sldMk cId="3555170748" sldId="467"/>
        </pc:sldMkLst>
      </pc:sldChg>
      <pc:sldChg chg="add del">
        <pc:chgData name="Victoria Ahmed" userId="d7b2ef2b-6674-4efc-b11b-0c38a2fd5536" providerId="ADAL" clId="{47F8E648-705D-43EA-A7E6-27A041047237}" dt="2024-11-06T09:47:07.881" v="536"/>
        <pc:sldMkLst>
          <pc:docMk/>
          <pc:sldMk cId="1027878563" sldId="468"/>
        </pc:sldMkLst>
      </pc:sldChg>
      <pc:sldChg chg="add del">
        <pc:chgData name="Victoria Ahmed" userId="d7b2ef2b-6674-4efc-b11b-0c38a2fd5536" providerId="ADAL" clId="{47F8E648-705D-43EA-A7E6-27A041047237}" dt="2024-11-06T09:47:00.048" v="534"/>
        <pc:sldMkLst>
          <pc:docMk/>
          <pc:sldMk cId="2363921732" sldId="468"/>
        </pc:sldMkLst>
      </pc:sldChg>
      <pc:sldChg chg="add del">
        <pc:chgData name="Victoria Ahmed" userId="d7b2ef2b-6674-4efc-b11b-0c38a2fd5536" providerId="ADAL" clId="{47F8E648-705D-43EA-A7E6-27A041047237}" dt="2024-11-06T09:47:10.696" v="538" actId="47"/>
        <pc:sldMkLst>
          <pc:docMk/>
          <pc:sldMk cId="2797853055"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F5031-E1FD-4377-B1E0-4F6F8249720B}"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76E7C-A6AE-4FD1-AFE5-00287C0352B5}" type="slidenum">
              <a:rPr lang="en-GB" smtClean="0"/>
              <a:t>‹#›</a:t>
            </a:fld>
            <a:endParaRPr lang="en-GB"/>
          </a:p>
        </p:txBody>
      </p:sp>
    </p:spTree>
    <p:extLst>
      <p:ext uri="{BB962C8B-B14F-4D97-AF65-F5344CB8AC3E}">
        <p14:creationId xmlns:p14="http://schemas.microsoft.com/office/powerpoint/2010/main" val="387070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10-15 minutes. It can be used as a stand-alone lesson or incorporated into a scheme.</a:t>
            </a: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a:t>
            </a:fld>
            <a:endParaRPr lang="en-GB"/>
          </a:p>
        </p:txBody>
      </p:sp>
    </p:spTree>
    <p:extLst>
      <p:ext uri="{BB962C8B-B14F-4D97-AF65-F5344CB8AC3E}">
        <p14:creationId xmlns:p14="http://schemas.microsoft.com/office/powerpoint/2010/main" val="98503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entury Gothic" panose="020B0502020202020204" pitchFamily="34" charset="0"/>
              </a:rPr>
              <a:t>Discuss how we can take care of other people, animals and plants. </a:t>
            </a:r>
          </a:p>
          <a:p>
            <a:endParaRPr lang="en-GB" sz="1100" dirty="0">
              <a:latin typeface="Century Gothic" panose="020B0502020202020204" pitchFamily="34" charset="0"/>
            </a:endParaRPr>
          </a:p>
          <a:p>
            <a:r>
              <a:rPr lang="en-GB" sz="1100" dirty="0">
                <a:latin typeface="Century Gothic" panose="020B0502020202020204" pitchFamily="34" charset="0"/>
              </a:rPr>
              <a:t>Explain that stewardship is a big word for taking care of the world so that it stays healthy and special.</a:t>
            </a:r>
          </a:p>
        </p:txBody>
      </p:sp>
      <p:sp>
        <p:nvSpPr>
          <p:cNvPr id="4" name="Slide Number Placeholder 3"/>
          <p:cNvSpPr>
            <a:spLocks noGrp="1"/>
          </p:cNvSpPr>
          <p:nvPr>
            <p:ph type="sldNum" sz="quarter" idx="5"/>
          </p:nvPr>
        </p:nvSpPr>
        <p:spPr/>
        <p:txBody>
          <a:bodyPr/>
          <a:lstStyle/>
          <a:p>
            <a:fld id="{7A176E7C-A6AE-4FD1-AFE5-00287C0352B5}" type="slidenum">
              <a:rPr lang="en-GB" smtClean="0"/>
              <a:t>10</a:t>
            </a:fld>
            <a:endParaRPr lang="en-GB"/>
          </a:p>
        </p:txBody>
      </p:sp>
    </p:spTree>
    <p:extLst>
      <p:ext uri="{BB962C8B-B14F-4D97-AF65-F5344CB8AC3E}">
        <p14:creationId xmlns:p14="http://schemas.microsoft.com/office/powerpoint/2010/main" val="376402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entury Gothic" panose="020B0502020202020204" pitchFamily="34" charset="0"/>
              </a:rPr>
              <a:t>Review the learning. Can you answer these key questions? Can you understand and use these key words?</a:t>
            </a:r>
          </a:p>
          <a:p>
            <a:endParaRPr lang="en-GB" sz="1100" dirty="0">
              <a:latin typeface="Century Gothic" panose="020B0502020202020204" pitchFamily="34" charset="0"/>
            </a:endParaRPr>
          </a:p>
          <a:p>
            <a:r>
              <a:rPr lang="en-GB" sz="1100" dirty="0">
                <a:latin typeface="Century Gothic" panose="020B0502020202020204" pitchFamily="34" charset="0"/>
              </a:rPr>
              <a:t>What have you learned today or how have you grown and developed?</a:t>
            </a:r>
          </a:p>
        </p:txBody>
      </p:sp>
      <p:sp>
        <p:nvSpPr>
          <p:cNvPr id="4" name="Slide Number Placeholder 3"/>
          <p:cNvSpPr>
            <a:spLocks noGrp="1"/>
          </p:cNvSpPr>
          <p:nvPr>
            <p:ph type="sldNum" sz="quarter" idx="5"/>
          </p:nvPr>
        </p:nvSpPr>
        <p:spPr/>
        <p:txBody>
          <a:bodyPr/>
          <a:lstStyle/>
          <a:p>
            <a:fld id="{7A176E7C-A6AE-4FD1-AFE5-00287C0352B5}" type="slidenum">
              <a:rPr lang="en-GB" smtClean="0"/>
              <a:t>11</a:t>
            </a:fld>
            <a:endParaRPr lang="en-GB"/>
          </a:p>
        </p:txBody>
      </p:sp>
    </p:spTree>
    <p:extLst>
      <p:ext uri="{BB962C8B-B14F-4D97-AF65-F5344CB8AC3E}">
        <p14:creationId xmlns:p14="http://schemas.microsoft.com/office/powerpoint/2010/main" val="216822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entury Gothic" panose="020B0502020202020204" pitchFamily="34" charset="0"/>
              </a:rPr>
              <a:t>Optional: You may wish to say this prayer at the end of the lesson </a:t>
            </a:r>
          </a:p>
        </p:txBody>
      </p:sp>
      <p:sp>
        <p:nvSpPr>
          <p:cNvPr id="4" name="Slide Number Placeholder 3"/>
          <p:cNvSpPr>
            <a:spLocks noGrp="1"/>
          </p:cNvSpPr>
          <p:nvPr>
            <p:ph type="sldNum" sz="quarter" idx="5"/>
          </p:nvPr>
        </p:nvSpPr>
        <p:spPr/>
        <p:txBody>
          <a:bodyPr/>
          <a:lstStyle/>
          <a:p>
            <a:fld id="{7A176E7C-A6AE-4FD1-AFE5-00287C0352B5}" type="slidenum">
              <a:rPr lang="en-GB" smtClean="0"/>
              <a:t>12</a:t>
            </a:fld>
            <a:endParaRPr lang="en-GB"/>
          </a:p>
        </p:txBody>
      </p:sp>
    </p:spTree>
    <p:extLst>
      <p:ext uri="{BB962C8B-B14F-4D97-AF65-F5344CB8AC3E}">
        <p14:creationId xmlns:p14="http://schemas.microsoft.com/office/powerpoint/2010/main" val="321227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13</a:t>
            </a:fld>
            <a:endParaRPr lang="en-GB"/>
          </a:p>
        </p:txBody>
      </p:sp>
    </p:spTree>
    <p:extLst>
      <p:ext uri="{BB962C8B-B14F-4D97-AF65-F5344CB8AC3E}">
        <p14:creationId xmlns:p14="http://schemas.microsoft.com/office/powerpoint/2010/main" val="371960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numbers in the RED row refer to the outcomes in the RED. The ones which are most relevant to these CAFOD posters are highlighted in bold.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176E7C-A6AE-4FD1-AFE5-00287C0352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46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182F-2374-513F-87DF-EB6312826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D118E-867C-BCAA-B496-A312D7322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3E41D-DF39-16A8-1100-80181EC3B28A}"/>
              </a:ext>
            </a:extLst>
          </p:cNvPr>
          <p:cNvSpPr>
            <a:spLocks noGrp="1"/>
          </p:cNvSpPr>
          <p:nvPr>
            <p:ph type="body" idx="1"/>
          </p:nvPr>
        </p:nvSpPr>
        <p:spPr/>
        <p:txBody>
          <a:bodyPr/>
          <a:lstStyle/>
          <a:p>
            <a:r>
              <a:rPr lang="en-GB" sz="11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100" dirty="0">
              <a:latin typeface="Century Gothic" panose="020B0502020202020204" pitchFamily="34" charset="0"/>
            </a:endParaRPr>
          </a:p>
          <a:p>
            <a:r>
              <a:rPr lang="en-GB" sz="11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1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100" dirty="0">
              <a:latin typeface="Century Gothic" panose="020B0502020202020204" pitchFamily="34" charset="0"/>
            </a:endParaRPr>
          </a:p>
          <a:p>
            <a:r>
              <a:rPr lang="en-GB" sz="1100" dirty="0">
                <a:latin typeface="Century Gothic" panose="020B0502020202020204" pitchFamily="34" charset="0"/>
              </a:rPr>
              <a:t>For teacher support for embedding CST throughout the school see:</a:t>
            </a:r>
          </a:p>
          <a:p>
            <a:r>
              <a:rPr lang="en-GB" sz="1100" dirty="0">
                <a:latin typeface="Century Gothic" panose="020B0502020202020204" pitchFamily="34" charset="0"/>
                <a:hlinkClick r:id="rId3"/>
              </a:rPr>
              <a:t>https://cafod.org.uk/education/primary-teaching-resources/cst-pack-for-children</a:t>
            </a:r>
            <a:endParaRPr lang="en-GB" sz="1100" dirty="0">
              <a:latin typeface="Century Gothic" panose="020B0502020202020204" pitchFamily="34" charset="0"/>
            </a:endParaRPr>
          </a:p>
          <a:p>
            <a:endParaRPr lang="en-GB" sz="11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0FA7FB4-1505-82BD-4F67-507C2B79C9B4}"/>
              </a:ext>
            </a:extLst>
          </p:cNvPr>
          <p:cNvSpPr>
            <a:spLocks noGrp="1"/>
          </p:cNvSpPr>
          <p:nvPr>
            <p:ph type="sldNum" sz="quarter" idx="5"/>
          </p:nvPr>
        </p:nvSpPr>
        <p:spPr/>
        <p:txBody>
          <a:bodyPr/>
          <a:lstStyle/>
          <a:p>
            <a:fld id="{7A176E7C-A6AE-4FD1-AFE5-00287C0352B5}" type="slidenum">
              <a:rPr lang="en-GB" smtClean="0"/>
              <a:t>3</a:t>
            </a:fld>
            <a:endParaRPr lang="en-GB"/>
          </a:p>
        </p:txBody>
      </p:sp>
    </p:spTree>
    <p:extLst>
      <p:ext uri="{BB962C8B-B14F-4D97-AF65-F5344CB8AC3E}">
        <p14:creationId xmlns:p14="http://schemas.microsoft.com/office/powerpoint/2010/main" val="268670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Explain that you will be looking at this poster. Read through the key words you will be exploring and the key question(s) you will be answering. Ask pupils if they can recognise how this poster links to the words from the Bible they have just heard</a:t>
            </a:r>
            <a:r>
              <a:rPr lang="en-GB" dirty="0">
                <a:latin typeface="Century Gothic" panose="020B0502020202020204" pitchFamily="34" charset="0"/>
              </a:rPr>
              <a:t>.</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4</a:t>
            </a:fld>
            <a:endParaRPr lang="en-GB"/>
          </a:p>
        </p:txBody>
      </p:sp>
    </p:spTree>
    <p:extLst>
      <p:ext uri="{BB962C8B-B14F-4D97-AF65-F5344CB8AC3E}">
        <p14:creationId xmlns:p14="http://schemas.microsoft.com/office/powerpoint/2010/main" val="48503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dirty="0">
                <a:latin typeface="Century Gothic" panose="020B0502020202020204" pitchFamily="34" charset="0"/>
              </a:rPr>
              <a:t>Read this piece of scripture before discussing the posters.</a:t>
            </a:r>
          </a:p>
          <a:p>
            <a:pPr>
              <a:defRPr/>
            </a:pPr>
            <a:endParaRPr lang="en-GB" sz="1100" dirty="0">
              <a:latin typeface="Century Gothic" panose="020B0502020202020204" pitchFamily="34" charset="0"/>
            </a:endParaRPr>
          </a:p>
          <a:p>
            <a:pPr>
              <a:defRPr/>
            </a:pPr>
            <a:r>
              <a:rPr lang="en-GB" sz="1100" dirty="0">
                <a:latin typeface="Century Gothic" panose="020B0502020202020204" pitchFamily="34"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p:txBody>
      </p:sp>
      <p:sp>
        <p:nvSpPr>
          <p:cNvPr id="4" name="Slide Number Placeholder 3"/>
          <p:cNvSpPr>
            <a:spLocks noGrp="1"/>
          </p:cNvSpPr>
          <p:nvPr>
            <p:ph type="sldNum" sz="quarter" idx="5"/>
          </p:nvPr>
        </p:nvSpPr>
        <p:spPr/>
        <p:txBody>
          <a:bodyPr/>
          <a:lstStyle/>
          <a:p>
            <a:fld id="{7A176E7C-A6AE-4FD1-AFE5-00287C0352B5}" type="slidenum">
              <a:rPr lang="en-GB" smtClean="0"/>
              <a:t>5</a:t>
            </a:fld>
            <a:endParaRPr lang="en-GB"/>
          </a:p>
        </p:txBody>
      </p:sp>
    </p:spTree>
    <p:extLst>
      <p:ext uri="{BB962C8B-B14F-4D97-AF65-F5344CB8AC3E}">
        <p14:creationId xmlns:p14="http://schemas.microsoft.com/office/powerpoint/2010/main" val="352997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dirty="0">
                <a:latin typeface="Century Gothic" panose="020B0502020202020204" pitchFamily="34" charset="0"/>
              </a:rPr>
              <a:t>Look at the poster – Ask pupils:</a:t>
            </a:r>
          </a:p>
          <a:p>
            <a:pPr>
              <a:defRPr/>
            </a:pPr>
            <a:endParaRPr lang="en-GB" sz="1100" dirty="0">
              <a:latin typeface="Century Gothic" panose="020B0502020202020204" pitchFamily="34" charset="0"/>
            </a:endParaRPr>
          </a:p>
          <a:p>
            <a:pPr>
              <a:defRPr/>
            </a:pPr>
            <a:r>
              <a:rPr lang="en-GB" sz="1100" dirty="0">
                <a:latin typeface="Century Gothic" panose="020B0502020202020204" pitchFamily="34" charset="0"/>
              </a:rPr>
              <a:t>What did God make? (pupils might mention things from the poster like a lion, raccoon,  squirrel, turtle, octopus, whale… or trees, plants, mountains and seas)</a:t>
            </a:r>
          </a:p>
          <a:p>
            <a:pPr>
              <a:defRPr/>
            </a:pPr>
            <a:endParaRPr lang="en-GB" sz="1100" dirty="0">
              <a:latin typeface="Century Gothic" panose="020B0502020202020204" pitchFamily="34" charset="0"/>
            </a:endParaRPr>
          </a:p>
          <a:p>
            <a:pPr>
              <a:defRPr/>
            </a:pPr>
            <a:r>
              <a:rPr lang="en-GB" sz="1100" dirty="0">
                <a:latin typeface="Century Gothic" panose="020B0502020202020204" pitchFamily="34" charset="0"/>
              </a:rPr>
              <a:t>Can you think of anything else he made that was not on the poster?  </a:t>
            </a:r>
          </a:p>
          <a:p>
            <a:pPr>
              <a:defRPr/>
            </a:pPr>
            <a:endParaRPr lang="en-GB" sz="1100" dirty="0">
              <a:latin typeface="Century Gothic" panose="020B0502020202020204" pitchFamily="34" charset="0"/>
            </a:endParaRPr>
          </a:p>
          <a:p>
            <a:pPr>
              <a:defRPr/>
            </a:pPr>
            <a:r>
              <a:rPr lang="en-GB" sz="1100" dirty="0">
                <a:latin typeface="Century Gothic" panose="020B0502020202020204" pitchFamily="34" charset="0"/>
              </a:rPr>
              <a:t>Let’s see if it is on the next one…</a:t>
            </a:r>
          </a:p>
          <a:p>
            <a:endParaRPr lang="en-GB" dirty="0">
              <a:latin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6</a:t>
            </a:fld>
            <a:endParaRPr lang="en-GB"/>
          </a:p>
        </p:txBody>
      </p:sp>
    </p:spTree>
    <p:extLst>
      <p:ext uri="{BB962C8B-B14F-4D97-AF65-F5344CB8AC3E}">
        <p14:creationId xmlns:p14="http://schemas.microsoft.com/office/powerpoint/2010/main" val="128007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Ask pupils:</a:t>
            </a:r>
          </a:p>
          <a:p>
            <a:pPr marR="0" lvl="0" indent="0" fontAlgn="auto">
              <a:lnSpc>
                <a:spcPct val="100000"/>
              </a:lnSpc>
              <a:spcBef>
                <a:spcPts val="0"/>
              </a:spcBef>
              <a:spcAft>
                <a:spcPts val="0"/>
              </a:spcAft>
              <a:buClrTx/>
              <a:buSzTx/>
              <a:buFontTx/>
              <a:buNone/>
              <a:tabLst/>
              <a:defRPr/>
            </a:pPr>
            <a:endParaRPr lang="en-GB" sz="11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Who/what might you add to the pictures? (For example: you, your family, friends, your pets, …)</a:t>
            </a:r>
          </a:p>
          <a:p>
            <a:pPr marR="0" lvl="0" indent="0" fontAlgn="auto">
              <a:lnSpc>
                <a:spcPct val="100000"/>
              </a:lnSpc>
              <a:spcBef>
                <a:spcPts val="0"/>
              </a:spcBef>
              <a:spcAft>
                <a:spcPts val="0"/>
              </a:spcAft>
              <a:buClrTx/>
              <a:buSzTx/>
              <a:buFontTx/>
              <a:buNone/>
              <a:tabLst/>
              <a:defRPr/>
            </a:pPr>
            <a:endParaRPr lang="en-GB" sz="11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Why do you think God was happy with what he made? (There are beautiful, interesting, fun, special things)</a:t>
            </a:r>
          </a:p>
          <a:p>
            <a:pPr marR="0" lvl="0" indent="0" fontAlgn="auto">
              <a:lnSpc>
                <a:spcPct val="100000"/>
              </a:lnSpc>
              <a:spcBef>
                <a:spcPts val="0"/>
              </a:spcBef>
              <a:spcAft>
                <a:spcPts val="0"/>
              </a:spcAft>
              <a:buClrTx/>
              <a:buSzTx/>
              <a:buFontTx/>
              <a:buNone/>
              <a:tabLst/>
              <a:defRPr/>
            </a:pPr>
            <a:endParaRPr lang="en-GB" sz="11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How can you do good things and show love? </a:t>
            </a:r>
          </a:p>
        </p:txBody>
      </p:sp>
      <p:sp>
        <p:nvSpPr>
          <p:cNvPr id="4" name="Slide Number Placeholder 3"/>
          <p:cNvSpPr>
            <a:spLocks noGrp="1"/>
          </p:cNvSpPr>
          <p:nvPr>
            <p:ph type="sldNum" sz="quarter" idx="5"/>
          </p:nvPr>
        </p:nvSpPr>
        <p:spPr/>
        <p:txBody>
          <a:bodyPr/>
          <a:lstStyle/>
          <a:p>
            <a:fld id="{7A176E7C-A6AE-4FD1-AFE5-00287C0352B5}" type="slidenum">
              <a:rPr lang="en-GB" smtClean="0"/>
              <a:t>7</a:t>
            </a:fld>
            <a:endParaRPr lang="en-GB"/>
          </a:p>
        </p:txBody>
      </p:sp>
    </p:spTree>
    <p:extLst>
      <p:ext uri="{BB962C8B-B14F-4D97-AF65-F5344CB8AC3E}">
        <p14:creationId xmlns:p14="http://schemas.microsoft.com/office/powerpoint/2010/main" val="376013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Discuss what makes us special and different from everyone else God created. Highlight some of the differences of pupils in the class and how they are special.</a:t>
            </a:r>
          </a:p>
          <a:p>
            <a:pPr marR="0" lvl="0" indent="0" fontAlgn="auto">
              <a:lnSpc>
                <a:spcPct val="100000"/>
              </a:lnSpc>
              <a:spcBef>
                <a:spcPts val="0"/>
              </a:spcBef>
              <a:spcAft>
                <a:spcPts val="0"/>
              </a:spcAft>
              <a:buClrTx/>
              <a:buSzTx/>
              <a:buFontTx/>
              <a:buNone/>
              <a:tabLst/>
              <a:defRPr/>
            </a:pPr>
            <a:endParaRPr lang="en-GB" sz="1100" dirty="0">
              <a:latin typeface="Century Gothic" panose="020B0502020202020204" pitchFamily="34" charset="0"/>
            </a:endParaRPr>
          </a:p>
          <a:p>
            <a:pPr marR="0" lvl="0" indent="0" fontAlgn="auto">
              <a:lnSpc>
                <a:spcPct val="100000"/>
              </a:lnSpc>
              <a:spcBef>
                <a:spcPts val="0"/>
              </a:spcBef>
              <a:spcAft>
                <a:spcPts val="0"/>
              </a:spcAft>
              <a:buClrTx/>
              <a:buSzTx/>
              <a:buFontTx/>
              <a:buNone/>
              <a:tabLst/>
              <a:defRPr/>
            </a:pPr>
            <a:r>
              <a:rPr lang="en-GB" sz="1100" dirty="0">
                <a:latin typeface="Century Gothic" panose="020B0502020202020204" pitchFamily="34" charset="0"/>
              </a:rPr>
              <a:t>Emphasise that we are loved and special because God made us. It doesn’t matter how what we can do or cannot do, or how tall or small we are… God loves each of us more than we can imagine.</a:t>
            </a:r>
          </a:p>
          <a:p>
            <a:pPr marR="0" lvl="0" indent="0" fontAlgn="auto">
              <a:lnSpc>
                <a:spcPct val="100000"/>
              </a:lnSpc>
              <a:spcBef>
                <a:spcPts val="0"/>
              </a:spcBef>
              <a:spcAft>
                <a:spcPts val="0"/>
              </a:spcAft>
              <a:buClrTx/>
              <a:buSzTx/>
              <a:buFontTx/>
              <a:buNone/>
              <a:tabLst/>
              <a:defRPr/>
            </a:pPr>
            <a:endParaRPr lang="en-GB" sz="1100" dirty="0">
              <a:latin typeface="Century Gothic" panose="020B0502020202020204" pitchFamily="34" charset="0"/>
            </a:endParaRPr>
          </a:p>
          <a:p>
            <a:r>
              <a:rPr lang="en-GB" sz="1100" dirty="0">
                <a:latin typeface="Century Gothic" panose="020B0502020202020204" pitchFamily="34" charset="0"/>
              </a:rPr>
              <a:t>Discuss how we we look after and love each other as God loves us  (we can take care of them if they fall, we can invite them to play in our games….)</a:t>
            </a:r>
          </a:p>
          <a:p>
            <a:endParaRPr lang="en-GB" sz="1100" dirty="0">
              <a:latin typeface="Century Gothic" panose="020B0502020202020204" pitchFamily="34" charset="0"/>
            </a:endParaRPr>
          </a:p>
          <a:p>
            <a:r>
              <a:rPr lang="en-GB" sz="1100" dirty="0">
                <a:latin typeface="Century Gothic" panose="020B0502020202020204" pitchFamily="34" charset="0"/>
              </a:rPr>
              <a:t>Ask pupils how they can make sure others feel loved and special (answers will vary)</a:t>
            </a:r>
            <a:endParaRPr lang="en-GB" dirty="0">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8</a:t>
            </a:fld>
            <a:endParaRPr lang="en-GB"/>
          </a:p>
        </p:txBody>
      </p:sp>
    </p:spTree>
    <p:extLst>
      <p:ext uri="{BB962C8B-B14F-4D97-AF65-F5344CB8AC3E}">
        <p14:creationId xmlns:p14="http://schemas.microsoft.com/office/powerpoint/2010/main" val="221685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Century Gothic" panose="020B0502020202020204" pitchFamily="34" charset="0"/>
              </a:rPr>
              <a:t>Discuss the animals and the plants and how we need them and they need us. We are all connected.</a:t>
            </a:r>
          </a:p>
          <a:p>
            <a:endParaRPr lang="en-GB" sz="1100" dirty="0">
              <a:latin typeface="Century Gothic" panose="020B0502020202020204" pitchFamily="34" charset="0"/>
            </a:endParaRPr>
          </a:p>
          <a:p>
            <a:r>
              <a:rPr lang="en-GB" sz="1100" dirty="0">
                <a:latin typeface="Century Gothic" panose="020B0502020202020204" pitchFamily="34" charset="0"/>
              </a:rPr>
              <a:t>Every person, animal and plant has a very special job to do, even the tiniest of creatures like bees…</a:t>
            </a:r>
          </a:p>
          <a:p>
            <a:endParaRPr lang="en-GB" sz="1100" dirty="0">
              <a:latin typeface="Century Gothic" panose="020B0502020202020204" pitchFamily="34" charset="0"/>
            </a:endParaRPr>
          </a:p>
          <a:p>
            <a:r>
              <a:rPr lang="en-GB" sz="1100" dirty="0">
                <a:latin typeface="Century Gothic" panose="020B0502020202020204" pitchFamily="34" charset="0"/>
              </a:rPr>
              <a:t>The world would not be the same without any of us. We are all special to God.</a:t>
            </a:r>
          </a:p>
          <a:p>
            <a:endParaRPr lang="en-GB" sz="1100" dirty="0">
              <a:latin typeface="Century Gothic" panose="020B0502020202020204" pitchFamily="34" charset="0"/>
            </a:endParaRPr>
          </a:p>
          <a:p>
            <a:r>
              <a:rPr lang="en-GB" sz="1100" dirty="0">
                <a:latin typeface="Century Gothic" panose="020B0502020202020204" pitchFamily="34" charset="0"/>
              </a:rPr>
              <a:t>Ask: What special job can you do (at home, in the class…)</a:t>
            </a:r>
          </a:p>
        </p:txBody>
      </p:sp>
      <p:sp>
        <p:nvSpPr>
          <p:cNvPr id="4" name="Slide Number Placeholder 3"/>
          <p:cNvSpPr>
            <a:spLocks noGrp="1"/>
          </p:cNvSpPr>
          <p:nvPr>
            <p:ph type="sldNum" sz="quarter" idx="5"/>
          </p:nvPr>
        </p:nvSpPr>
        <p:spPr/>
        <p:txBody>
          <a:bodyPr/>
          <a:lstStyle/>
          <a:p>
            <a:fld id="{7A176E7C-A6AE-4FD1-AFE5-00287C0352B5}" type="slidenum">
              <a:rPr lang="en-GB" smtClean="0"/>
              <a:t>9</a:t>
            </a:fld>
            <a:endParaRPr lang="en-GB"/>
          </a:p>
        </p:txBody>
      </p:sp>
    </p:spTree>
    <p:extLst>
      <p:ext uri="{BB962C8B-B14F-4D97-AF65-F5344CB8AC3E}">
        <p14:creationId xmlns:p14="http://schemas.microsoft.com/office/powerpoint/2010/main" val="1477727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8060"/>
            <a:ext cx="12192000" cy="5589939"/>
          </a:xfrm>
          <a:prstGeom prst="rect">
            <a:avLst/>
          </a:prstGeom>
        </p:spPr>
      </p:pic>
      <p:sp>
        <p:nvSpPr>
          <p:cNvPr id="2" name="Title 1"/>
          <p:cNvSpPr>
            <a:spLocks noGrp="1"/>
          </p:cNvSpPr>
          <p:nvPr>
            <p:ph type="ctrTitle"/>
          </p:nvPr>
        </p:nvSpPr>
        <p:spPr>
          <a:xfrm>
            <a:off x="486000" y="2116800"/>
            <a:ext cx="5934678" cy="1323439"/>
          </a:xfrm>
        </p:spPr>
        <p:txBody>
          <a:bodyPr wrap="square" anchor="t" anchorCtr="0">
            <a:spAutoFit/>
          </a:bodyPr>
          <a:lstStyle>
            <a:lvl1pPr algn="l">
              <a:defRPr sz="48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860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499066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8060"/>
            <a:ext cx="12192000" cy="5589939"/>
          </a:xfrm>
          <a:prstGeom prst="rect">
            <a:avLst/>
          </a:prstGeom>
        </p:spPr>
      </p:pic>
      <p:sp>
        <p:nvSpPr>
          <p:cNvPr id="2" name="Title 1"/>
          <p:cNvSpPr>
            <a:spLocks noGrp="1"/>
          </p:cNvSpPr>
          <p:nvPr>
            <p:ph type="title"/>
          </p:nvPr>
        </p:nvSpPr>
        <p:spPr>
          <a:xfrm>
            <a:off x="6094800" y="2116800"/>
            <a:ext cx="5608800" cy="1323439"/>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094800" y="4935600"/>
            <a:ext cx="56088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599090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470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rgbClr val="11264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493630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1271588"/>
            <a:ext cx="12192000" cy="5586412"/>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1076924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40303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9618" y="353334"/>
            <a:ext cx="5796237" cy="585130"/>
          </a:xfrm>
          <a:prstGeom prst="rect">
            <a:avLst/>
          </a:prstGeom>
        </p:spPr>
      </p:pic>
      <p:sp>
        <p:nvSpPr>
          <p:cNvPr id="2" name="Title Placeholder 1"/>
          <p:cNvSpPr>
            <a:spLocks noGrp="1"/>
          </p:cNvSpPr>
          <p:nvPr>
            <p:ph type="title"/>
          </p:nvPr>
        </p:nvSpPr>
        <p:spPr>
          <a:xfrm>
            <a:off x="486000" y="2116800"/>
            <a:ext cx="5894922" cy="1323439"/>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486000" y="4935600"/>
            <a:ext cx="5608800" cy="400110"/>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1274727"/>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87865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92" r:id="rId6"/>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914400" rtl="0" eaLnBrk="1" latinLnBrk="0" hangingPunct="1">
        <a:lnSpc>
          <a:spcPts val="4800"/>
        </a:lnSpc>
        <a:spcBef>
          <a:spcPct val="0"/>
        </a:spcBef>
        <a:buNone/>
        <a:defRPr sz="4800" b="1" i="0" kern="1200">
          <a:solidFill>
            <a:srgbClr val="112643"/>
          </a:solidFill>
          <a:latin typeface="Arial Black" charset="0"/>
          <a:ea typeface="Arial Black" charset="0"/>
          <a:cs typeface="Arial Black" charset="0"/>
        </a:defRPr>
      </a:lvl1pPr>
    </p:titleStyle>
    <p:bodyStyle>
      <a:lvl1pPr marL="0" indent="0" algn="l" defTabSz="914400" rtl="0" eaLnBrk="1" latinLnBrk="0" hangingPunct="1">
        <a:lnSpc>
          <a:spcPct val="100000"/>
        </a:lnSpc>
        <a:spcBef>
          <a:spcPts val="0"/>
        </a:spcBef>
        <a:buFont typeface="Arial"/>
        <a:buNone/>
        <a:defRPr sz="2000" b="1" i="0" kern="1200">
          <a:solidFill>
            <a:srgbClr val="11264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afod.org.uk/education/primary-teaching-resources/cst-resources-for-children" TargetMode="External"/><Relationship Id="rId2" Type="http://schemas.openxmlformats.org/officeDocument/2006/relationships/hyperlink" Target="https://assets.ctfassets.net/vy3axnuecuwj/6VNfBTxkiYOPUGchhEBaS1/090f9b08e1badee5ae82bf5bd164aabd/Education_-_Primary_-_RED_-_WholeSchoolResources.pdf" TargetMode="External"/><Relationship Id="rId1" Type="http://schemas.openxmlformats.org/officeDocument/2006/relationships/slideLayout" Target="../slideLayouts/slideLayout6.xml"/><Relationship Id="rId5" Type="http://schemas.openxmlformats.org/officeDocument/2006/relationships/hyperlink" Target="https://cafod.org.uk/education/kidz-zone/about-cafod-for-children" TargetMode="External"/><Relationship Id="rId4" Type="http://schemas.openxmlformats.org/officeDocument/2006/relationships/hyperlink" Target="https://cafod.org.uk/education/primary-teaching-resources/laudato-si-for-childr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2FF-29C3-AD46-E807-A361FAA9582F}"/>
              </a:ext>
            </a:extLst>
          </p:cNvPr>
          <p:cNvSpPr>
            <a:spLocks noGrp="1"/>
          </p:cNvSpPr>
          <p:nvPr>
            <p:ph type="title"/>
          </p:nvPr>
        </p:nvSpPr>
        <p:spPr>
          <a:xfrm>
            <a:off x="485999" y="2116800"/>
            <a:ext cx="4698475" cy="3178371"/>
          </a:xfrm>
        </p:spPr>
        <p:txBody>
          <a:bodyPr/>
          <a:lstStyle/>
          <a:p>
            <a:pPr>
              <a:lnSpc>
                <a:spcPts val="4800"/>
              </a:lnSpc>
            </a:pPr>
            <a:r>
              <a:rPr lang="en-GB" dirty="0">
                <a:solidFill>
                  <a:schemeClr val="tx1"/>
                </a:solidFill>
                <a:latin typeface="Century Gothic" panose="020B0502020202020204" pitchFamily="34" charset="0"/>
              </a:rPr>
              <a:t>EYFS</a:t>
            </a:r>
            <a:br>
              <a:rPr lang="en-GB" dirty="0">
                <a:solidFill>
                  <a:schemeClr val="tx1"/>
                </a:solidFill>
                <a:latin typeface="Century Gothic" panose="020B0502020202020204" pitchFamily="34" charset="0"/>
              </a:rPr>
            </a:b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RED poster activities</a:t>
            </a:r>
            <a:br>
              <a:rPr lang="en-GB" sz="4800" b="1" dirty="0">
                <a:solidFill>
                  <a:schemeClr val="tx1"/>
                </a:solidFill>
                <a:latin typeface="Century Gothic" panose="020B0502020202020204" pitchFamily="34" charset="0"/>
                <a:ea typeface="Arial Black" charset="0"/>
                <a:cs typeface="Arial Black" charset="0"/>
              </a:rPr>
            </a:br>
            <a:endParaRPr lang="en-GB" dirty="0">
              <a:solidFill>
                <a:schemeClr val="tx1"/>
              </a:solidFill>
            </a:endParaRPr>
          </a:p>
        </p:txBody>
      </p:sp>
      <p:sp>
        <p:nvSpPr>
          <p:cNvPr id="3" name="Content Placeholder 2">
            <a:extLst>
              <a:ext uri="{FF2B5EF4-FFF2-40B4-BE49-F238E27FC236}">
                <a16:creationId xmlns:a16="http://schemas.microsoft.com/office/drawing/2014/main" id="{E24F2198-4478-5FBE-B135-03B21581659E}"/>
              </a:ext>
            </a:extLst>
          </p:cNvPr>
          <p:cNvSpPr>
            <a:spLocks noGrp="1"/>
          </p:cNvSpPr>
          <p:nvPr>
            <p:ph idx="1"/>
          </p:nvPr>
        </p:nvSpPr>
        <p:spPr>
          <a:xfrm>
            <a:off x="486000" y="4935600"/>
            <a:ext cx="5608800" cy="1015663"/>
          </a:xfrm>
        </p:spPr>
        <p:txBody>
          <a:bodyPr/>
          <a:lstStyle/>
          <a:p>
            <a:r>
              <a:rPr lang="en-GB" sz="2000" b="1" dirty="0">
                <a:solidFill>
                  <a:srgbClr val="A5C400"/>
                </a:solidFill>
                <a:latin typeface="Century Gothic" panose="020B0502020202020204" pitchFamily="34" charset="0"/>
                <a:ea typeface="Arial" charset="0"/>
                <a:cs typeface="Arial" charset="0"/>
              </a:rPr>
              <a:t>Branch 1: </a:t>
            </a:r>
            <a:br>
              <a:rPr lang="en-GB" sz="2000" b="1" dirty="0">
                <a:solidFill>
                  <a:srgbClr val="A5C400"/>
                </a:solidFill>
                <a:latin typeface="Century Gothic" panose="020B0502020202020204" pitchFamily="34" charset="0"/>
                <a:ea typeface="Arial" charset="0"/>
                <a:cs typeface="Arial" charset="0"/>
              </a:rPr>
            </a:br>
            <a:r>
              <a:rPr lang="en-GB" sz="2000" b="1" dirty="0">
                <a:solidFill>
                  <a:srgbClr val="A5C400"/>
                </a:solidFill>
                <a:latin typeface="Century Gothic" panose="020B0502020202020204" pitchFamily="34" charset="0"/>
                <a:ea typeface="Arial" charset="0"/>
                <a:cs typeface="Arial" charset="0"/>
              </a:rPr>
              <a:t>Creation and Covenant</a:t>
            </a:r>
          </a:p>
          <a:p>
            <a:endParaRPr lang="en-GB" dirty="0"/>
          </a:p>
        </p:txBody>
      </p:sp>
      <p:pic>
        <p:nvPicPr>
          <p:cNvPr id="4" name="Picture 3">
            <a:extLst>
              <a:ext uri="{FF2B5EF4-FFF2-40B4-BE49-F238E27FC236}">
                <a16:creationId xmlns:a16="http://schemas.microsoft.com/office/drawing/2014/main" id="{C6886F5A-7ECC-2920-E266-BE59D470EAF8}"/>
              </a:ext>
            </a:extLst>
          </p:cNvPr>
          <p:cNvPicPr>
            <a:picLocks noChangeAspect="1"/>
          </p:cNvPicPr>
          <p:nvPr/>
        </p:nvPicPr>
        <p:blipFill>
          <a:blip r:embed="rId3"/>
          <a:stretch>
            <a:fillRect/>
          </a:stretch>
        </p:blipFill>
        <p:spPr>
          <a:xfrm>
            <a:off x="4706645" y="1604546"/>
            <a:ext cx="6846179" cy="4849376"/>
          </a:xfrm>
          <a:prstGeom prst="rect">
            <a:avLst/>
          </a:prstGeom>
        </p:spPr>
      </p:pic>
    </p:spTree>
    <p:extLst>
      <p:ext uri="{BB962C8B-B14F-4D97-AF65-F5344CB8AC3E}">
        <p14:creationId xmlns:p14="http://schemas.microsoft.com/office/powerpoint/2010/main" val="3166973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A22292-213E-E8AF-02C7-7515C9955790}"/>
              </a:ext>
            </a:extLst>
          </p:cNvPr>
          <p:cNvSpPr>
            <a:spLocks noGrp="1"/>
          </p:cNvSpPr>
          <p:nvPr>
            <p:ph type="subTitle" idx="4294967295"/>
          </p:nvPr>
        </p:nvSpPr>
        <p:spPr>
          <a:xfrm>
            <a:off x="6407824" y="1351501"/>
            <a:ext cx="5218119" cy="1925099"/>
          </a:xfrm>
        </p:spPr>
        <p:txBody>
          <a:bodyPr>
            <a:normAutofit fontScale="92500" lnSpcReduction="10000"/>
          </a:bodyPr>
          <a:lstStyle/>
          <a:p>
            <a:pPr marL="0" indent="0" algn="l">
              <a:buNone/>
            </a:pPr>
            <a:r>
              <a:rPr lang="en-GB" sz="4200" dirty="0">
                <a:solidFill>
                  <a:schemeClr val="tx1"/>
                </a:solidFill>
                <a:latin typeface="Century Gothic" panose="020B0502020202020204" pitchFamily="34" charset="0"/>
              </a:rPr>
              <a:t>I wonder… how can we </a:t>
            </a:r>
            <a:r>
              <a:rPr lang="en-GB" sz="4200" b="1" dirty="0">
                <a:solidFill>
                  <a:schemeClr val="tx1"/>
                </a:solidFill>
                <a:latin typeface="Century Gothic" panose="020B0502020202020204" pitchFamily="34" charset="0"/>
              </a:rPr>
              <a:t>take care of our world</a:t>
            </a:r>
            <a:r>
              <a:rPr lang="en-GB" sz="4200" dirty="0">
                <a:solidFill>
                  <a:schemeClr val="tx1"/>
                </a:solidFill>
                <a:latin typeface="Century Gothic" panose="020B0502020202020204" pitchFamily="34" charset="0"/>
              </a:rPr>
              <a:t>?  </a:t>
            </a:r>
          </a:p>
          <a:p>
            <a:pPr marL="0" indent="0" algn="l">
              <a:buNone/>
            </a:pPr>
            <a:endParaRPr lang="en-GB" sz="4000" dirty="0"/>
          </a:p>
          <a:p>
            <a:pPr marL="0" indent="0" algn="l">
              <a:buNone/>
            </a:pPr>
            <a:endParaRPr lang="en-GB" dirty="0"/>
          </a:p>
        </p:txBody>
      </p:sp>
      <p:sp>
        <p:nvSpPr>
          <p:cNvPr id="8" name="TextBox 7">
            <a:extLst>
              <a:ext uri="{FF2B5EF4-FFF2-40B4-BE49-F238E27FC236}">
                <a16:creationId xmlns:a16="http://schemas.microsoft.com/office/drawing/2014/main" id="{D01E9971-A3FD-FB57-352E-17595CF58010}"/>
              </a:ext>
            </a:extLst>
          </p:cNvPr>
          <p:cNvSpPr txBox="1"/>
          <p:nvPr/>
        </p:nvSpPr>
        <p:spPr>
          <a:xfrm>
            <a:off x="1338943" y="4928984"/>
            <a:ext cx="6096000" cy="738664"/>
          </a:xfrm>
          <a:prstGeom prst="rect">
            <a:avLst/>
          </a:prstGeom>
          <a:noFill/>
        </p:spPr>
        <p:txBody>
          <a:bodyPr wrap="square">
            <a:spAutoFit/>
          </a:bodyPr>
          <a:lstStyle/>
          <a:p>
            <a:pPr algn="l"/>
            <a:r>
              <a:rPr lang="en-GB" sz="4200" b="1" dirty="0">
                <a:solidFill>
                  <a:srgbClr val="A5C400"/>
                </a:solidFill>
                <a:latin typeface="Century Gothic" panose="020B0502020202020204" pitchFamily="34" charset="0"/>
              </a:rPr>
              <a:t>Stewardship</a:t>
            </a:r>
          </a:p>
        </p:txBody>
      </p:sp>
      <p:pic>
        <p:nvPicPr>
          <p:cNvPr id="4" name="Picture 3">
            <a:extLst>
              <a:ext uri="{FF2B5EF4-FFF2-40B4-BE49-F238E27FC236}">
                <a16:creationId xmlns:a16="http://schemas.microsoft.com/office/drawing/2014/main" id="{98FCDDD5-AC34-2CAC-5430-665F6CD2C154}"/>
              </a:ext>
            </a:extLst>
          </p:cNvPr>
          <p:cNvPicPr>
            <a:picLocks noChangeAspect="1"/>
          </p:cNvPicPr>
          <p:nvPr/>
        </p:nvPicPr>
        <p:blipFill>
          <a:blip r:embed="rId3"/>
          <a:stretch>
            <a:fillRect/>
          </a:stretch>
        </p:blipFill>
        <p:spPr>
          <a:xfrm>
            <a:off x="292014" y="1190352"/>
            <a:ext cx="5492164" cy="2868811"/>
          </a:xfrm>
          <a:prstGeom prst="rect">
            <a:avLst/>
          </a:prstGeom>
        </p:spPr>
      </p:pic>
      <p:pic>
        <p:nvPicPr>
          <p:cNvPr id="9" name="Picture 8">
            <a:extLst>
              <a:ext uri="{FF2B5EF4-FFF2-40B4-BE49-F238E27FC236}">
                <a16:creationId xmlns:a16="http://schemas.microsoft.com/office/drawing/2014/main" id="{E734348F-46B3-E198-BE2A-E884C2CE364E}"/>
              </a:ext>
            </a:extLst>
          </p:cNvPr>
          <p:cNvPicPr>
            <a:picLocks noChangeAspect="1"/>
          </p:cNvPicPr>
          <p:nvPr/>
        </p:nvPicPr>
        <p:blipFill>
          <a:blip r:embed="rId4"/>
          <a:stretch>
            <a:fillRect/>
          </a:stretch>
        </p:blipFill>
        <p:spPr>
          <a:xfrm>
            <a:off x="6096000" y="4086019"/>
            <a:ext cx="5803987" cy="2498333"/>
          </a:xfrm>
          <a:prstGeom prst="rect">
            <a:avLst/>
          </a:prstGeom>
        </p:spPr>
      </p:pic>
    </p:spTree>
    <p:extLst>
      <p:ext uri="{BB962C8B-B14F-4D97-AF65-F5344CB8AC3E}">
        <p14:creationId xmlns:p14="http://schemas.microsoft.com/office/powerpoint/2010/main" val="20288977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11C7F1-88AC-BBE8-594A-6060725B6D9F}"/>
              </a:ext>
            </a:extLst>
          </p:cNvPr>
          <p:cNvSpPr txBox="1"/>
          <p:nvPr/>
        </p:nvSpPr>
        <p:spPr>
          <a:xfrm>
            <a:off x="7990114" y="1315725"/>
            <a:ext cx="4027715" cy="5355312"/>
          </a:xfrm>
          <a:prstGeom prst="rect">
            <a:avLst/>
          </a:prstGeom>
          <a:noFill/>
        </p:spPr>
        <p:txBody>
          <a:bodyPr wrap="square" rtlCol="0">
            <a:spAutoFit/>
          </a:bodyPr>
          <a:lstStyle/>
          <a:p>
            <a:pPr algn="ctr"/>
            <a:r>
              <a:rPr lang="en-GB" sz="3000" b="1" kern="100" dirty="0">
                <a:solidFill>
                  <a:srgbClr val="A5C400"/>
                </a:solidFill>
                <a:effectLst/>
                <a:latin typeface="Century Gothic" panose="020B0502020202020204" pitchFamily="34" charset="0"/>
                <a:ea typeface="Aptos" panose="020B0004020202020204" pitchFamily="34" charset="0"/>
                <a:cs typeface="Times New Roman" panose="02020603050405020304" pitchFamily="18" charset="0"/>
              </a:rPr>
              <a:t>Key words:</a:t>
            </a:r>
          </a:p>
          <a:p>
            <a:pPr algn="ctr"/>
            <a:endParaRPr lang="en-GB" sz="2400" kern="100" dirty="0">
              <a:solidFill>
                <a:srgbClr val="00B050"/>
              </a:solidFill>
              <a:latin typeface="Century Gothic" panose="020B0502020202020204" pitchFamily="34" charset="0"/>
              <a:ea typeface="Aptos" panose="020B0004020202020204" pitchFamily="34" charset="0"/>
              <a:cs typeface="Times New Roman" panose="02020603050405020304" pitchFamily="18" charset="0"/>
            </a:endParaRPr>
          </a:p>
          <a:p>
            <a:pPr algn="ct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God, </a:t>
            </a:r>
            <a:r>
              <a:rPr lang="en-GB" sz="2400" kern="100" dirty="0">
                <a:solidFill>
                  <a:schemeClr val="bg1"/>
                </a:solidFill>
                <a:latin typeface="Century Gothic" panose="020B0502020202020204" pitchFamily="34" charset="0"/>
                <a:ea typeface="Aptos" panose="020B0004020202020204" pitchFamily="34" charset="0"/>
                <a:cs typeface="Times New Roman" panose="02020603050405020304" pitchFamily="18" charset="0"/>
              </a:rPr>
              <a:t>c</a:t>
            </a: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reation </a:t>
            </a:r>
            <a:b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me, family</a:t>
            </a:r>
            <a:b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stewardship</a:t>
            </a:r>
            <a:b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dignity </a:t>
            </a:r>
            <a:b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special, loved</a:t>
            </a:r>
          </a:p>
          <a:p>
            <a:pPr algn="ctr"/>
            <a:endParaRPr lang="en-GB" sz="2400" kern="100" dirty="0">
              <a:solidFill>
                <a:schemeClr val="bg1"/>
              </a:solidFill>
              <a:latin typeface="Century Gothic" panose="020B0502020202020204" pitchFamily="34" charset="0"/>
              <a:cs typeface="Times New Roman" panose="02020603050405020304" pitchFamily="18" charset="0"/>
            </a:endParaRPr>
          </a:p>
          <a:p>
            <a:pPr algn="ctr"/>
            <a:r>
              <a:rPr lang="en-GB" sz="3000" b="1" kern="100" dirty="0">
                <a:solidFill>
                  <a:srgbClr val="A5C400"/>
                </a:solidFill>
                <a:latin typeface="Century Gothic" panose="020B0502020202020204" pitchFamily="34" charset="0"/>
                <a:cs typeface="Times New Roman" panose="02020603050405020304" pitchFamily="18" charset="0"/>
              </a:rPr>
              <a:t>Key questions: </a:t>
            </a:r>
          </a:p>
          <a:p>
            <a:pPr algn="ctr"/>
            <a:endParaRPr lang="en-GB" sz="2400" kern="100" dirty="0">
              <a:solidFill>
                <a:schemeClr val="bg1"/>
              </a:solidFill>
              <a:latin typeface="Century Gothic" panose="020B0502020202020204" pitchFamily="34" charset="0"/>
              <a:cs typeface="Times New Roman" panose="02020603050405020304" pitchFamily="18" charset="0"/>
            </a:endParaRPr>
          </a:p>
          <a:p>
            <a:pPr algn="ctr"/>
            <a:r>
              <a:rPr lang="en-GB" sz="2400" i="1" dirty="0">
                <a:solidFill>
                  <a:schemeClr val="bg1"/>
                </a:solidFill>
                <a:latin typeface="Century Gothic" panose="020B0502020202020204" pitchFamily="34" charset="0"/>
              </a:rPr>
              <a:t>What do you love most about God’s world?</a:t>
            </a:r>
          </a:p>
          <a:p>
            <a:pPr algn="ctr"/>
            <a:r>
              <a:rPr lang="en-GB" sz="2400" i="1" dirty="0">
                <a:solidFill>
                  <a:schemeClr val="bg1"/>
                </a:solidFill>
                <a:latin typeface="Century Gothic" panose="020B0502020202020204" pitchFamily="34" charset="0"/>
              </a:rPr>
              <a:t>What is good</a:t>
            </a:r>
            <a:r>
              <a:rPr lang="en-GB" sz="1800" i="1" dirty="0">
                <a:solidFill>
                  <a:schemeClr val="bg1"/>
                </a:solidFill>
                <a:latin typeface="Century Gothic" panose="020B0502020202020204" pitchFamily="34" charset="0"/>
              </a:rPr>
              <a:t>?</a:t>
            </a:r>
          </a:p>
          <a:p>
            <a:endParaRPr lang="en-GB" dirty="0">
              <a:solidFill>
                <a:schemeClr val="bg1"/>
              </a:solidFill>
            </a:endParaRPr>
          </a:p>
        </p:txBody>
      </p:sp>
      <p:pic>
        <p:nvPicPr>
          <p:cNvPr id="2" name="Picture 1">
            <a:extLst>
              <a:ext uri="{FF2B5EF4-FFF2-40B4-BE49-F238E27FC236}">
                <a16:creationId xmlns:a16="http://schemas.microsoft.com/office/drawing/2014/main" id="{F98DF4AB-3155-6E03-3D5B-2014849C6B90}"/>
              </a:ext>
            </a:extLst>
          </p:cNvPr>
          <p:cNvPicPr>
            <a:picLocks noChangeAspect="1"/>
          </p:cNvPicPr>
          <p:nvPr/>
        </p:nvPicPr>
        <p:blipFill>
          <a:blip r:embed="rId3"/>
          <a:stretch>
            <a:fillRect/>
          </a:stretch>
        </p:blipFill>
        <p:spPr>
          <a:xfrm>
            <a:off x="302392" y="1165877"/>
            <a:ext cx="7687722" cy="5444200"/>
          </a:xfrm>
          <a:prstGeom prst="rect">
            <a:avLst/>
          </a:prstGeom>
        </p:spPr>
      </p:pic>
    </p:spTree>
    <p:extLst>
      <p:ext uri="{BB962C8B-B14F-4D97-AF65-F5344CB8AC3E}">
        <p14:creationId xmlns:p14="http://schemas.microsoft.com/office/powerpoint/2010/main" val="39484359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86725"/>
            <a:ext cx="12192000" cy="6871689"/>
          </a:xfrm>
          <a:prstGeom prst="rect">
            <a:avLst/>
          </a:prstGeom>
          <a:noFill/>
        </p:spPr>
        <p:txBody>
          <a:bodyPr wrap="square" rtlCol="0">
            <a:spAutoFit/>
          </a:bodyPr>
          <a:lstStyle/>
          <a:p>
            <a:pPr algn="ctr">
              <a:lnSpc>
                <a:spcPts val="4800"/>
              </a:lnSpc>
            </a:pPr>
            <a:r>
              <a:rPr lang="en-US" sz="4000" b="1" dirty="0">
                <a:solidFill>
                  <a:srgbClr val="112643"/>
                </a:solidFill>
                <a:latin typeface="Century Gothic" panose="020B0502020202020204" pitchFamily="34" charset="0"/>
              </a:rPr>
              <a:t>Thank you, God our father,</a:t>
            </a:r>
          </a:p>
          <a:p>
            <a:pPr algn="ctr">
              <a:lnSpc>
                <a:spcPts val="4800"/>
              </a:lnSpc>
            </a:pPr>
            <a:r>
              <a:rPr lang="en-US" sz="4000" b="1" dirty="0">
                <a:solidFill>
                  <a:srgbClr val="112643"/>
                </a:solidFill>
                <a:latin typeface="Century Gothic" panose="020B0502020202020204" pitchFamily="34" charset="0"/>
              </a:rPr>
              <a:t>For making the world. </a:t>
            </a:r>
          </a:p>
          <a:p>
            <a:pPr algn="ctr">
              <a:lnSpc>
                <a:spcPts val="4800"/>
              </a:lnSpc>
            </a:pPr>
            <a:r>
              <a:rPr lang="en-US" sz="4000" b="1" dirty="0">
                <a:solidFill>
                  <a:srgbClr val="112643"/>
                </a:solidFill>
                <a:latin typeface="Century Gothic" panose="020B0502020202020204" pitchFamily="34" charset="0"/>
              </a:rPr>
              <a:t>Thank you for </a:t>
            </a:r>
          </a:p>
          <a:p>
            <a:pPr algn="ctr">
              <a:lnSpc>
                <a:spcPts val="4800"/>
              </a:lnSpc>
            </a:pPr>
            <a:r>
              <a:rPr lang="en-US" sz="4000" b="1" dirty="0">
                <a:solidFill>
                  <a:srgbClr val="112643"/>
                </a:solidFill>
                <a:latin typeface="Century Gothic" panose="020B0502020202020204" pitchFamily="34" charset="0"/>
              </a:rPr>
              <a:t>all the good things </a:t>
            </a:r>
          </a:p>
          <a:p>
            <a:pPr algn="ctr">
              <a:lnSpc>
                <a:spcPts val="4800"/>
              </a:lnSpc>
            </a:pPr>
            <a:r>
              <a:rPr lang="en-US" sz="4000" b="1" dirty="0">
                <a:solidFill>
                  <a:srgbClr val="112643"/>
                </a:solidFill>
                <a:latin typeface="Century Gothic" panose="020B0502020202020204" pitchFamily="34" charset="0"/>
              </a:rPr>
              <a:t>and everything we love. </a:t>
            </a:r>
          </a:p>
          <a:p>
            <a:pPr algn="ctr">
              <a:lnSpc>
                <a:spcPts val="4800"/>
              </a:lnSpc>
            </a:pPr>
            <a:r>
              <a:rPr lang="en-US" sz="4000" b="1" dirty="0">
                <a:solidFill>
                  <a:srgbClr val="112643"/>
                </a:solidFill>
                <a:latin typeface="Century Gothic" panose="020B0502020202020204" pitchFamily="34" charset="0"/>
              </a:rPr>
              <a:t>Help us to take care of </a:t>
            </a:r>
          </a:p>
          <a:p>
            <a:pPr algn="ctr">
              <a:lnSpc>
                <a:spcPts val="4800"/>
              </a:lnSpc>
            </a:pPr>
            <a:r>
              <a:rPr lang="en-US" sz="4000" b="1" dirty="0">
                <a:solidFill>
                  <a:srgbClr val="112643"/>
                </a:solidFill>
                <a:latin typeface="Century Gothic" panose="020B0502020202020204" pitchFamily="34" charset="0"/>
              </a:rPr>
              <a:t>the world and other people. </a:t>
            </a:r>
          </a:p>
          <a:p>
            <a:pPr algn="ctr">
              <a:lnSpc>
                <a:spcPts val="4800"/>
              </a:lnSpc>
            </a:pPr>
            <a:r>
              <a:rPr lang="en-US" sz="4000" b="1" dirty="0">
                <a:solidFill>
                  <a:srgbClr val="112643"/>
                </a:solidFill>
                <a:latin typeface="Century Gothic" panose="020B0502020202020204" pitchFamily="34" charset="0"/>
              </a:rPr>
              <a:t>Amen</a:t>
            </a:r>
          </a:p>
          <a:p>
            <a:pPr>
              <a:lnSpc>
                <a:spcPts val="4800"/>
              </a:lnSpc>
            </a:pPr>
            <a:endParaRPr kumimoji="0" lang="en-US" sz="4800" b="1" u="none" strike="noStrike" kern="1200" cap="none" spc="0" normalizeH="0" baseline="0" noProof="0" dirty="0">
              <a:ln>
                <a:noFill/>
              </a:ln>
              <a:solidFill>
                <a:srgbClr val="112643"/>
              </a:solidFill>
              <a:effectLst/>
              <a:uLnTx/>
              <a:uFillTx/>
              <a:latin typeface="Arial Black" charset="0"/>
            </a:endParaRPr>
          </a:p>
          <a:p>
            <a:pPr>
              <a:lnSpc>
                <a:spcPts val="4800"/>
              </a:lnSpc>
            </a:pPr>
            <a:br>
              <a:rPr kumimoji="0" lang="en-US" sz="4800" u="none" strike="noStrike" kern="1200" cap="none" spc="0" normalizeH="0" baseline="0" noProof="0" dirty="0">
                <a:ln>
                  <a:noFill/>
                </a:ln>
                <a:solidFill>
                  <a:srgbClr val="A5C400"/>
                </a:solidFill>
                <a:effectLst/>
                <a:uLnTx/>
                <a:uFillTx/>
                <a:latin typeface="Century Gothic" panose="020B0502020202020204" pitchFamily="34" charset="0"/>
              </a:rPr>
            </a:br>
            <a:endParaRPr kumimoji="0" lang="en-GB" sz="4800" b="1" i="0" u="none" strike="noStrike" kern="1200" cap="none" spc="0" normalizeH="0" baseline="0" noProof="0" dirty="0">
              <a:ln>
                <a:noFill/>
              </a:ln>
              <a:solidFill>
                <a:srgbClr val="112643"/>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1611523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1BA597-96D0-D50F-1DD0-73B836280561}"/>
              </a:ext>
            </a:extLst>
          </p:cNvPr>
          <p:cNvSpPr>
            <a:spLocks noGrp="1"/>
          </p:cNvSpPr>
          <p:nvPr>
            <p:ph type="ctrTitle"/>
          </p:nvPr>
        </p:nvSpPr>
        <p:spPr>
          <a:xfrm>
            <a:off x="2919600" y="2296800"/>
            <a:ext cx="6321600" cy="1938992"/>
          </a:xfrm>
        </p:spPr>
        <p:txBody>
          <a:bodyPr/>
          <a:lstStyle/>
          <a:p>
            <a:r>
              <a:rPr lang="en-GB" dirty="0">
                <a:latin typeface="+mj-lt"/>
              </a:rPr>
              <a:t>Here  are some more resources to follow up this lesson </a:t>
            </a:r>
          </a:p>
        </p:txBody>
      </p:sp>
    </p:spTree>
    <p:extLst>
      <p:ext uri="{BB962C8B-B14F-4D97-AF65-F5344CB8AC3E}">
        <p14:creationId xmlns:p14="http://schemas.microsoft.com/office/powerpoint/2010/main" val="1950558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AD0BC6-D3BF-9AE9-680C-BADB92A38D79}"/>
              </a:ext>
            </a:extLst>
          </p:cNvPr>
          <p:cNvSpPr>
            <a:spLocks noGrp="1"/>
          </p:cNvSpPr>
          <p:nvPr>
            <p:ph type="title"/>
          </p:nvPr>
        </p:nvSpPr>
        <p:spPr>
          <a:xfrm>
            <a:off x="637200" y="1299600"/>
            <a:ext cx="10890000" cy="456279"/>
          </a:xfrm>
        </p:spPr>
        <p:txBody>
          <a:bodyPr/>
          <a:lstStyle/>
          <a:p>
            <a:r>
              <a:rPr lang="en-GB" dirty="0">
                <a:solidFill>
                  <a:schemeClr val="tx1"/>
                </a:solidFill>
                <a:latin typeface="+mj-lt"/>
              </a:rPr>
              <a:t>Further resources</a:t>
            </a:r>
          </a:p>
        </p:txBody>
      </p:sp>
      <p:sp>
        <p:nvSpPr>
          <p:cNvPr id="6" name="Content Placeholder 5">
            <a:extLst>
              <a:ext uri="{FF2B5EF4-FFF2-40B4-BE49-F238E27FC236}">
                <a16:creationId xmlns:a16="http://schemas.microsoft.com/office/drawing/2014/main" id="{39DCCB97-1906-9454-5B4F-B86F3F7DCCB7}"/>
              </a:ext>
            </a:extLst>
          </p:cNvPr>
          <p:cNvSpPr>
            <a:spLocks noGrp="1"/>
          </p:cNvSpPr>
          <p:nvPr>
            <p:ph idx="1"/>
          </p:nvPr>
        </p:nvSpPr>
        <p:spPr>
          <a:xfrm>
            <a:off x="637200" y="2278800"/>
            <a:ext cx="10890000" cy="2492990"/>
          </a:xfrm>
        </p:spPr>
        <p:txBody>
          <a:bodyPr/>
          <a:lstStyle/>
          <a:p>
            <a:r>
              <a:rPr lang="en-GB" sz="2400" dirty="0">
                <a:solidFill>
                  <a:schemeClr val="tx1"/>
                </a:solidFill>
                <a:hlinkClick r:id="rId2"/>
              </a:rPr>
              <a:t>Whole school resources</a:t>
            </a:r>
            <a:endParaRPr lang="en-GB" sz="2400" dirty="0">
              <a:solidFill>
                <a:schemeClr val="tx1"/>
              </a:solidFill>
              <a:hlinkClick r:id="rId3"/>
            </a:endParaRPr>
          </a:p>
          <a:p>
            <a:r>
              <a:rPr lang="en-GB" sz="2400" dirty="0">
                <a:solidFill>
                  <a:schemeClr val="tx1"/>
                </a:solidFill>
                <a:hlinkClick r:id="rId3"/>
              </a:rPr>
              <a:t>CST pack and animation for children</a:t>
            </a:r>
            <a:endParaRPr lang="en-GB" sz="2400" dirty="0">
              <a:solidFill>
                <a:schemeClr val="tx1"/>
              </a:solidFill>
            </a:endParaRPr>
          </a:p>
          <a:p>
            <a:r>
              <a:rPr lang="en-GB" sz="2400" dirty="0">
                <a:solidFill>
                  <a:schemeClr val="tx1"/>
                </a:solidFill>
                <a:hlinkClick r:id="rId4"/>
              </a:rPr>
              <a:t>Laudato Si poster and animation</a:t>
            </a:r>
            <a:endParaRPr lang="en-GB" sz="2400" dirty="0">
              <a:solidFill>
                <a:schemeClr val="tx1"/>
              </a:solidFill>
            </a:endParaRPr>
          </a:p>
          <a:p>
            <a:r>
              <a:rPr lang="en-GB" sz="2400" dirty="0">
                <a:solidFill>
                  <a:schemeClr val="tx1"/>
                </a:solidFill>
                <a:hlinkClick r:id="rId5"/>
              </a:rPr>
              <a:t>What is CAFOD? Film for children</a:t>
            </a:r>
            <a:endParaRPr lang="en-GB" sz="2400" dirty="0">
              <a:solidFill>
                <a:schemeClr val="tx1"/>
              </a:solidFill>
            </a:endParaRPr>
          </a:p>
          <a:p>
            <a:endParaRPr lang="en-GB" dirty="0"/>
          </a:p>
        </p:txBody>
      </p:sp>
    </p:spTree>
    <p:extLst>
      <p:ext uri="{BB962C8B-B14F-4D97-AF65-F5344CB8AC3E}">
        <p14:creationId xmlns:p14="http://schemas.microsoft.com/office/powerpoint/2010/main" val="3122517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487EC6-7E2C-ABCB-6EF2-2290F676DE3B}"/>
              </a:ext>
            </a:extLst>
          </p:cNvPr>
          <p:cNvSpPr>
            <a:spLocks noGrp="1"/>
          </p:cNvSpPr>
          <p:nvPr>
            <p:ph type="ctrTitle"/>
          </p:nvPr>
        </p:nvSpPr>
        <p:spPr/>
        <p:txBody>
          <a:bodyPr/>
          <a:lstStyle/>
          <a:p>
            <a:endParaRPr lang="en-GB"/>
          </a:p>
        </p:txBody>
      </p:sp>
      <p:sp>
        <p:nvSpPr>
          <p:cNvPr id="9" name="Subtitle 8">
            <a:extLst>
              <a:ext uri="{FF2B5EF4-FFF2-40B4-BE49-F238E27FC236}">
                <a16:creationId xmlns:a16="http://schemas.microsoft.com/office/drawing/2014/main" id="{6D9C93FD-C808-AFF4-F601-357E436F4B64}"/>
              </a:ext>
            </a:extLst>
          </p:cNvPr>
          <p:cNvSpPr>
            <a:spLocks noGrp="1"/>
          </p:cNvSpPr>
          <p:nvPr>
            <p:ph type="subTitle" idx="1"/>
          </p:nvPr>
        </p:nvSpPr>
        <p:spPr/>
        <p:txBody>
          <a:bodyPr/>
          <a:lstStyle/>
          <a:p>
            <a:endParaRPr lang="en-GB"/>
          </a:p>
        </p:txBody>
      </p:sp>
      <p:graphicFrame>
        <p:nvGraphicFramePr>
          <p:cNvPr id="4" name="Content Placeholder 6">
            <a:extLst>
              <a:ext uri="{FF2B5EF4-FFF2-40B4-BE49-F238E27FC236}">
                <a16:creationId xmlns:a16="http://schemas.microsoft.com/office/drawing/2014/main" id="{C52333C0-CB51-460C-A6DF-0E99FB9EC6BE}"/>
              </a:ext>
            </a:extLst>
          </p:cNvPr>
          <p:cNvGraphicFramePr>
            <a:graphicFrameLocks noGrp="1"/>
          </p:cNvGraphicFramePr>
          <p:nvPr>
            <p:ph idx="4294967295"/>
            <p:extLst>
              <p:ext uri="{D42A27DB-BD31-4B8C-83A1-F6EECF244321}">
                <p14:modId xmlns:p14="http://schemas.microsoft.com/office/powerpoint/2010/main" val="1155072382"/>
              </p:ext>
            </p:extLst>
          </p:nvPr>
        </p:nvGraphicFramePr>
        <p:xfrm>
          <a:off x="1124302" y="1946122"/>
          <a:ext cx="9943395" cy="4665473"/>
        </p:xfrm>
        <a:graphic>
          <a:graphicData uri="http://schemas.openxmlformats.org/drawingml/2006/table">
            <a:tbl>
              <a:tblPr>
                <a:tableStyleId>{775DCB02-9BB8-47FD-8907-85C794F793BA}</a:tableStyleId>
              </a:tblPr>
              <a:tblGrid>
                <a:gridCol w="3314465">
                  <a:extLst>
                    <a:ext uri="{9D8B030D-6E8A-4147-A177-3AD203B41FA5}">
                      <a16:colId xmlns:a16="http://schemas.microsoft.com/office/drawing/2014/main" val="303670009"/>
                    </a:ext>
                  </a:extLst>
                </a:gridCol>
                <a:gridCol w="3314465">
                  <a:extLst>
                    <a:ext uri="{9D8B030D-6E8A-4147-A177-3AD203B41FA5}">
                      <a16:colId xmlns:a16="http://schemas.microsoft.com/office/drawing/2014/main" val="3625085430"/>
                    </a:ext>
                  </a:extLst>
                </a:gridCol>
                <a:gridCol w="3314465">
                  <a:extLst>
                    <a:ext uri="{9D8B030D-6E8A-4147-A177-3AD203B41FA5}">
                      <a16:colId xmlns:a16="http://schemas.microsoft.com/office/drawing/2014/main" val="3476923899"/>
                    </a:ext>
                  </a:extLst>
                </a:gridCol>
              </a:tblGrid>
              <a:tr h="782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Century Gothic" panose="020B0502020202020204" pitchFamily="34" charset="0"/>
                        </a:rPr>
                        <a:t>“God saw everything that he had made and, indeed, it was very good.” </a:t>
                      </a:r>
                      <a:br>
                        <a:rPr kumimoji="0" lang="en-US" sz="1400" u="none" strike="noStrike" kern="1200" cap="none" spc="0" normalizeH="0" baseline="0" noProof="0" dirty="0">
                          <a:ln>
                            <a:noFill/>
                          </a:ln>
                          <a:solidFill>
                            <a:srgbClr val="A5C400"/>
                          </a:solidFill>
                          <a:effectLst/>
                          <a:uLnTx/>
                          <a:uFillTx/>
                          <a:latin typeface="Century Gothic" panose="020B0502020202020204" pitchFamily="34" charset="0"/>
                        </a:rPr>
                      </a:br>
                      <a:r>
                        <a:rPr kumimoji="0" lang="en-US" sz="1400" u="none" strike="noStrike" kern="1200" cap="none" spc="0" normalizeH="0" baseline="0" noProof="0" dirty="0">
                          <a:ln>
                            <a:noFill/>
                          </a:ln>
                          <a:solidFill>
                            <a:srgbClr val="A5C400"/>
                          </a:solidFill>
                          <a:effectLst/>
                          <a:uLnTx/>
                          <a:uFillTx/>
                          <a:latin typeface="Century Gothic" panose="020B0502020202020204" pitchFamily="34" charset="0"/>
                        </a:rPr>
                        <a:t>(Gen 1: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chemeClr val="bg1"/>
                          </a:solidFill>
                          <a:effectLst/>
                          <a:uLnTx/>
                          <a:uFillTx/>
                          <a:latin typeface="Century Gothic" panose="020B0502020202020204" pitchFamily="34" charset="0"/>
                          <a:ea typeface="+mn-ea"/>
                          <a:cs typeface="+mn-cs"/>
                        </a:rPr>
                        <a:t>What do you love most about God’s world?</a:t>
                      </a:r>
                    </a:p>
                    <a:p>
                      <a:pPr marL="0" marR="0" lvl="0" indent="0" algn="ctr" rtl="0">
                        <a:lnSpc>
                          <a:spcPct val="100000"/>
                        </a:lnSpc>
                        <a:spcBef>
                          <a:spcPts val="0"/>
                        </a:spcBef>
                        <a:spcAft>
                          <a:spcPts val="0"/>
                        </a:spcAft>
                        <a:buFontTx/>
                        <a:buNone/>
                      </a:pPr>
                      <a:endParaRPr kumimoji="0" lang="en-US" sz="12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a:endParaRPr>
                    </a:p>
                  </a:txBody>
                  <a:tcPr marT="108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endParaRPr>
                    </a:p>
                  </a:txBody>
                  <a:tcPr marT="108000" marB="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Century Gothic" panose="020B0502020202020204" pitchFamily="34" charset="0"/>
                        <a:ea typeface="+mn-ea"/>
                        <a:cs typeface="Arial" panose="020B0604020202020204" pitchFamily="34" charset="0"/>
                      </a:endParaRPr>
                    </a:p>
                  </a:txBody>
                  <a:tcPr marT="108000" marB="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218221">
                <a:tc>
                  <a:txBody>
                    <a:bodyPr/>
                    <a:lstStyle/>
                    <a:p>
                      <a:pPr algn="ctr"/>
                      <a:r>
                        <a:rPr lang="en-GB" sz="1400" kern="1200" dirty="0">
                          <a:solidFill>
                            <a:schemeClr val="dk1"/>
                          </a:solidFill>
                          <a:effectLst/>
                          <a:latin typeface="Century Gothic" panose="020B0502020202020204" pitchFamily="34" charset="0"/>
                          <a:ea typeface="+mn-ea"/>
                          <a:cs typeface="+mn-cs"/>
                        </a:rPr>
                        <a:t>Creation </a:t>
                      </a:r>
                      <a:br>
                        <a:rPr lang="en-GB" sz="1400" kern="1200" dirty="0">
                          <a:solidFill>
                            <a:schemeClr val="dk1"/>
                          </a:solidFill>
                          <a:effectLst/>
                          <a:latin typeface="Century Gothic" panose="020B0502020202020204" pitchFamily="34" charset="0"/>
                          <a:ea typeface="+mn-ea"/>
                          <a:cs typeface="+mn-cs"/>
                        </a:rPr>
                      </a:br>
                      <a:r>
                        <a:rPr lang="en-GB" sz="1400" kern="1200" dirty="0">
                          <a:solidFill>
                            <a:schemeClr val="dk1"/>
                          </a:solidFill>
                          <a:effectLst/>
                          <a:latin typeface="Century Gothic" panose="020B0502020202020204" pitchFamily="34" charset="0"/>
                          <a:ea typeface="+mn-ea"/>
                          <a:cs typeface="+mn-cs"/>
                        </a:rPr>
                        <a:t>(God, me, family)</a:t>
                      </a:r>
                    </a:p>
                    <a:p>
                      <a:pPr algn="ctr"/>
                      <a:r>
                        <a:rPr lang="en-GB" sz="1400" kern="1200" dirty="0">
                          <a:solidFill>
                            <a:schemeClr val="dk1"/>
                          </a:solidFill>
                          <a:effectLst/>
                          <a:latin typeface="Century Gothic" panose="020B0502020202020204" pitchFamily="34" charset="0"/>
                          <a:ea typeface="+mn-ea"/>
                          <a:cs typeface="+mn-cs"/>
                        </a:rPr>
                        <a:t>Stewardship</a:t>
                      </a:r>
                    </a:p>
                    <a:p>
                      <a:pPr algn="ctr"/>
                      <a:r>
                        <a:rPr lang="en-GB" sz="1400" kern="1200" dirty="0">
                          <a:solidFill>
                            <a:schemeClr val="dk1"/>
                          </a:solidFill>
                          <a:effectLst/>
                          <a:latin typeface="Century Gothic" panose="020B0502020202020204" pitchFamily="34" charset="0"/>
                          <a:ea typeface="+mn-ea"/>
                          <a:cs typeface="+mn-cs"/>
                        </a:rPr>
                        <a:t>Dignity </a:t>
                      </a:r>
                      <a:br>
                        <a:rPr lang="en-GB" sz="1400" kern="1200" dirty="0">
                          <a:solidFill>
                            <a:schemeClr val="dk1"/>
                          </a:solidFill>
                          <a:effectLst/>
                          <a:latin typeface="Century Gothic" panose="020B0502020202020204" pitchFamily="34" charset="0"/>
                          <a:ea typeface="+mn-ea"/>
                          <a:cs typeface="+mn-cs"/>
                        </a:rPr>
                      </a:br>
                      <a:r>
                        <a:rPr lang="en-GB" sz="1400" kern="1200" dirty="0">
                          <a:solidFill>
                            <a:schemeClr val="dk1"/>
                          </a:solidFill>
                          <a:effectLst/>
                          <a:latin typeface="Century Gothic" panose="020B0502020202020204" pitchFamily="34" charset="0"/>
                          <a:ea typeface="+mn-ea"/>
                          <a:cs typeface="+mn-cs"/>
                        </a:rPr>
                        <a:t>(special, loved)</a:t>
                      </a:r>
                      <a:endParaRPr kumimoji="0" lang="en-US"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Century Gothic" panose="020B0502020202020204" pitchFamily="34" charset="0"/>
                          <a:ea typeface="+mn-ea"/>
                          <a:cs typeface="+mn-cs"/>
                        </a:rPr>
                        <a:t>Creation</a:t>
                      </a:r>
                    </a:p>
                    <a:p>
                      <a:pPr algn="ctr"/>
                      <a:r>
                        <a:rPr lang="en-GB" sz="1400" kern="1200" dirty="0">
                          <a:solidFill>
                            <a:schemeClr val="dk1"/>
                          </a:solidFill>
                          <a:effectLst/>
                          <a:latin typeface="Century Gothic" panose="020B0502020202020204" pitchFamily="34" charset="0"/>
                          <a:ea typeface="+mn-ea"/>
                          <a:cs typeface="+mn-cs"/>
                        </a:rPr>
                        <a:t>Taking care of God’s world</a:t>
                      </a:r>
                    </a:p>
                    <a:p>
                      <a:pPr algn="ctr"/>
                      <a:r>
                        <a:rPr lang="en-GB" sz="1400" kern="1200" dirty="0">
                          <a:solidFill>
                            <a:schemeClr val="dk1"/>
                          </a:solidFill>
                          <a:effectLst/>
                          <a:latin typeface="Century Gothic" panose="020B0502020202020204" pitchFamily="34" charset="0"/>
                          <a:ea typeface="+mn-ea"/>
                          <a:cs typeface="+mn-cs"/>
                        </a:rPr>
                        <a:t>Laudato Si’</a:t>
                      </a:r>
                    </a:p>
                    <a:p>
                      <a:pPr algn="ctr"/>
                      <a:r>
                        <a:rPr lang="en-GB" sz="1400" kern="1200" dirty="0">
                          <a:solidFill>
                            <a:schemeClr val="dk1"/>
                          </a:solidFill>
                          <a:effectLst/>
                          <a:latin typeface="Century Gothic" panose="020B0502020202020204" pitchFamily="34" charset="0"/>
                          <a:ea typeface="+mn-ea"/>
                          <a:cs typeface="+mn-cs"/>
                        </a:rPr>
                        <a:t>Pope Francis</a:t>
                      </a:r>
                      <a:endParaRPr kumimoji="0" lang="en-US"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Century Gothic" panose="020B0502020202020204" pitchFamily="34" charset="0"/>
                          <a:ea typeface="+mn-ea"/>
                          <a:cs typeface="+mn-cs"/>
                        </a:rPr>
                        <a:t>Psalms</a:t>
                      </a:r>
                    </a:p>
                    <a:p>
                      <a:pPr algn="ctr"/>
                      <a:r>
                        <a:rPr lang="en-GB" sz="1400" kern="1200" dirty="0">
                          <a:solidFill>
                            <a:schemeClr val="dk1"/>
                          </a:solidFill>
                          <a:effectLst/>
                          <a:latin typeface="Century Gothic" panose="020B0502020202020204" pitchFamily="34" charset="0"/>
                          <a:ea typeface="+mn-ea"/>
                          <a:cs typeface="+mn-cs"/>
                        </a:rPr>
                        <a:t>Stewardship</a:t>
                      </a:r>
                    </a:p>
                    <a:p>
                      <a:pPr algn="ctr"/>
                      <a:r>
                        <a:rPr lang="en-GB" sz="1400" kern="1200" dirty="0">
                          <a:solidFill>
                            <a:schemeClr val="dk1"/>
                          </a:solidFill>
                          <a:effectLst/>
                          <a:latin typeface="Century Gothic" panose="020B0502020202020204" pitchFamily="34" charset="0"/>
                          <a:ea typeface="+mn-ea"/>
                          <a:cs typeface="+mn-cs"/>
                        </a:rPr>
                        <a:t>Caring for God’s world</a:t>
                      </a:r>
                      <a:endParaRPr kumimoji="0" lang="en-US" sz="14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1002535">
                <a:tc>
                  <a:txBody>
                    <a:bodyPr/>
                    <a:lstStyle/>
                    <a:p>
                      <a:pPr algn="ctr"/>
                      <a:endParaRPr kumimoji="0" lang="en-US" sz="11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800" kern="1200" noProof="0" dirty="0">
                          <a:solidFill>
                            <a:schemeClr val="dk1"/>
                          </a:solidFill>
                          <a:effectLst/>
                          <a:latin typeface="Century Gothic" panose="020B0502020202020204" pitchFamily="34" charset="0"/>
                          <a:ea typeface="+mn-ea"/>
                          <a:cs typeface="+mn-cs"/>
                        </a:rPr>
                        <a:t>U1.1.2, U1.1.3, </a:t>
                      </a:r>
                      <a:r>
                        <a:rPr lang="en-US" sz="1800" b="1" kern="1200" noProof="0" dirty="0">
                          <a:solidFill>
                            <a:schemeClr val="dk1"/>
                          </a:solidFill>
                          <a:effectLst/>
                          <a:latin typeface="Century Gothic" panose="020B0502020202020204" pitchFamily="34" charset="0"/>
                          <a:ea typeface="+mn-ea"/>
                          <a:cs typeface="+mn-cs"/>
                        </a:rPr>
                        <a:t>U1.1.4</a:t>
                      </a:r>
                      <a:r>
                        <a:rPr lang="en-US" sz="1800" kern="1200" noProof="0" dirty="0">
                          <a:solidFill>
                            <a:schemeClr val="dk1"/>
                          </a:solidFill>
                          <a:effectLst/>
                          <a:latin typeface="Century Gothic" panose="020B0502020202020204" pitchFamily="34" charset="0"/>
                          <a:ea typeface="+mn-ea"/>
                          <a:cs typeface="+mn-cs"/>
                        </a:rPr>
                        <a:t>, </a:t>
                      </a:r>
                      <a:r>
                        <a:rPr lang="en-US" sz="1800" b="1" kern="1200" noProof="0" dirty="0">
                          <a:solidFill>
                            <a:schemeClr val="dk1"/>
                          </a:solidFill>
                          <a:effectLst/>
                          <a:latin typeface="Century Gothic" panose="020B0502020202020204" pitchFamily="34" charset="0"/>
                          <a:ea typeface="+mn-ea"/>
                          <a:cs typeface="+mn-cs"/>
                        </a:rPr>
                        <a:t>U1.1.5</a:t>
                      </a:r>
                      <a:r>
                        <a:rPr lang="en-US" sz="1800" kern="1200" noProof="0" dirty="0">
                          <a:solidFill>
                            <a:schemeClr val="dk1"/>
                          </a:solidFill>
                          <a:effectLst/>
                          <a:latin typeface="Century Gothic" panose="020B0502020202020204" pitchFamily="34" charset="0"/>
                          <a:ea typeface="+mn-ea"/>
                          <a:cs typeface="+mn-cs"/>
                        </a:rPr>
                        <a:t>, D1.1.1, </a:t>
                      </a:r>
                      <a:r>
                        <a:rPr lang="en-US" sz="1800" b="1" kern="1200" noProof="0" dirty="0">
                          <a:solidFill>
                            <a:schemeClr val="dk1"/>
                          </a:solidFill>
                          <a:effectLst/>
                          <a:latin typeface="Century Gothic" panose="020B0502020202020204" pitchFamily="34" charset="0"/>
                          <a:ea typeface="+mn-ea"/>
                          <a:cs typeface="+mn-cs"/>
                        </a:rPr>
                        <a:t>D1.1.2</a:t>
                      </a:r>
                      <a:r>
                        <a:rPr lang="en-US" sz="1800" kern="1200" noProof="0" dirty="0">
                          <a:solidFill>
                            <a:schemeClr val="dk1"/>
                          </a:solidFill>
                          <a:effectLst/>
                          <a:latin typeface="Century Gothic" panose="020B0502020202020204" pitchFamily="34" charset="0"/>
                          <a:ea typeface="+mn-ea"/>
                          <a:cs typeface="+mn-cs"/>
                        </a:rPr>
                        <a:t>, </a:t>
                      </a:r>
                    </a:p>
                    <a:p>
                      <a:pPr marL="0" algn="ctr" defTabSz="914400" rtl="0" eaLnBrk="1" latinLnBrk="0" hangingPunct="1"/>
                      <a:r>
                        <a:rPr lang="en-US" sz="1800" b="1" kern="1200" noProof="0" dirty="0">
                          <a:solidFill>
                            <a:schemeClr val="dk1"/>
                          </a:solidFill>
                          <a:effectLst/>
                          <a:latin typeface="Century Gothic" panose="020B0502020202020204" pitchFamily="34" charset="0"/>
                          <a:ea typeface="+mn-ea"/>
                          <a:cs typeface="+mn-cs"/>
                        </a:rPr>
                        <a:t>R1.1.3</a:t>
                      </a:r>
                      <a:r>
                        <a:rPr lang="en-US" sz="1800" kern="1200" noProof="0" dirty="0">
                          <a:solidFill>
                            <a:schemeClr val="dk1"/>
                          </a:solidFill>
                          <a:effectLst/>
                          <a:latin typeface="Century Gothic" panose="020B0502020202020204" pitchFamily="34" charset="0"/>
                          <a:ea typeface="+mn-ea"/>
                          <a:cs typeface="+mn-cs"/>
                        </a:rPr>
                        <a:t>, </a:t>
                      </a:r>
                      <a:r>
                        <a:rPr lang="en-US" sz="1800" b="1" kern="1200" noProof="0" dirty="0">
                          <a:solidFill>
                            <a:schemeClr val="dk1"/>
                          </a:solidFill>
                          <a:effectLst/>
                          <a:latin typeface="Century Gothic" panose="020B0502020202020204" pitchFamily="34" charset="0"/>
                          <a:ea typeface="+mn-ea"/>
                          <a:cs typeface="+mn-cs"/>
                        </a:rPr>
                        <a:t>R1.1.4</a:t>
                      </a: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800" kern="1200" noProof="0" dirty="0">
                          <a:solidFill>
                            <a:schemeClr val="dk1"/>
                          </a:solidFill>
                          <a:effectLst/>
                          <a:latin typeface="Century Gothic" panose="020B0502020202020204" pitchFamily="34" charset="0"/>
                          <a:ea typeface="+mn-ea"/>
                          <a:cs typeface="+mn-cs"/>
                        </a:rPr>
                        <a:t>U2.1.2, </a:t>
                      </a:r>
                      <a:r>
                        <a:rPr lang="en-US" sz="1800" b="1" kern="1200" noProof="0" dirty="0">
                          <a:solidFill>
                            <a:schemeClr val="dk1"/>
                          </a:solidFill>
                          <a:effectLst/>
                          <a:latin typeface="Century Gothic" panose="020B0502020202020204" pitchFamily="34" charset="0"/>
                          <a:ea typeface="+mn-ea"/>
                          <a:cs typeface="+mn-cs"/>
                        </a:rPr>
                        <a:t>U2.1.3</a:t>
                      </a:r>
                      <a:r>
                        <a:rPr lang="en-US" sz="1800" kern="1200" noProof="0" dirty="0">
                          <a:solidFill>
                            <a:schemeClr val="dk1"/>
                          </a:solidFill>
                          <a:effectLst/>
                          <a:latin typeface="Century Gothic" panose="020B0502020202020204" pitchFamily="34" charset="0"/>
                          <a:ea typeface="+mn-ea"/>
                          <a:cs typeface="+mn-cs"/>
                        </a:rPr>
                        <a:t>, </a:t>
                      </a:r>
                    </a:p>
                    <a:p>
                      <a:pPr marL="0" algn="ctr" defTabSz="914400" rtl="0" eaLnBrk="1" latinLnBrk="0" hangingPunct="1"/>
                      <a:r>
                        <a:rPr lang="en-US" sz="1800" b="1" kern="1200" noProof="0" dirty="0">
                          <a:solidFill>
                            <a:schemeClr val="dk1"/>
                          </a:solidFill>
                          <a:effectLst/>
                          <a:latin typeface="Century Gothic" panose="020B0502020202020204" pitchFamily="34" charset="0"/>
                          <a:ea typeface="+mn-ea"/>
                          <a:cs typeface="+mn-cs"/>
                        </a:rPr>
                        <a:t>D2.1.2</a:t>
                      </a:r>
                      <a:r>
                        <a:rPr lang="en-US" sz="1800" kern="1200" noProof="0" dirty="0">
                          <a:solidFill>
                            <a:schemeClr val="dk1"/>
                          </a:solidFill>
                          <a:effectLst/>
                          <a:latin typeface="Century Gothic" panose="020B0502020202020204" pitchFamily="34" charset="0"/>
                          <a:ea typeface="+mn-ea"/>
                          <a:cs typeface="+mn-cs"/>
                        </a:rPr>
                        <a:t>, </a:t>
                      </a:r>
                    </a:p>
                    <a:p>
                      <a:pPr marL="0" algn="ctr" defTabSz="914400" rtl="0" eaLnBrk="1" latinLnBrk="0" hangingPunct="1"/>
                      <a:r>
                        <a:rPr lang="en-US" sz="1800" b="1" kern="1200" noProof="0" dirty="0">
                          <a:solidFill>
                            <a:schemeClr val="dk1"/>
                          </a:solidFill>
                          <a:effectLst/>
                          <a:latin typeface="Century Gothic" panose="020B0502020202020204" pitchFamily="34" charset="0"/>
                          <a:ea typeface="+mn-ea"/>
                          <a:cs typeface="+mn-cs"/>
                        </a:rPr>
                        <a:t>R2.1.2</a:t>
                      </a:r>
                      <a:r>
                        <a:rPr lang="en-US" sz="1800" kern="1200" noProof="0" dirty="0">
                          <a:solidFill>
                            <a:schemeClr val="dk1"/>
                          </a:solidFill>
                          <a:effectLst/>
                          <a:latin typeface="Century Gothic" panose="020B0502020202020204" pitchFamily="34" charset="0"/>
                          <a:ea typeface="+mn-ea"/>
                          <a:cs typeface="+mn-cs"/>
                        </a:rPr>
                        <a:t>, </a:t>
                      </a:r>
                      <a:r>
                        <a:rPr lang="en-US" sz="1800" b="1" kern="1200" noProof="0" dirty="0">
                          <a:solidFill>
                            <a:schemeClr val="dk1"/>
                          </a:solidFill>
                          <a:effectLst/>
                          <a:latin typeface="Century Gothic" panose="020B0502020202020204" pitchFamily="34" charset="0"/>
                          <a:ea typeface="+mn-ea"/>
                          <a:cs typeface="+mn-cs"/>
                        </a:rPr>
                        <a:t>R2.1.2</a:t>
                      </a:r>
                      <a:endParaRPr kumimoji="0" lang="en-US" sz="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endParaRP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r h="552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EYFS</a:t>
                      </a: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Year 1</a:t>
                      </a: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anose="020B0604020202020204" pitchFamily="34" charset="0"/>
                        </a:rPr>
                        <a:t>Year 2</a:t>
                      </a:r>
                    </a:p>
                  </a:txBody>
                  <a:tcPr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2932030406"/>
                  </a:ext>
                </a:extLst>
              </a:tr>
            </a:tbl>
          </a:graphicData>
        </a:graphic>
      </p:graphicFrame>
      <p:sp>
        <p:nvSpPr>
          <p:cNvPr id="5" name="TextBox 4"/>
          <p:cNvSpPr txBox="1"/>
          <p:nvPr/>
        </p:nvSpPr>
        <p:spPr>
          <a:xfrm>
            <a:off x="0" y="1299406"/>
            <a:ext cx="12192000" cy="456279"/>
          </a:xfrm>
          <a:prstGeom prst="rect">
            <a:avLst/>
          </a:prstGeom>
          <a:noFill/>
        </p:spPr>
        <p:txBody>
          <a:bodyPr wrap="square" rtlCol="0">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12643"/>
                </a:solidFill>
                <a:effectLst/>
                <a:uLnTx/>
                <a:uFillTx/>
                <a:latin typeface="+mj-lt"/>
                <a:ea typeface="Arial Black" charset="0"/>
                <a:cs typeface="Arial Black" charset="0"/>
              </a:rPr>
              <a:t>Poster themes and key words from RED: KS1 </a:t>
            </a:r>
          </a:p>
        </p:txBody>
      </p:sp>
      <p:sp>
        <p:nvSpPr>
          <p:cNvPr id="6" name="TextBox 5">
            <a:extLst>
              <a:ext uri="{FF2B5EF4-FFF2-40B4-BE49-F238E27FC236}">
                <a16:creationId xmlns:a16="http://schemas.microsoft.com/office/drawing/2014/main" id="{8A133D85-07B4-4D9D-8ED4-C0546ABA139B}"/>
              </a:ext>
            </a:extLst>
          </p:cNvPr>
          <p:cNvSpPr txBox="1"/>
          <p:nvPr/>
        </p:nvSpPr>
        <p:spPr>
          <a:xfrm rot="16200000">
            <a:off x="156585" y="4283924"/>
            <a:ext cx="1329004" cy="307779"/>
          </a:xfrm>
          <a:prstGeom prst="rect">
            <a:avLst/>
          </a:prstGeom>
          <a:noFill/>
        </p:spPr>
        <p:txBody>
          <a:bodyPr wrap="square" rtlCol="0">
            <a:spAutoFit/>
            <a:scene3d>
              <a:camera prst="orthographicFront">
                <a:rot lat="21299999" lon="0" rev="0"/>
              </a:camera>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A5C400"/>
                </a:solidFill>
                <a:effectLst/>
                <a:uLnTx/>
                <a:uFillTx/>
                <a:latin typeface="Arial" panose="020B0604020202020204"/>
                <a:ea typeface="+mn-ea"/>
                <a:cs typeface="+mn-cs"/>
              </a:rPr>
              <a:t> </a:t>
            </a:r>
            <a:r>
              <a:rPr kumimoji="0" lang="en-GB" sz="1400" b="1" i="0" u="none" strike="noStrike" kern="1200" cap="none" spc="0" normalizeH="0" baseline="0" noProof="0" dirty="0">
                <a:ln>
                  <a:noFill/>
                </a:ln>
                <a:solidFill>
                  <a:srgbClr val="A5C400"/>
                </a:solidFill>
                <a:effectLst/>
                <a:uLnTx/>
                <a:uFillTx/>
                <a:latin typeface="+mj-lt"/>
                <a:ea typeface="+mn-ea"/>
                <a:cs typeface="+mn-cs"/>
              </a:rPr>
              <a:t>THEMES</a:t>
            </a:r>
          </a:p>
        </p:txBody>
      </p:sp>
      <p:sp>
        <p:nvSpPr>
          <p:cNvPr id="7" name="TextBox 6">
            <a:extLst>
              <a:ext uri="{FF2B5EF4-FFF2-40B4-BE49-F238E27FC236}">
                <a16:creationId xmlns:a16="http://schemas.microsoft.com/office/drawing/2014/main" id="{8A133D85-07B4-4D9D-8ED4-C0546ABA139B}"/>
              </a:ext>
            </a:extLst>
          </p:cNvPr>
          <p:cNvSpPr txBox="1"/>
          <p:nvPr/>
        </p:nvSpPr>
        <p:spPr>
          <a:xfrm rot="16200000">
            <a:off x="541175" y="6171957"/>
            <a:ext cx="571498" cy="307777"/>
          </a:xfrm>
          <a:prstGeom prst="rect">
            <a:avLst/>
          </a:prstGeom>
          <a:noFill/>
        </p:spPr>
        <p:txBody>
          <a:bodyPr wrap="square" rtlCol="0">
            <a:spAutoFit/>
            <a:scene3d>
              <a:camera prst="orthographicFront">
                <a:rot lat="21299999" lon="0" rev="0"/>
              </a:camera>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A5C400"/>
                </a:solidFill>
                <a:effectLst/>
                <a:uLnTx/>
                <a:uFillTx/>
                <a:latin typeface="+mj-lt"/>
                <a:ea typeface="+mn-ea"/>
                <a:cs typeface="+mn-cs"/>
              </a:rPr>
              <a:t>FOR</a:t>
            </a:r>
          </a:p>
        </p:txBody>
      </p:sp>
      <p:sp>
        <p:nvSpPr>
          <p:cNvPr id="8" name="TextBox 7">
            <a:extLst>
              <a:ext uri="{FF2B5EF4-FFF2-40B4-BE49-F238E27FC236}">
                <a16:creationId xmlns:a16="http://schemas.microsoft.com/office/drawing/2014/main" id="{8A133D85-07B4-4D9D-8ED4-C0546ABA139B}"/>
              </a:ext>
            </a:extLst>
          </p:cNvPr>
          <p:cNvSpPr txBox="1"/>
          <p:nvPr/>
        </p:nvSpPr>
        <p:spPr>
          <a:xfrm rot="16200000">
            <a:off x="-139189" y="2659148"/>
            <a:ext cx="1920551" cy="307777"/>
          </a:xfrm>
          <a:prstGeom prst="rect">
            <a:avLst/>
          </a:prstGeom>
          <a:noFill/>
        </p:spPr>
        <p:txBody>
          <a:bodyPr wrap="square" rtlCol="0">
            <a:spAutoFit/>
            <a:scene3d>
              <a:camera prst="orthographicFront">
                <a:rot lat="21299999" lon="0" rev="0"/>
              </a:camera>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A5C400"/>
                </a:solidFill>
                <a:effectLst/>
                <a:uLnTx/>
                <a:uFillTx/>
                <a:latin typeface="+mj-lt"/>
                <a:ea typeface="+mn-ea"/>
                <a:cs typeface="+mn-cs"/>
              </a:rPr>
              <a:t>CAFOD POSTER</a:t>
            </a:r>
          </a:p>
        </p:txBody>
      </p:sp>
      <p:sp>
        <p:nvSpPr>
          <p:cNvPr id="2" name="TextBox 1">
            <a:extLst>
              <a:ext uri="{FF2B5EF4-FFF2-40B4-BE49-F238E27FC236}">
                <a16:creationId xmlns:a16="http://schemas.microsoft.com/office/drawing/2014/main" id="{225538E1-C441-E0F2-A0AC-7594208F6F0D}"/>
              </a:ext>
            </a:extLst>
          </p:cNvPr>
          <p:cNvSpPr txBox="1"/>
          <p:nvPr/>
        </p:nvSpPr>
        <p:spPr>
          <a:xfrm rot="16200000">
            <a:off x="530159" y="5404705"/>
            <a:ext cx="581856" cy="307777"/>
          </a:xfrm>
          <a:prstGeom prst="rect">
            <a:avLst/>
          </a:prstGeom>
          <a:noFill/>
        </p:spPr>
        <p:txBody>
          <a:bodyPr wrap="square" rtlCol="0">
            <a:spAutoFit/>
            <a:scene3d>
              <a:camera prst="orthographicFront">
                <a:rot lat="21299999" lon="0" rev="0"/>
              </a:camera>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A5C400"/>
                </a:solidFill>
                <a:effectLst/>
                <a:uLnTx/>
                <a:uFillTx/>
                <a:latin typeface="+mj-lt"/>
                <a:ea typeface="+mn-ea"/>
                <a:cs typeface="+mn-cs"/>
              </a:rPr>
              <a:t>RED</a:t>
            </a:r>
          </a:p>
        </p:txBody>
      </p:sp>
    </p:spTree>
    <p:extLst>
      <p:ext uri="{BB962C8B-B14F-4D97-AF65-F5344CB8AC3E}">
        <p14:creationId xmlns:p14="http://schemas.microsoft.com/office/powerpoint/2010/main" val="3765340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5172-69CA-D8B8-F1A2-B5064604B7C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884A45D-8235-6181-FECF-0A400A0A0705}"/>
              </a:ext>
            </a:extLst>
          </p:cNvPr>
          <p:cNvSpPr txBox="1">
            <a:spLocks/>
          </p:cNvSpPr>
          <p:nvPr/>
        </p:nvSpPr>
        <p:spPr>
          <a:xfrm>
            <a:off x="4530164" y="1699870"/>
            <a:ext cx="7224834" cy="707886"/>
          </a:xfrm>
          <a:prstGeom prst="rect">
            <a:avLst/>
          </a:prstGeom>
        </p:spPr>
        <p:txBody>
          <a:bodyPr/>
          <a:lst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a:lstStyle>
          <a:p>
            <a:r>
              <a:rPr lang="en-GB" sz="4800" dirty="0">
                <a:latin typeface="Century Gothic" panose="020B0502020202020204" pitchFamily="34" charset="0"/>
              </a:rPr>
              <a:t>CST: Stewardship</a:t>
            </a:r>
          </a:p>
        </p:txBody>
      </p:sp>
      <p:sp>
        <p:nvSpPr>
          <p:cNvPr id="5" name="Text Box 6">
            <a:extLst>
              <a:ext uri="{FF2B5EF4-FFF2-40B4-BE49-F238E27FC236}">
                <a16:creationId xmlns:a16="http://schemas.microsoft.com/office/drawing/2014/main" id="{F728DC73-7C4B-104B-45D0-8861BEC80F1B}"/>
              </a:ext>
            </a:extLst>
          </p:cNvPr>
          <p:cNvSpPr txBox="1"/>
          <p:nvPr/>
        </p:nvSpPr>
        <p:spPr>
          <a:xfrm>
            <a:off x="4800394" y="2964345"/>
            <a:ext cx="3716073" cy="2971800"/>
          </a:xfrm>
          <a:prstGeom prst="rect">
            <a:avLst/>
          </a:prstGeom>
          <a:solidFill>
            <a:srgbClr val="84BE41">
              <a:alpha val="7059"/>
            </a:srgbClr>
          </a:solidFill>
          <a:ln w="57150">
            <a:solidFill>
              <a:srgbClr val="83BD4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entury Gothic" panose="020B0502020202020204" pitchFamily="34" charset="0"/>
              </a:rPr>
              <a:t>Stewardship</a:t>
            </a:r>
            <a:endParaRPr kumimoji="0" lang="en-GB" sz="3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Montserrat" panose="00000500000000000000" pitchFamily="2" charset="0"/>
                <a:ea typeface="Calibri" panose="020F0502020204030204" pitchFamily="34" charset="0"/>
                <a:cs typeface="Century Gothic" panose="020B0502020202020204" pitchFamily="34" charset="0"/>
              </a:rPr>
              <a:t>Caring for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0" cap="none" spc="0" normalizeH="0" baseline="0" noProof="0" dirty="0">
                <a:ln>
                  <a:noFill/>
                </a:ln>
                <a:solidFill>
                  <a:prstClr val="black"/>
                </a:solidFill>
                <a:effectLst/>
                <a:uLnTx/>
                <a:uFillTx/>
                <a:latin typeface="Montserrat" panose="00000500000000000000" pitchFamily="2" charset="0"/>
                <a:ea typeface="Calibri" panose="020F0502020204030204" pitchFamily="34" charset="0"/>
                <a:cs typeface="AppleSystemUIFont"/>
              </a:rPr>
              <a:t>.</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6A9996-9F72-C9F6-5C87-DE06A6270669}"/>
              </a:ext>
            </a:extLst>
          </p:cNvPr>
          <p:cNvPicPr>
            <a:picLocks noChangeAspect="1"/>
          </p:cNvPicPr>
          <p:nvPr/>
        </p:nvPicPr>
        <p:blipFill>
          <a:blip r:embed="rId3"/>
          <a:stretch>
            <a:fillRect/>
          </a:stretch>
        </p:blipFill>
        <p:spPr>
          <a:xfrm>
            <a:off x="9375581" y="2465143"/>
            <a:ext cx="2478805" cy="3471002"/>
          </a:xfrm>
          <a:prstGeom prst="rect">
            <a:avLst/>
          </a:prstGeom>
        </p:spPr>
      </p:pic>
      <p:pic>
        <p:nvPicPr>
          <p:cNvPr id="7" name="Content Placeholder 8">
            <a:extLst>
              <a:ext uri="{FF2B5EF4-FFF2-40B4-BE49-F238E27FC236}">
                <a16:creationId xmlns:a16="http://schemas.microsoft.com/office/drawing/2014/main" id="{3B18DD72-EA03-9314-7CF2-E2D853F5E45A}"/>
              </a:ext>
            </a:extLst>
          </p:cNvPr>
          <p:cNvPicPr>
            <a:picLocks noChangeAspect="1"/>
          </p:cNvPicPr>
          <p:nvPr/>
        </p:nvPicPr>
        <p:blipFill>
          <a:blip r:embed="rId4"/>
          <a:stretch>
            <a:fillRect/>
          </a:stretch>
        </p:blipFill>
        <p:spPr>
          <a:xfrm>
            <a:off x="732397" y="1799469"/>
            <a:ext cx="3208883" cy="4510939"/>
          </a:xfrm>
          <a:prstGeom prst="rect">
            <a:avLst/>
          </a:prstGeom>
          <a:ln>
            <a:solidFill>
              <a:srgbClr val="112643"/>
            </a:solidFill>
          </a:ln>
        </p:spPr>
      </p:pic>
    </p:spTree>
    <p:extLst>
      <p:ext uri="{BB962C8B-B14F-4D97-AF65-F5344CB8AC3E}">
        <p14:creationId xmlns:p14="http://schemas.microsoft.com/office/powerpoint/2010/main" val="199673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1329D2-41D8-56DE-3EA1-384B27D0058E}"/>
              </a:ext>
            </a:extLst>
          </p:cNvPr>
          <p:cNvSpPr txBox="1"/>
          <p:nvPr/>
        </p:nvSpPr>
        <p:spPr>
          <a:xfrm>
            <a:off x="7990114" y="1315725"/>
            <a:ext cx="4027715" cy="5355312"/>
          </a:xfrm>
          <a:prstGeom prst="rect">
            <a:avLst/>
          </a:prstGeom>
          <a:noFill/>
        </p:spPr>
        <p:txBody>
          <a:bodyPr wrap="square" rtlCol="0">
            <a:spAutoFit/>
          </a:bodyPr>
          <a:lstStyle/>
          <a:p>
            <a:pPr algn="ctr"/>
            <a:r>
              <a:rPr lang="en-GB" sz="3000" b="1" kern="100" dirty="0">
                <a:solidFill>
                  <a:srgbClr val="A5C400"/>
                </a:solidFill>
                <a:effectLst/>
                <a:latin typeface="Century Gothic" panose="020B0502020202020204" pitchFamily="34" charset="0"/>
                <a:ea typeface="Aptos" panose="020B0004020202020204" pitchFamily="34" charset="0"/>
                <a:cs typeface="Times New Roman" panose="02020603050405020304" pitchFamily="18" charset="0"/>
              </a:rPr>
              <a:t>Key words:</a:t>
            </a:r>
          </a:p>
          <a:p>
            <a:pPr algn="ctr"/>
            <a:endParaRPr lang="en-GB" sz="2400" kern="100" dirty="0">
              <a:latin typeface="Century Gothic" panose="020B0502020202020204" pitchFamily="34" charset="0"/>
              <a:ea typeface="Aptos" panose="020B0004020202020204" pitchFamily="34" charset="0"/>
              <a:cs typeface="Times New Roman" panose="02020603050405020304" pitchFamily="18" charset="0"/>
            </a:endParaRPr>
          </a:p>
          <a:p>
            <a:pPr algn="ct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God, </a:t>
            </a:r>
            <a:r>
              <a:rPr lang="en-GB" sz="2400" kern="100" dirty="0">
                <a:latin typeface="Century Gothic" panose="020B0502020202020204" pitchFamily="34" charset="0"/>
                <a:ea typeface="Aptos" panose="020B0004020202020204" pitchFamily="34" charset="0"/>
                <a:cs typeface="Times New Roman" panose="02020603050405020304" pitchFamily="18" charset="0"/>
              </a:rPr>
              <a:t>c</a:t>
            </a: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reation </a:t>
            </a:r>
            <a:b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me, family</a:t>
            </a:r>
            <a:b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stewardship</a:t>
            </a:r>
            <a:b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dignity </a:t>
            </a:r>
            <a:b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br>
            <a:r>
              <a:rPr lang="en-GB" sz="2400" kern="100" dirty="0">
                <a:effectLst/>
                <a:latin typeface="Century Gothic" panose="020B0502020202020204" pitchFamily="34" charset="0"/>
                <a:ea typeface="Aptos" panose="020B0004020202020204" pitchFamily="34" charset="0"/>
                <a:cs typeface="Times New Roman" panose="02020603050405020304" pitchFamily="18" charset="0"/>
              </a:rPr>
              <a:t>special, loved</a:t>
            </a:r>
          </a:p>
          <a:p>
            <a:pPr algn="ctr"/>
            <a:endParaRPr lang="en-GB" sz="2400" kern="100" dirty="0">
              <a:solidFill>
                <a:schemeClr val="bg1"/>
              </a:solidFill>
              <a:latin typeface="Century Gothic" panose="020B0502020202020204" pitchFamily="34" charset="0"/>
              <a:cs typeface="Times New Roman" panose="02020603050405020304" pitchFamily="18" charset="0"/>
            </a:endParaRPr>
          </a:p>
          <a:p>
            <a:pPr algn="ctr"/>
            <a:r>
              <a:rPr lang="en-GB" sz="3000" b="1" kern="100" dirty="0">
                <a:solidFill>
                  <a:srgbClr val="A5C400"/>
                </a:solidFill>
                <a:latin typeface="Century Gothic" panose="020B0502020202020204" pitchFamily="34" charset="0"/>
                <a:cs typeface="Times New Roman" panose="02020603050405020304" pitchFamily="18" charset="0"/>
              </a:rPr>
              <a:t>Key questions: </a:t>
            </a:r>
          </a:p>
          <a:p>
            <a:pPr algn="ctr"/>
            <a:endParaRPr lang="en-GB" sz="2400" kern="100" dirty="0">
              <a:latin typeface="Century Gothic" panose="020B0502020202020204" pitchFamily="34" charset="0"/>
              <a:cs typeface="Times New Roman" panose="02020603050405020304" pitchFamily="18" charset="0"/>
            </a:endParaRPr>
          </a:p>
          <a:p>
            <a:pPr algn="ctr"/>
            <a:r>
              <a:rPr lang="en-GB" sz="2400" i="1" dirty="0">
                <a:latin typeface="Century Gothic" panose="020B0502020202020204" pitchFamily="34" charset="0"/>
              </a:rPr>
              <a:t>What do you love most about God’s world?</a:t>
            </a:r>
          </a:p>
          <a:p>
            <a:pPr algn="ctr"/>
            <a:r>
              <a:rPr lang="en-GB" sz="2400" i="1" dirty="0">
                <a:latin typeface="Century Gothic" panose="020B0502020202020204" pitchFamily="34" charset="0"/>
              </a:rPr>
              <a:t>What is good</a:t>
            </a:r>
            <a:r>
              <a:rPr lang="en-GB" sz="1800" i="1" dirty="0">
                <a:latin typeface="Century Gothic" panose="020B0502020202020204" pitchFamily="34" charset="0"/>
              </a:rPr>
              <a:t>?</a:t>
            </a:r>
          </a:p>
          <a:p>
            <a:endParaRPr lang="en-GB" dirty="0">
              <a:solidFill>
                <a:schemeClr val="bg1"/>
              </a:solidFill>
            </a:endParaRPr>
          </a:p>
        </p:txBody>
      </p:sp>
      <p:pic>
        <p:nvPicPr>
          <p:cNvPr id="5" name="Picture 4">
            <a:extLst>
              <a:ext uri="{FF2B5EF4-FFF2-40B4-BE49-F238E27FC236}">
                <a16:creationId xmlns:a16="http://schemas.microsoft.com/office/drawing/2014/main" id="{30B6B24E-0FF9-7397-759B-4268A16C1E52}"/>
              </a:ext>
            </a:extLst>
          </p:cNvPr>
          <p:cNvPicPr>
            <a:picLocks noChangeAspect="1"/>
          </p:cNvPicPr>
          <p:nvPr/>
        </p:nvPicPr>
        <p:blipFill>
          <a:blip r:embed="rId3"/>
          <a:stretch>
            <a:fillRect/>
          </a:stretch>
        </p:blipFill>
        <p:spPr>
          <a:xfrm>
            <a:off x="304627" y="1145418"/>
            <a:ext cx="7685487" cy="5443886"/>
          </a:xfrm>
          <a:prstGeom prst="rect">
            <a:avLst/>
          </a:prstGeom>
        </p:spPr>
      </p:pic>
    </p:spTree>
    <p:extLst>
      <p:ext uri="{BB962C8B-B14F-4D97-AF65-F5344CB8AC3E}">
        <p14:creationId xmlns:p14="http://schemas.microsoft.com/office/powerpoint/2010/main" val="18376358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6308" y="1447239"/>
            <a:ext cx="7189606" cy="6256136"/>
          </a:xfrm>
          <a:prstGeom prst="rect">
            <a:avLst/>
          </a:prstGeom>
          <a:noFill/>
        </p:spPr>
        <p:txBody>
          <a:bodyPr wrap="square" rtlCol="0">
            <a:spAutoFit/>
          </a:bodyPr>
          <a:lstStyle/>
          <a:p>
            <a:pPr>
              <a:lnSpc>
                <a:spcPts val="4800"/>
              </a:lnSpc>
            </a:pPr>
            <a:r>
              <a:rPr lang="en-US" sz="4800" b="1" dirty="0">
                <a:solidFill>
                  <a:srgbClr val="112643"/>
                </a:solidFill>
                <a:latin typeface="Century Gothic" panose="020B0502020202020204" pitchFamily="34" charset="0"/>
              </a:rPr>
              <a:t>“In the beginning God made the heavens and the earth….God saw everything that he had made and, indeed, it was very good.” </a:t>
            </a:r>
          </a:p>
          <a:p>
            <a:pPr>
              <a:lnSpc>
                <a:spcPts val="4800"/>
              </a:lnSpc>
            </a:pPr>
            <a:endParaRPr kumimoji="0" lang="en-US" sz="4800" b="1" u="none" strike="noStrike" kern="1200" cap="none" spc="0" normalizeH="0" baseline="0" noProof="0" dirty="0">
              <a:ln>
                <a:noFill/>
              </a:ln>
              <a:solidFill>
                <a:srgbClr val="112643"/>
              </a:solidFill>
              <a:effectLst/>
              <a:uLnTx/>
              <a:uFillTx/>
              <a:latin typeface="Arial Black" charset="0"/>
            </a:endParaRPr>
          </a:p>
          <a:p>
            <a:pPr>
              <a:lnSpc>
                <a:spcPts val="4800"/>
              </a:lnSpc>
            </a:pPr>
            <a:br>
              <a:rPr kumimoji="0" lang="en-US" sz="4800" u="none" strike="noStrike" kern="1200" cap="none" spc="0" normalizeH="0" baseline="0" noProof="0" dirty="0">
                <a:ln>
                  <a:noFill/>
                </a:ln>
                <a:solidFill>
                  <a:srgbClr val="A5C400"/>
                </a:solidFill>
                <a:effectLst/>
                <a:uLnTx/>
                <a:uFillTx/>
                <a:latin typeface="Century Gothic" panose="020B0502020202020204" pitchFamily="34" charset="0"/>
              </a:rPr>
            </a:br>
            <a:r>
              <a:rPr kumimoji="0" lang="en-US" sz="4800" u="none" strike="noStrike" kern="1200" cap="none" spc="0" normalizeH="0" baseline="0" noProof="0" dirty="0">
                <a:ln>
                  <a:noFill/>
                </a:ln>
                <a:solidFill>
                  <a:srgbClr val="A5C400"/>
                </a:solidFill>
                <a:effectLst/>
                <a:uLnTx/>
                <a:uFillTx/>
                <a:latin typeface="Century Gothic" panose="020B0502020202020204" pitchFamily="34" charset="0"/>
              </a:rPr>
              <a:t>(Gen 1: 31)</a:t>
            </a:r>
          </a:p>
          <a:p>
            <a:pPr marL="0" marR="0" lvl="0" indent="0" algn="l" defTabSz="914400" rtl="0" eaLnBrk="1" fontAlgn="auto" latinLnBrk="0" hangingPunct="1">
              <a:lnSpc>
                <a:spcPts val="48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112643"/>
              </a:solidFill>
              <a:effectLst/>
              <a:uLnTx/>
              <a:uFillTx/>
              <a:latin typeface="Arial Black" charset="0"/>
              <a:ea typeface="Arial Black" charset="0"/>
              <a:cs typeface="Arial Black" charset="0"/>
            </a:endParaRPr>
          </a:p>
        </p:txBody>
      </p:sp>
      <p:sp>
        <p:nvSpPr>
          <p:cNvPr id="5" name="TextBox 4"/>
          <p:cNvSpPr txBox="1"/>
          <p:nvPr/>
        </p:nvSpPr>
        <p:spPr>
          <a:xfrm>
            <a:off x="2756308" y="5664972"/>
            <a:ext cx="560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entury Gothic" panose="020B0502020202020204" pitchFamily="34" charset="0"/>
                <a:ea typeface="Arial" charset="0"/>
                <a:cs typeface="Arial" charset="0"/>
              </a:rPr>
              <a:t>G</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Arial" charset="0"/>
                <a:cs typeface="Arial" charset="0"/>
              </a:rPr>
              <a:t>enesis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Arial" charset="0"/>
                <a:cs typeface="Arial" charset="0"/>
              </a:rPr>
              <a:t> 1: 31</a:t>
            </a:r>
          </a:p>
        </p:txBody>
      </p:sp>
    </p:spTree>
    <p:extLst>
      <p:ext uri="{BB962C8B-B14F-4D97-AF65-F5344CB8AC3E}">
        <p14:creationId xmlns:p14="http://schemas.microsoft.com/office/powerpoint/2010/main" val="14490114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B7AA-7E30-52A9-BECA-7DA5E715F45A}"/>
              </a:ext>
            </a:extLst>
          </p:cNvPr>
          <p:cNvSpPr>
            <a:spLocks noGrp="1"/>
          </p:cNvSpPr>
          <p:nvPr>
            <p:ph type="ctrTitle"/>
          </p:nvPr>
        </p:nvSpPr>
        <p:spPr>
          <a:xfrm>
            <a:off x="433840" y="1954872"/>
            <a:ext cx="5393127" cy="1323439"/>
          </a:xfrm>
        </p:spPr>
        <p:txBody>
          <a:bodyPr>
            <a:normAutofit fontScale="90000"/>
          </a:bodyPr>
          <a:lstStyle/>
          <a:p>
            <a:pPr>
              <a:lnSpc>
                <a:spcPct val="100000"/>
              </a:lnSpc>
              <a:spcAft>
                <a:spcPts val="800"/>
              </a:spcAft>
            </a:pPr>
            <a:r>
              <a:rPr lang="en-GB" sz="4900" dirty="0">
                <a:solidFill>
                  <a:schemeClr val="tx1"/>
                </a:solidFill>
                <a:latin typeface="Century Gothic" panose="020B0502020202020204" pitchFamily="34" charset="0"/>
              </a:rPr>
              <a:t>I wonder… what did God </a:t>
            </a:r>
            <a:r>
              <a:rPr lang="en-GB" sz="4900" b="1" dirty="0">
                <a:solidFill>
                  <a:schemeClr val="tx1"/>
                </a:solidFill>
                <a:latin typeface="Century Gothic" panose="020B0502020202020204" pitchFamily="34" charset="0"/>
              </a:rPr>
              <a:t>create</a:t>
            </a:r>
            <a:r>
              <a:rPr lang="en-GB" sz="4900" dirty="0">
                <a:solidFill>
                  <a:schemeClr val="tx1"/>
                </a:solidFill>
                <a:latin typeface="Century Gothic" panose="020B0502020202020204" pitchFamily="34" charset="0"/>
              </a:rPr>
              <a:t>?</a:t>
            </a:r>
            <a:br>
              <a:rPr lang="en-GB" sz="4200" dirty="0">
                <a:solidFill>
                  <a:schemeClr val="tx1"/>
                </a:solidFill>
                <a:latin typeface="Century Gothic" panose="020B0502020202020204" pitchFamily="34" charset="0"/>
              </a:rPr>
            </a:br>
            <a:br>
              <a:rPr lang="en-GB" sz="4200" dirty="0">
                <a:solidFill>
                  <a:schemeClr val="tx1"/>
                </a:solidFill>
                <a:latin typeface="Century Gothic" panose="020B0502020202020204" pitchFamily="34" charset="0"/>
              </a:rPr>
            </a:br>
            <a:r>
              <a:rPr lang="en-GB" sz="4900" b="0" dirty="0">
                <a:solidFill>
                  <a:schemeClr val="tx1"/>
                </a:solidFill>
                <a:latin typeface="Century Gothic" panose="020B0502020202020204" pitchFamily="34" charset="0"/>
              </a:rPr>
              <a:t>Use the poster to help you…</a:t>
            </a:r>
            <a:br>
              <a:rPr lang="en-GB" sz="4400" dirty="0"/>
            </a:br>
            <a:r>
              <a:rPr lang="en-GB" sz="4200" dirty="0">
                <a:latin typeface="Century Gothic" panose="020B0502020202020204" pitchFamily="34" charset="0"/>
              </a:rPr>
              <a:t> </a:t>
            </a:r>
            <a:br>
              <a:rPr lang="en-GB" sz="4200" kern="100" dirty="0">
                <a:effectLst/>
                <a:latin typeface="Aptos" panose="020B0004020202020204" pitchFamily="34" charset="0"/>
                <a:ea typeface="Aptos" panose="020B0004020202020204" pitchFamily="34" charset="0"/>
                <a:cs typeface="Times New Roman" panose="02020603050405020304" pitchFamily="18" charset="0"/>
              </a:rPr>
            </a:br>
            <a:endParaRPr lang="en-GB" sz="4200" dirty="0"/>
          </a:p>
        </p:txBody>
      </p:sp>
      <p:pic>
        <p:nvPicPr>
          <p:cNvPr id="4" name="Picture 3">
            <a:extLst>
              <a:ext uri="{FF2B5EF4-FFF2-40B4-BE49-F238E27FC236}">
                <a16:creationId xmlns:a16="http://schemas.microsoft.com/office/drawing/2014/main" id="{7117B2DF-288B-3948-4BEC-BB9832B7205D}"/>
              </a:ext>
            </a:extLst>
          </p:cNvPr>
          <p:cNvPicPr>
            <a:picLocks noChangeAspect="1"/>
          </p:cNvPicPr>
          <p:nvPr/>
        </p:nvPicPr>
        <p:blipFill>
          <a:blip r:embed="rId3"/>
          <a:stretch>
            <a:fillRect/>
          </a:stretch>
        </p:blipFill>
        <p:spPr>
          <a:xfrm>
            <a:off x="5860726" y="1258611"/>
            <a:ext cx="5897434" cy="4998351"/>
          </a:xfrm>
          <a:prstGeom prst="flowChartConnector">
            <a:avLst/>
          </a:prstGeom>
        </p:spPr>
      </p:pic>
    </p:spTree>
    <p:extLst>
      <p:ext uri="{BB962C8B-B14F-4D97-AF65-F5344CB8AC3E}">
        <p14:creationId xmlns:p14="http://schemas.microsoft.com/office/powerpoint/2010/main" val="8068467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B7AA-7E30-52A9-BECA-7DA5E715F45A}"/>
              </a:ext>
            </a:extLst>
          </p:cNvPr>
          <p:cNvSpPr>
            <a:spLocks noGrp="1"/>
          </p:cNvSpPr>
          <p:nvPr>
            <p:ph type="title"/>
          </p:nvPr>
        </p:nvSpPr>
        <p:spPr>
          <a:xfrm>
            <a:off x="6412672" y="1299600"/>
            <a:ext cx="5114525" cy="451406"/>
          </a:xfrm>
        </p:spPr>
        <p:txBody>
          <a:bodyPr>
            <a:normAutofit fontScale="90000"/>
          </a:bodyPr>
          <a:lstStyle/>
          <a:p>
            <a:pPr>
              <a:lnSpc>
                <a:spcPct val="100000"/>
              </a:lnSpc>
              <a:spcAft>
                <a:spcPts val="800"/>
              </a:spcAft>
            </a:pPr>
            <a:r>
              <a:rPr lang="en-GB" sz="4900" dirty="0">
                <a:solidFill>
                  <a:schemeClr val="tx1"/>
                </a:solidFill>
                <a:latin typeface="Century Gothic" panose="020B0502020202020204" pitchFamily="34" charset="0"/>
              </a:rPr>
              <a:t>What else can you see that God </a:t>
            </a:r>
            <a:r>
              <a:rPr lang="en-GB" sz="4900" b="1" dirty="0">
                <a:solidFill>
                  <a:schemeClr val="tx1"/>
                </a:solidFill>
                <a:latin typeface="Century Gothic" panose="020B0502020202020204" pitchFamily="34" charset="0"/>
              </a:rPr>
              <a:t>created</a:t>
            </a:r>
            <a:r>
              <a:rPr lang="en-GB" sz="4900" dirty="0">
                <a:solidFill>
                  <a:schemeClr val="tx1"/>
                </a:solidFill>
                <a:latin typeface="Century Gothic" panose="020B0502020202020204" pitchFamily="34" charset="0"/>
              </a:rPr>
              <a:t>?</a:t>
            </a:r>
            <a:br>
              <a:rPr lang="en-GB" sz="4200" dirty="0"/>
            </a:br>
            <a:br>
              <a:rPr lang="en-GB" sz="4200" kern="100" dirty="0">
                <a:effectLst/>
                <a:latin typeface="Aptos" panose="020B0004020202020204" pitchFamily="34" charset="0"/>
                <a:ea typeface="Aptos" panose="020B0004020202020204" pitchFamily="34" charset="0"/>
                <a:cs typeface="Times New Roman" panose="02020603050405020304" pitchFamily="18" charset="0"/>
              </a:rPr>
            </a:br>
            <a:endParaRPr lang="en-GB" sz="4200" dirty="0"/>
          </a:p>
        </p:txBody>
      </p:sp>
      <p:sp>
        <p:nvSpPr>
          <p:cNvPr id="3" name="Subtitle 2">
            <a:extLst>
              <a:ext uri="{FF2B5EF4-FFF2-40B4-BE49-F238E27FC236}">
                <a16:creationId xmlns:a16="http://schemas.microsoft.com/office/drawing/2014/main" id="{50A22292-213E-E8AF-02C7-7515C9955790}"/>
              </a:ext>
            </a:extLst>
          </p:cNvPr>
          <p:cNvSpPr>
            <a:spLocks noGrp="1"/>
          </p:cNvSpPr>
          <p:nvPr>
            <p:ph idx="1"/>
          </p:nvPr>
        </p:nvSpPr>
        <p:spPr>
          <a:xfrm>
            <a:off x="6412672" y="3800661"/>
            <a:ext cx="5304531" cy="2246400"/>
          </a:xfrm>
        </p:spPr>
        <p:txBody>
          <a:bodyPr>
            <a:normAutofit/>
          </a:bodyPr>
          <a:lstStyle/>
          <a:p>
            <a:pPr marL="0" indent="0">
              <a:buNone/>
            </a:pPr>
            <a:r>
              <a:rPr lang="en-GB" sz="4400" dirty="0">
                <a:solidFill>
                  <a:schemeClr val="tx1"/>
                </a:solidFill>
                <a:latin typeface="Century Gothic" panose="020B0502020202020204" pitchFamily="34" charset="0"/>
                <a:ea typeface="+mj-ea"/>
                <a:cs typeface="+mj-cs"/>
              </a:rPr>
              <a:t>Could anything else be added to the pictures?</a:t>
            </a:r>
          </a:p>
        </p:txBody>
      </p:sp>
      <p:pic>
        <p:nvPicPr>
          <p:cNvPr id="7" name="Picture 6">
            <a:extLst>
              <a:ext uri="{FF2B5EF4-FFF2-40B4-BE49-F238E27FC236}">
                <a16:creationId xmlns:a16="http://schemas.microsoft.com/office/drawing/2014/main" id="{932414CD-18E0-1017-43A0-94A5F3E79F1D}"/>
              </a:ext>
            </a:extLst>
          </p:cNvPr>
          <p:cNvPicPr>
            <a:picLocks noChangeAspect="1"/>
          </p:cNvPicPr>
          <p:nvPr/>
        </p:nvPicPr>
        <p:blipFill>
          <a:blip r:embed="rId3"/>
          <a:stretch>
            <a:fillRect/>
          </a:stretch>
        </p:blipFill>
        <p:spPr>
          <a:xfrm>
            <a:off x="290454" y="1391371"/>
            <a:ext cx="5687907" cy="4818580"/>
          </a:xfrm>
          <a:prstGeom prst="flowChartConnector">
            <a:avLst/>
          </a:prstGeom>
        </p:spPr>
      </p:pic>
    </p:spTree>
    <p:extLst>
      <p:ext uri="{BB962C8B-B14F-4D97-AF65-F5344CB8AC3E}">
        <p14:creationId xmlns:p14="http://schemas.microsoft.com/office/powerpoint/2010/main" val="3674019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B7AA-7E30-52A9-BECA-7DA5E715F45A}"/>
              </a:ext>
            </a:extLst>
          </p:cNvPr>
          <p:cNvSpPr>
            <a:spLocks noGrp="1"/>
          </p:cNvSpPr>
          <p:nvPr>
            <p:ph type="ctrTitle" idx="4294967295"/>
          </p:nvPr>
        </p:nvSpPr>
        <p:spPr>
          <a:xfrm>
            <a:off x="6472052" y="988695"/>
            <a:ext cx="5534890" cy="4880610"/>
          </a:xfrm>
        </p:spPr>
        <p:txBody>
          <a:bodyPr>
            <a:normAutofit fontScale="90000"/>
          </a:bodyPr>
          <a:lstStyle/>
          <a:p>
            <a:pPr>
              <a:lnSpc>
                <a:spcPct val="100000"/>
              </a:lnSpc>
              <a:spcAft>
                <a:spcPts val="800"/>
              </a:spcAft>
            </a:pPr>
            <a:r>
              <a:rPr lang="en-GB" sz="4400" b="0" dirty="0">
                <a:solidFill>
                  <a:schemeClr val="tx1"/>
                </a:solidFill>
                <a:latin typeface="Century Gothic" panose="020B0502020202020204" pitchFamily="34" charset="0"/>
              </a:rPr>
              <a:t>Tell others about the people in the picture.</a:t>
            </a:r>
            <a:br>
              <a:rPr lang="en-GB" sz="4400" b="0" dirty="0">
                <a:solidFill>
                  <a:schemeClr val="tx1"/>
                </a:solidFill>
                <a:latin typeface="Century Gothic" panose="020B0502020202020204" pitchFamily="34" charset="0"/>
              </a:rPr>
            </a:br>
            <a:br>
              <a:rPr lang="en-GB" sz="4400" b="0" dirty="0">
                <a:solidFill>
                  <a:schemeClr val="tx1"/>
                </a:solidFill>
                <a:latin typeface="Century Gothic" panose="020B0502020202020204" pitchFamily="34" charset="0"/>
              </a:rPr>
            </a:br>
            <a:r>
              <a:rPr lang="en-GB" sz="4400" b="0" dirty="0">
                <a:solidFill>
                  <a:schemeClr val="tx1"/>
                </a:solidFill>
                <a:latin typeface="Century Gothic" panose="020B0502020202020204" pitchFamily="34" charset="0"/>
              </a:rPr>
              <a:t>What are they doing?</a:t>
            </a:r>
            <a:br>
              <a:rPr lang="en-GB" sz="4400" b="0" dirty="0">
                <a:solidFill>
                  <a:schemeClr val="tx1"/>
                </a:solidFill>
                <a:latin typeface="Century Gothic" panose="020B0502020202020204" pitchFamily="34" charset="0"/>
              </a:rPr>
            </a:br>
            <a:r>
              <a:rPr lang="en-GB" sz="4400" b="0" dirty="0">
                <a:solidFill>
                  <a:schemeClr val="tx1"/>
                </a:solidFill>
                <a:latin typeface="Century Gothic" panose="020B0502020202020204" pitchFamily="34" charset="0"/>
              </a:rPr>
              <a:t>Why are they loved and special?</a:t>
            </a:r>
            <a:br>
              <a:rPr lang="en-GB" sz="4400" b="0" dirty="0">
                <a:solidFill>
                  <a:schemeClr val="tx1"/>
                </a:solidFill>
                <a:latin typeface="Century Gothic" panose="020B0502020202020204" pitchFamily="34" charset="0"/>
              </a:rPr>
            </a:br>
            <a:br>
              <a:rPr lang="en-GB" sz="4700" b="0" dirty="0">
                <a:latin typeface="Century Gothic" panose="020B0502020202020204" pitchFamily="34" charset="0"/>
              </a:rPr>
            </a:br>
            <a:r>
              <a:rPr lang="en-GB" sz="4700" dirty="0">
                <a:solidFill>
                  <a:srgbClr val="A5C400"/>
                </a:solidFill>
                <a:latin typeface="Century Gothic" panose="020B0502020202020204" pitchFamily="34" charset="0"/>
              </a:rPr>
              <a:t>Human dignity</a:t>
            </a:r>
            <a:br>
              <a:rPr lang="en-GB" sz="4700" b="0" kern="100" dirty="0">
                <a:effectLst/>
                <a:latin typeface="Century Gothic" panose="020B0502020202020204" pitchFamily="34" charset="0"/>
                <a:ea typeface="Aptos" panose="020B0004020202020204" pitchFamily="34" charset="0"/>
                <a:cs typeface="Times New Roman" panose="02020603050405020304" pitchFamily="18" charset="0"/>
              </a:rPr>
            </a:br>
            <a:endParaRPr lang="en-GB" sz="4700" b="0" dirty="0">
              <a:latin typeface="Century Gothic" panose="020B0502020202020204" pitchFamily="34" charset="0"/>
            </a:endParaRPr>
          </a:p>
        </p:txBody>
      </p:sp>
      <p:pic>
        <p:nvPicPr>
          <p:cNvPr id="4" name="Picture 3">
            <a:extLst>
              <a:ext uri="{FF2B5EF4-FFF2-40B4-BE49-F238E27FC236}">
                <a16:creationId xmlns:a16="http://schemas.microsoft.com/office/drawing/2014/main" id="{3DC0355A-4700-3EAC-0C9E-0D10A91916F1}"/>
              </a:ext>
            </a:extLst>
          </p:cNvPr>
          <p:cNvPicPr>
            <a:picLocks noChangeAspect="1"/>
          </p:cNvPicPr>
          <p:nvPr/>
        </p:nvPicPr>
        <p:blipFill>
          <a:blip r:embed="rId3"/>
          <a:stretch>
            <a:fillRect/>
          </a:stretch>
        </p:blipFill>
        <p:spPr>
          <a:xfrm>
            <a:off x="-10980" y="955041"/>
            <a:ext cx="6106979" cy="5953759"/>
          </a:xfrm>
          <a:prstGeom prst="rect">
            <a:avLst/>
          </a:prstGeom>
        </p:spPr>
      </p:pic>
    </p:spTree>
    <p:extLst>
      <p:ext uri="{BB962C8B-B14F-4D97-AF65-F5344CB8AC3E}">
        <p14:creationId xmlns:p14="http://schemas.microsoft.com/office/powerpoint/2010/main" val="40068622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B7AA-7E30-52A9-BECA-7DA5E715F45A}"/>
              </a:ext>
            </a:extLst>
          </p:cNvPr>
          <p:cNvSpPr>
            <a:spLocks noGrp="1"/>
          </p:cNvSpPr>
          <p:nvPr>
            <p:ph type="ctrTitle" idx="4294967295"/>
          </p:nvPr>
        </p:nvSpPr>
        <p:spPr>
          <a:xfrm>
            <a:off x="6096000" y="1099003"/>
            <a:ext cx="5566229" cy="2751138"/>
          </a:xfrm>
        </p:spPr>
        <p:txBody>
          <a:bodyPr>
            <a:normAutofit fontScale="90000"/>
          </a:bodyPr>
          <a:lstStyle/>
          <a:p>
            <a:pPr>
              <a:lnSpc>
                <a:spcPct val="100000"/>
              </a:lnSpc>
              <a:spcAft>
                <a:spcPts val="800"/>
              </a:spcAft>
            </a:pPr>
            <a:r>
              <a:rPr lang="en-GB" sz="4700" b="0" dirty="0">
                <a:solidFill>
                  <a:schemeClr val="tx1"/>
                </a:solidFill>
                <a:latin typeface="Century Gothic" panose="020B0502020202020204" pitchFamily="34" charset="0"/>
              </a:rPr>
              <a:t>Tell others about the animals and plants. </a:t>
            </a:r>
            <a:br>
              <a:rPr lang="en-GB" sz="4700" b="0" dirty="0">
                <a:solidFill>
                  <a:schemeClr val="tx1"/>
                </a:solidFill>
                <a:latin typeface="Century Gothic" panose="020B0502020202020204" pitchFamily="34" charset="0"/>
              </a:rPr>
            </a:br>
            <a:br>
              <a:rPr lang="en-GB" sz="4700" b="0" dirty="0">
                <a:solidFill>
                  <a:schemeClr val="tx1"/>
                </a:solidFill>
                <a:latin typeface="Century Gothic" panose="020B0502020202020204" pitchFamily="34" charset="0"/>
              </a:rPr>
            </a:br>
            <a:r>
              <a:rPr lang="en-GB" sz="4700" b="0" dirty="0">
                <a:solidFill>
                  <a:schemeClr val="tx1"/>
                </a:solidFill>
                <a:latin typeface="Century Gothic" panose="020B0502020202020204" pitchFamily="34" charset="0"/>
              </a:rPr>
              <a:t>What are they doing? </a:t>
            </a:r>
            <a:br>
              <a:rPr lang="en-GB" sz="4700" b="0" dirty="0">
                <a:solidFill>
                  <a:schemeClr val="tx1"/>
                </a:solidFill>
                <a:latin typeface="Century Gothic" panose="020B0502020202020204" pitchFamily="34" charset="0"/>
              </a:rPr>
            </a:br>
            <a:br>
              <a:rPr lang="en-GB" sz="4700" b="0" dirty="0">
                <a:solidFill>
                  <a:schemeClr val="tx1"/>
                </a:solidFill>
                <a:latin typeface="Century Gothic" panose="020B0502020202020204" pitchFamily="34" charset="0"/>
              </a:rPr>
            </a:br>
            <a:r>
              <a:rPr lang="en-GB" sz="4700" b="0" dirty="0">
                <a:solidFill>
                  <a:schemeClr val="tx1"/>
                </a:solidFill>
                <a:latin typeface="Century Gothic" panose="020B0502020202020204" pitchFamily="34" charset="0"/>
              </a:rPr>
              <a:t>Why are they important?</a:t>
            </a:r>
            <a:br>
              <a:rPr lang="en-GB" sz="3800" b="0" kern="100" dirty="0">
                <a:effectLst/>
                <a:latin typeface="Aptos" panose="020B0004020202020204" pitchFamily="34" charset="0"/>
                <a:ea typeface="Aptos" panose="020B0004020202020204" pitchFamily="34" charset="0"/>
                <a:cs typeface="Times New Roman" panose="02020603050405020304" pitchFamily="18" charset="0"/>
              </a:rPr>
            </a:br>
            <a:endParaRPr lang="en-GB" sz="3800" b="0" dirty="0"/>
          </a:p>
        </p:txBody>
      </p:sp>
      <p:pic>
        <p:nvPicPr>
          <p:cNvPr id="4" name="Picture 3">
            <a:extLst>
              <a:ext uri="{FF2B5EF4-FFF2-40B4-BE49-F238E27FC236}">
                <a16:creationId xmlns:a16="http://schemas.microsoft.com/office/drawing/2014/main" id="{9AF7AFFD-899F-6C81-24BE-AE17CE432137}"/>
              </a:ext>
            </a:extLst>
          </p:cNvPr>
          <p:cNvPicPr>
            <a:picLocks noChangeAspect="1"/>
          </p:cNvPicPr>
          <p:nvPr/>
        </p:nvPicPr>
        <p:blipFill>
          <a:blip r:embed="rId3"/>
          <a:stretch>
            <a:fillRect/>
          </a:stretch>
        </p:blipFill>
        <p:spPr>
          <a:xfrm>
            <a:off x="0" y="945545"/>
            <a:ext cx="5854535" cy="6584832"/>
          </a:xfrm>
          <a:prstGeom prst="rect">
            <a:avLst/>
          </a:prstGeom>
        </p:spPr>
      </p:pic>
    </p:spTree>
    <p:extLst>
      <p:ext uri="{BB962C8B-B14F-4D97-AF65-F5344CB8AC3E}">
        <p14:creationId xmlns:p14="http://schemas.microsoft.com/office/powerpoint/2010/main" val="28423056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3" ma:contentTypeDescription="Create a new document." ma:contentTypeScope="" ma:versionID="62ffa0a27d176678f29d2956673e655f">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cafb3b4bbc8ed180326b2646fe3d8ef9"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4672002-f21f-4240-adfb-f0b653fb6fb5">SZUU6KYVHK2A-965008382-162</_dlc_DocId>
    <_dlc_DocIdUrl xmlns="04672002-f21f-4240-adfb-f0b653fb6fb5">
      <Url>https://cafod365.sharepoint.com/sites/int/CreativeContent/_layouts/15/DocIdRedir.aspx?ID=SZUU6KYVHK2A-965008382-162</Url>
      <Description>SZUU6KYVHK2A-965008382-162</Description>
    </_dlc_DocIdUrl>
    <Document_x0020_type xmlns="90841315-1a7e-4a5b-a576-d9c66ec88916">Templates</Document_x0020_type>
    <type_x0020_of_x0020_logo xmlns="90841315-1a7e-4a5b-a576-d9c66ec88916">PPT templates</type_x0020_of_x0020_logo>
  </documentManagement>
</p:properties>
</file>

<file path=customXml/itemProps1.xml><?xml version="1.0" encoding="utf-8"?>
<ds:datastoreItem xmlns:ds="http://schemas.openxmlformats.org/officeDocument/2006/customXml" ds:itemID="{78F8F324-CDC9-4933-8C85-D79B4FFDA6D0}">
  <ds:schemaRefs>
    <ds:schemaRef ds:uri="http://schemas.microsoft.com/sharepoint/v3/contenttype/forms"/>
  </ds:schemaRefs>
</ds:datastoreItem>
</file>

<file path=customXml/itemProps2.xml><?xml version="1.0" encoding="utf-8"?>
<ds:datastoreItem xmlns:ds="http://schemas.openxmlformats.org/officeDocument/2006/customXml" ds:itemID="{C0125B66-5B72-49E1-80BF-A9629689D96E}">
  <ds:schemaRefs>
    <ds:schemaRef ds:uri="http://schemas.microsoft.com/sharepoint/events"/>
  </ds:schemaRefs>
</ds:datastoreItem>
</file>

<file path=customXml/itemProps3.xml><?xml version="1.0" encoding="utf-8"?>
<ds:datastoreItem xmlns:ds="http://schemas.openxmlformats.org/officeDocument/2006/customXml" ds:itemID="{E4A49504-E7CF-42B9-BDC0-1BC1A2578F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B8AE2DC-ECA7-4BDB-A1D9-CE1D53814864}">
  <ds:schemaRefs>
    <ds:schemaRef ds:uri="90841315-1a7e-4a5b-a576-d9c66ec88916"/>
    <ds:schemaRef ds:uri="http://purl.org/dc/terms/"/>
    <ds:schemaRef ds:uri="http://schemas.microsoft.com/office/2006/documentManagement/types"/>
    <ds:schemaRef ds:uri="http://schemas.microsoft.com/office/infopath/2007/PartnerControls"/>
    <ds:schemaRef ds:uri="http://purl.org/dc/elements/1.1/"/>
    <ds:schemaRef ds:uri="00e50e80-58b4-4d16-bf00-896561ced75b"/>
    <ds:schemaRef ds:uri="http://schemas.microsoft.com/office/2006/metadata/properties"/>
    <ds:schemaRef ds:uri="http://schemas.openxmlformats.org/package/2006/metadata/core-properties"/>
    <ds:schemaRef ds:uri="04672002-f21f-4240-adfb-f0b653fb6fb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4066</TotalTime>
  <Words>1345</Words>
  <Application>Microsoft Office PowerPoint</Application>
  <PresentationFormat>Widescreen</PresentationFormat>
  <Paragraphs>161</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Arial Black</vt:lpstr>
      <vt:lpstr>Calibri</vt:lpstr>
      <vt:lpstr>Century Gothic</vt:lpstr>
      <vt:lpstr>Montserrat</vt:lpstr>
      <vt:lpstr>Symbol</vt:lpstr>
      <vt:lpstr>Wingdings</vt:lpstr>
      <vt:lpstr>Standard CAFOD theme</vt:lpstr>
      <vt:lpstr>Deeper header for cover slides</vt:lpstr>
      <vt:lpstr>EYFS  RED poster activities </vt:lpstr>
      <vt:lpstr>PowerPoint Presentation</vt:lpstr>
      <vt:lpstr>PowerPoint Presentation</vt:lpstr>
      <vt:lpstr>PowerPoint Presentation</vt:lpstr>
      <vt:lpstr>PowerPoint Presentation</vt:lpstr>
      <vt:lpstr>I wonder… what did God create?  Use the poster to help you…   </vt:lpstr>
      <vt:lpstr>What else can you see that God created?  </vt:lpstr>
      <vt:lpstr>Tell others about the people in the picture.  What are they doing? Why are they loved and special?  Human dignity </vt:lpstr>
      <vt:lpstr>Tell others about the animals and plants.   What are they doing?   Why are they important? </vt:lpstr>
      <vt:lpstr>PowerPoint Presentation</vt:lpstr>
      <vt:lpstr>PowerPoint Presentation</vt:lpstr>
      <vt:lpstr>PowerPoint Presentation</vt:lpstr>
      <vt:lpstr>Here  are some more resources to follow up this lesson </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Brinn</dc:creator>
  <cp:lastModifiedBy>Victoria Ahmed</cp:lastModifiedBy>
  <cp:revision>7</cp:revision>
  <dcterms:created xsi:type="dcterms:W3CDTF">2019-01-09T08:40:52Z</dcterms:created>
  <dcterms:modified xsi:type="dcterms:W3CDTF">2024-11-06T09:48:24Z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emic Year">
    <vt:lpwstr>110;#2018-2019|0c0cc2e4-894c-4bae-84ab-54cf8c7f4c4b</vt:lpwstr>
  </property>
  <property fmtid="{D5CDD505-2E9C-101B-9397-08002B2CF9AE}" pid="3" name="ContentTypeId">
    <vt:lpwstr>0x01010022C27DB9812F1F4CB90A5C444ACA77F1</vt:lpwstr>
  </property>
  <property fmtid="{D5CDD505-2E9C-101B-9397-08002B2CF9AE}" pid="4" name="Diocese">
    <vt:lpwstr>66;#UK Clifton|8b026b32-65d7-4ef4-bae1-e983b626a5d7</vt:lpwstr>
  </property>
  <property fmtid="{D5CDD505-2E9C-101B-9397-08002B2CF9AE}" pid="5" name="NXPowerLiteLastOptimized">
    <vt:lpwstr>267814</vt:lpwstr>
  </property>
  <property fmtid="{D5CDD505-2E9C-101B-9397-08002B2CF9AE}" pid="6" name="NXPowerLiteSettings">
    <vt:lpwstr>C700052003A000</vt:lpwstr>
  </property>
  <property fmtid="{D5CDD505-2E9C-101B-9397-08002B2CF9AE}" pid="7" name="NXPowerLiteVersion">
    <vt:lpwstr>D8.0.4</vt:lpwstr>
  </property>
  <property fmtid="{D5CDD505-2E9C-101B-9397-08002B2CF9AE}" pid="8" name="Year">
    <vt:lpwstr>121;#2018|70089784-6a9d-4c9c-a3a4-1d83a4067355</vt:lpwstr>
  </property>
  <property fmtid="{D5CDD505-2E9C-101B-9397-08002B2CF9AE}" pid="9" name="_dlc_DocIdItemGuid">
    <vt:lpwstr>8e8f4f98-73a3-4321-a8c9-a48bb802099d</vt:lpwstr>
  </property>
</Properties>
</file>