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3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3334C-98F9-48F7-AD23-C35BF28B11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11717F-9DFA-4C3B-A003-B91C07E26277}">
      <dgm:prSet custT="1"/>
      <dgm:spPr/>
      <dgm:t>
        <a:bodyPr/>
        <a:lstStyle/>
        <a:p>
          <a:r>
            <a:rPr lang="en-US" sz="1200" b="1" dirty="0">
              <a:latin typeface="DM Sans" pitchFamily="2" charset="0"/>
            </a:rPr>
            <a:t>Extensive Course Library</a:t>
          </a:r>
          <a:endParaRPr lang="en-US" sz="1200" dirty="0">
            <a:latin typeface="DM Sans" pitchFamily="2" charset="0"/>
          </a:endParaRPr>
        </a:p>
      </dgm:t>
    </dgm:pt>
    <dgm:pt modelId="{9771AF39-BF8C-4DEC-BD38-9F676C2F87F2}" type="parTrans" cxnId="{AE02187B-108E-467A-BC91-D5ED8AB388F1}">
      <dgm:prSet/>
      <dgm:spPr/>
      <dgm:t>
        <a:bodyPr/>
        <a:lstStyle/>
        <a:p>
          <a:endParaRPr lang="en-US"/>
        </a:p>
      </dgm:t>
    </dgm:pt>
    <dgm:pt modelId="{6907115F-E3D8-468D-AE43-2C329F85EA69}" type="sibTrans" cxnId="{AE02187B-108E-467A-BC91-D5ED8AB388F1}">
      <dgm:prSet/>
      <dgm:spPr/>
      <dgm:t>
        <a:bodyPr/>
        <a:lstStyle/>
        <a:p>
          <a:endParaRPr lang="en-US"/>
        </a:p>
      </dgm:t>
    </dgm:pt>
    <dgm:pt modelId="{CD80F206-1042-4745-B78A-34483686D139}">
      <dgm:prSet custT="1"/>
      <dgm:spPr/>
      <dgm:t>
        <a:bodyPr/>
        <a:lstStyle/>
        <a:p>
          <a:r>
            <a:rPr lang="en-US" sz="1200" dirty="0">
              <a:latin typeface="DM Sans" pitchFamily="2" charset="0"/>
            </a:rPr>
            <a:t>Explore 600+ digital courses on-demand, designed for all levels—ranging from basic cloud fundamentals to advanced AWS technical skills</a:t>
          </a:r>
        </a:p>
      </dgm:t>
    </dgm:pt>
    <dgm:pt modelId="{56D1B727-137C-4041-BC3E-4D1D3645F0C3}" type="parTrans" cxnId="{B5C91112-3168-4224-B5D6-C830962B1329}">
      <dgm:prSet/>
      <dgm:spPr/>
      <dgm:t>
        <a:bodyPr/>
        <a:lstStyle/>
        <a:p>
          <a:endParaRPr lang="en-US"/>
        </a:p>
      </dgm:t>
    </dgm:pt>
    <dgm:pt modelId="{36DE811A-59C9-4721-B0BB-C25FDB295E94}" type="sibTrans" cxnId="{B5C91112-3168-4224-B5D6-C830962B1329}">
      <dgm:prSet/>
      <dgm:spPr/>
      <dgm:t>
        <a:bodyPr/>
        <a:lstStyle/>
        <a:p>
          <a:endParaRPr lang="en-US"/>
        </a:p>
      </dgm:t>
    </dgm:pt>
    <dgm:pt modelId="{1E707383-9F54-42B6-8528-593981BA195C}">
      <dgm:prSet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Hands-On Learning</a:t>
          </a:r>
        </a:p>
      </dgm:t>
    </dgm:pt>
    <dgm:pt modelId="{9906857F-A5D3-4078-8504-640ED5ECE0D0}" type="parTrans" cxnId="{AE4F75B7-5A97-4E98-9F22-76779959C330}">
      <dgm:prSet/>
      <dgm:spPr/>
      <dgm:t>
        <a:bodyPr/>
        <a:lstStyle/>
        <a:p>
          <a:endParaRPr lang="en-US"/>
        </a:p>
      </dgm:t>
    </dgm:pt>
    <dgm:pt modelId="{80AB505A-5B49-4294-8614-22CDB0FF0B98}" type="sibTrans" cxnId="{AE4F75B7-5A97-4E98-9F22-76779959C330}">
      <dgm:prSet/>
      <dgm:spPr/>
      <dgm:t>
        <a:bodyPr/>
        <a:lstStyle/>
        <a:p>
          <a:endParaRPr lang="en-US"/>
        </a:p>
      </dgm:t>
    </dgm:pt>
    <dgm:pt modelId="{17911DB1-DEE0-4998-8BEF-38D594EC8C84}">
      <dgm:prSet/>
      <dgm:spPr/>
      <dgm:t>
        <a:bodyPr/>
        <a:lstStyle/>
        <a:p>
          <a:r>
            <a:rPr lang="en-US" dirty="0"/>
            <a:t>Build practical expertise through AWS Builder Labs with guided, real-world scenarios in a live AWS console environment</a:t>
          </a:r>
        </a:p>
      </dgm:t>
    </dgm:pt>
    <dgm:pt modelId="{7B8567B3-ABBF-42D1-B51A-BD6B2A2FCC47}" type="parTrans" cxnId="{5DE4BB82-965D-44EA-9100-2A02EE92B92F}">
      <dgm:prSet/>
      <dgm:spPr/>
      <dgm:t>
        <a:bodyPr/>
        <a:lstStyle/>
        <a:p>
          <a:endParaRPr lang="en-US"/>
        </a:p>
      </dgm:t>
    </dgm:pt>
    <dgm:pt modelId="{D8742250-CC96-4529-8FB9-05C82B448941}" type="sibTrans" cxnId="{5DE4BB82-965D-44EA-9100-2A02EE92B92F}">
      <dgm:prSet/>
      <dgm:spPr/>
      <dgm:t>
        <a:bodyPr/>
        <a:lstStyle/>
        <a:p>
          <a:endParaRPr lang="en-US"/>
        </a:p>
      </dgm:t>
    </dgm:pt>
    <dgm:pt modelId="{AE69D333-2D23-4C36-9720-6D56C30425DD}">
      <dgm:prSet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Interactive Learning Experiences</a:t>
          </a:r>
        </a:p>
      </dgm:t>
    </dgm:pt>
    <dgm:pt modelId="{0CA8AC9B-2C22-4FFF-9DAD-3AD126A13900}" type="parTrans" cxnId="{22A98350-1B88-4696-93EA-482013414BC0}">
      <dgm:prSet/>
      <dgm:spPr/>
      <dgm:t>
        <a:bodyPr/>
        <a:lstStyle/>
        <a:p>
          <a:endParaRPr lang="en-US"/>
        </a:p>
      </dgm:t>
    </dgm:pt>
    <dgm:pt modelId="{5CAE0F1C-8FBB-4BE5-82D9-B735AC4FF6F8}" type="sibTrans" cxnId="{22A98350-1B88-4696-93EA-482013414BC0}">
      <dgm:prSet/>
      <dgm:spPr/>
      <dgm:t>
        <a:bodyPr/>
        <a:lstStyle/>
        <a:p>
          <a:endParaRPr lang="en-US"/>
        </a:p>
      </dgm:t>
    </dgm:pt>
    <dgm:pt modelId="{2748F163-5C23-4604-AC38-2A2B65355A0E}">
      <dgm:prSet/>
      <dgm:spPr/>
      <dgm:t>
        <a:bodyPr/>
        <a:lstStyle/>
        <a:p>
          <a:r>
            <a:rPr lang="en-US" dirty="0"/>
            <a:t>Make learning fun and effective with game-based modules like AWS Cloud Quest and AWS Jam that boost engagement and retention</a:t>
          </a:r>
        </a:p>
      </dgm:t>
    </dgm:pt>
    <dgm:pt modelId="{A300F356-6F7C-4624-8C80-DF53143509D4}" type="parTrans" cxnId="{6589A6D5-AD2D-43AF-85C0-EBF8D1C49970}">
      <dgm:prSet/>
      <dgm:spPr/>
      <dgm:t>
        <a:bodyPr/>
        <a:lstStyle/>
        <a:p>
          <a:endParaRPr lang="en-US"/>
        </a:p>
      </dgm:t>
    </dgm:pt>
    <dgm:pt modelId="{DBA7477D-D147-40E7-A808-AB4EA3A4593E}" type="sibTrans" cxnId="{6589A6D5-AD2D-43AF-85C0-EBF8D1C49970}">
      <dgm:prSet/>
      <dgm:spPr/>
      <dgm:t>
        <a:bodyPr/>
        <a:lstStyle/>
        <a:p>
          <a:endParaRPr lang="en-US"/>
        </a:p>
      </dgm:t>
    </dgm:pt>
    <dgm:pt modelId="{B3F55E9B-B567-4151-8F9A-658D077C800F}">
      <dgm:prSet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Certification Preparation</a:t>
          </a:r>
        </a:p>
      </dgm:t>
    </dgm:pt>
    <dgm:pt modelId="{2114A2AA-EDC1-4EB1-B2C4-31D3F6C1966D}" type="parTrans" cxnId="{6DF6D328-0E37-4C1B-8A83-5F1033171296}">
      <dgm:prSet/>
      <dgm:spPr/>
      <dgm:t>
        <a:bodyPr/>
        <a:lstStyle/>
        <a:p>
          <a:endParaRPr lang="en-US"/>
        </a:p>
      </dgm:t>
    </dgm:pt>
    <dgm:pt modelId="{58284D4C-5F30-4FC7-82CD-30295B9DDF77}" type="sibTrans" cxnId="{6DF6D328-0E37-4C1B-8A83-5F1033171296}">
      <dgm:prSet/>
      <dgm:spPr/>
      <dgm:t>
        <a:bodyPr/>
        <a:lstStyle/>
        <a:p>
          <a:endParaRPr lang="en-US"/>
        </a:p>
      </dgm:t>
    </dgm:pt>
    <dgm:pt modelId="{C7A8B086-1770-42CC-91FF-FFC717D6AE83}">
      <dgm:prSet/>
      <dgm:spPr/>
      <dgm:t>
        <a:bodyPr/>
        <a:lstStyle/>
        <a:p>
          <a:r>
            <a:rPr lang="en-US" dirty="0"/>
            <a:t>Get exam-ready with structured prep courses, practice tests, and official AWS certification resources</a:t>
          </a:r>
        </a:p>
      </dgm:t>
    </dgm:pt>
    <dgm:pt modelId="{96E964E0-6300-4024-8859-3225011861BC}" type="parTrans" cxnId="{E1099994-7D9D-403C-B745-533A2FD76DBE}">
      <dgm:prSet/>
      <dgm:spPr/>
      <dgm:t>
        <a:bodyPr/>
        <a:lstStyle/>
        <a:p>
          <a:endParaRPr lang="en-US"/>
        </a:p>
      </dgm:t>
    </dgm:pt>
    <dgm:pt modelId="{9DF6114A-FA42-485C-9387-07ED5AD1A6F9}" type="sibTrans" cxnId="{E1099994-7D9D-403C-B745-533A2FD76DBE}">
      <dgm:prSet/>
      <dgm:spPr/>
      <dgm:t>
        <a:bodyPr/>
        <a:lstStyle/>
        <a:p>
          <a:endParaRPr lang="en-US"/>
        </a:p>
      </dgm:t>
    </dgm:pt>
    <dgm:pt modelId="{955DBB85-A9D3-4CE6-9E46-AA1C59661EC1}">
      <dgm:prSet custT="1"/>
      <dgm:spPr/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Administrative Oversight</a:t>
          </a:r>
        </a:p>
      </dgm:t>
    </dgm:pt>
    <dgm:pt modelId="{8ADD9D83-9BC1-4450-82CD-803CE07F5556}" type="parTrans" cxnId="{E2D25160-4B4E-49A1-888A-86BD8BDD5F87}">
      <dgm:prSet/>
      <dgm:spPr/>
      <dgm:t>
        <a:bodyPr/>
        <a:lstStyle/>
        <a:p>
          <a:endParaRPr lang="en-US"/>
        </a:p>
      </dgm:t>
    </dgm:pt>
    <dgm:pt modelId="{0C816A47-3F0F-4E41-83C9-B9A1620C93C7}" type="sibTrans" cxnId="{E2D25160-4B4E-49A1-888A-86BD8BDD5F87}">
      <dgm:prSet/>
      <dgm:spPr/>
      <dgm:t>
        <a:bodyPr/>
        <a:lstStyle/>
        <a:p>
          <a:endParaRPr lang="en-US"/>
        </a:p>
      </dgm:t>
    </dgm:pt>
    <dgm:pt modelId="{121D5606-65E6-49D7-AC80-BB65E66417EF}">
      <dgm:prSet/>
      <dgm:spPr/>
      <dgm:t>
        <a:bodyPr/>
        <a:lstStyle/>
        <a:p>
          <a:r>
            <a:rPr lang="en-US" dirty="0"/>
            <a:t>Easily manage team training with features that let you assign courses, monitor progress, and generate actionable reports</a:t>
          </a:r>
        </a:p>
      </dgm:t>
    </dgm:pt>
    <dgm:pt modelId="{EBC08FF3-E788-4723-A0EA-78063591E262}" type="parTrans" cxnId="{D3540D9B-650A-4C87-AE76-00F3DF2AFDB1}">
      <dgm:prSet/>
      <dgm:spPr/>
      <dgm:t>
        <a:bodyPr/>
        <a:lstStyle/>
        <a:p>
          <a:endParaRPr lang="en-US"/>
        </a:p>
      </dgm:t>
    </dgm:pt>
    <dgm:pt modelId="{A5ABEF54-2BD6-4D4D-8B4A-E165927E20CD}" type="sibTrans" cxnId="{D3540D9B-650A-4C87-AE76-00F3DF2AFDB1}">
      <dgm:prSet/>
      <dgm:spPr/>
      <dgm:t>
        <a:bodyPr/>
        <a:lstStyle/>
        <a:p>
          <a:endParaRPr lang="en-US"/>
        </a:p>
      </dgm:t>
    </dgm:pt>
    <dgm:pt modelId="{444CF3AD-8C67-4DA5-B163-20C9B8566A32}" type="pres">
      <dgm:prSet presAssocID="{8BB3334C-98F9-48F7-AD23-C35BF28B1103}" presName="linear" presStyleCnt="0">
        <dgm:presLayoutVars>
          <dgm:animLvl val="lvl"/>
          <dgm:resizeHandles val="exact"/>
        </dgm:presLayoutVars>
      </dgm:prSet>
      <dgm:spPr/>
    </dgm:pt>
    <dgm:pt modelId="{250B4247-B44D-42FD-9F7F-740C0AB3B93F}" type="pres">
      <dgm:prSet presAssocID="{FF11717F-9DFA-4C3B-A003-B91C07E26277}" presName="parentText" presStyleLbl="node1" presStyleIdx="0" presStyleCnt="5" custScaleY="99168">
        <dgm:presLayoutVars>
          <dgm:chMax val="0"/>
          <dgm:bulletEnabled val="1"/>
        </dgm:presLayoutVars>
      </dgm:prSet>
      <dgm:spPr/>
    </dgm:pt>
    <dgm:pt modelId="{1882C8CC-277C-4AD4-8D7D-D8EBABD02E40}" type="pres">
      <dgm:prSet presAssocID="{FF11717F-9DFA-4C3B-A003-B91C07E26277}" presName="childText" presStyleLbl="revTx" presStyleIdx="0" presStyleCnt="5" custScaleY="138147">
        <dgm:presLayoutVars>
          <dgm:bulletEnabled val="1"/>
        </dgm:presLayoutVars>
      </dgm:prSet>
      <dgm:spPr/>
    </dgm:pt>
    <dgm:pt modelId="{B060C2A0-A632-4D98-A168-A5367B49CA3F}" type="pres">
      <dgm:prSet presAssocID="{1E707383-9F54-42B6-8528-593981BA195C}" presName="parentText" presStyleLbl="node1" presStyleIdx="1" presStyleCnt="5" custScaleY="99168" custLinFactNeighborY="640">
        <dgm:presLayoutVars>
          <dgm:chMax val="0"/>
          <dgm:bulletEnabled val="1"/>
        </dgm:presLayoutVars>
      </dgm:prSet>
      <dgm:spPr/>
    </dgm:pt>
    <dgm:pt modelId="{69BA2E33-6872-4746-B105-E4F368FDE6D3}" type="pres">
      <dgm:prSet presAssocID="{1E707383-9F54-42B6-8528-593981BA195C}" presName="childText" presStyleLbl="revTx" presStyleIdx="1" presStyleCnt="5" custScaleY="138147">
        <dgm:presLayoutVars>
          <dgm:bulletEnabled val="1"/>
        </dgm:presLayoutVars>
      </dgm:prSet>
      <dgm:spPr/>
    </dgm:pt>
    <dgm:pt modelId="{89B05616-E695-4BAB-9804-EB10C43D329F}" type="pres">
      <dgm:prSet presAssocID="{AE69D333-2D23-4C36-9720-6D56C30425DD}" presName="parentText" presStyleLbl="node1" presStyleIdx="2" presStyleCnt="5" custScaleY="99168">
        <dgm:presLayoutVars>
          <dgm:chMax val="0"/>
          <dgm:bulletEnabled val="1"/>
        </dgm:presLayoutVars>
      </dgm:prSet>
      <dgm:spPr/>
    </dgm:pt>
    <dgm:pt modelId="{BA71B69E-0538-4D2A-9707-BD19E353B8C3}" type="pres">
      <dgm:prSet presAssocID="{AE69D333-2D23-4C36-9720-6D56C30425DD}" presName="childText" presStyleLbl="revTx" presStyleIdx="2" presStyleCnt="5" custScaleY="138147">
        <dgm:presLayoutVars>
          <dgm:bulletEnabled val="1"/>
        </dgm:presLayoutVars>
      </dgm:prSet>
      <dgm:spPr/>
    </dgm:pt>
    <dgm:pt modelId="{A7A91944-EBFE-4AC2-9A18-43CCC9701401}" type="pres">
      <dgm:prSet presAssocID="{B3F55E9B-B567-4151-8F9A-658D077C800F}" presName="parentText" presStyleLbl="node1" presStyleIdx="3" presStyleCnt="5" custScaleY="99168" custLinFactNeighborY="-4869">
        <dgm:presLayoutVars>
          <dgm:chMax val="0"/>
          <dgm:bulletEnabled val="1"/>
        </dgm:presLayoutVars>
      </dgm:prSet>
      <dgm:spPr/>
    </dgm:pt>
    <dgm:pt modelId="{949D5661-71F6-4761-935D-AB6361618FDA}" type="pres">
      <dgm:prSet presAssocID="{B3F55E9B-B567-4151-8F9A-658D077C800F}" presName="childText" presStyleLbl="revTx" presStyleIdx="3" presStyleCnt="5" custScaleY="138147">
        <dgm:presLayoutVars>
          <dgm:bulletEnabled val="1"/>
        </dgm:presLayoutVars>
      </dgm:prSet>
      <dgm:spPr/>
    </dgm:pt>
    <dgm:pt modelId="{F2D74871-4221-42E6-BE56-95BA8BCFB7F4}" type="pres">
      <dgm:prSet presAssocID="{955DBB85-A9D3-4CE6-9E46-AA1C59661EC1}" presName="parentText" presStyleLbl="node1" presStyleIdx="4" presStyleCnt="5" custScaleY="99168">
        <dgm:presLayoutVars>
          <dgm:chMax val="0"/>
          <dgm:bulletEnabled val="1"/>
        </dgm:presLayoutVars>
      </dgm:prSet>
      <dgm:spPr/>
    </dgm:pt>
    <dgm:pt modelId="{C4694E3A-0B31-49A2-9EC8-1391C118C65F}" type="pres">
      <dgm:prSet presAssocID="{955DBB85-A9D3-4CE6-9E46-AA1C59661EC1}" presName="childText" presStyleLbl="revTx" presStyleIdx="4" presStyleCnt="5" custScaleY="138147">
        <dgm:presLayoutVars>
          <dgm:bulletEnabled val="1"/>
        </dgm:presLayoutVars>
      </dgm:prSet>
      <dgm:spPr/>
    </dgm:pt>
  </dgm:ptLst>
  <dgm:cxnLst>
    <dgm:cxn modelId="{B5C91112-3168-4224-B5D6-C830962B1329}" srcId="{FF11717F-9DFA-4C3B-A003-B91C07E26277}" destId="{CD80F206-1042-4745-B78A-34483686D139}" srcOrd="0" destOrd="0" parTransId="{56D1B727-137C-4041-BC3E-4D1D3645F0C3}" sibTransId="{36DE811A-59C9-4721-B0BB-C25FDB295E94}"/>
    <dgm:cxn modelId="{EEB5611D-A20D-4B03-B51F-76CD594EF44D}" type="presOf" srcId="{955DBB85-A9D3-4CE6-9E46-AA1C59661EC1}" destId="{F2D74871-4221-42E6-BE56-95BA8BCFB7F4}" srcOrd="0" destOrd="0" presId="urn:microsoft.com/office/officeart/2005/8/layout/vList2"/>
    <dgm:cxn modelId="{6144A026-9507-492B-852B-6D548C0DA100}" type="presOf" srcId="{C7A8B086-1770-42CC-91FF-FFC717D6AE83}" destId="{949D5661-71F6-4761-935D-AB6361618FDA}" srcOrd="0" destOrd="0" presId="urn:microsoft.com/office/officeart/2005/8/layout/vList2"/>
    <dgm:cxn modelId="{6DF6D328-0E37-4C1B-8A83-5F1033171296}" srcId="{8BB3334C-98F9-48F7-AD23-C35BF28B1103}" destId="{B3F55E9B-B567-4151-8F9A-658D077C800F}" srcOrd="3" destOrd="0" parTransId="{2114A2AA-EDC1-4EB1-B2C4-31D3F6C1966D}" sibTransId="{58284D4C-5F30-4FC7-82CD-30295B9DDF77}"/>
    <dgm:cxn modelId="{E2D25160-4B4E-49A1-888A-86BD8BDD5F87}" srcId="{8BB3334C-98F9-48F7-AD23-C35BF28B1103}" destId="{955DBB85-A9D3-4CE6-9E46-AA1C59661EC1}" srcOrd="4" destOrd="0" parTransId="{8ADD9D83-9BC1-4450-82CD-803CE07F5556}" sibTransId="{0C816A47-3F0F-4E41-83C9-B9A1620C93C7}"/>
    <dgm:cxn modelId="{C552106E-D53A-4188-A2DE-270DD5E43B77}" type="presOf" srcId="{B3F55E9B-B567-4151-8F9A-658D077C800F}" destId="{A7A91944-EBFE-4AC2-9A18-43CCC9701401}" srcOrd="0" destOrd="0" presId="urn:microsoft.com/office/officeart/2005/8/layout/vList2"/>
    <dgm:cxn modelId="{22A98350-1B88-4696-93EA-482013414BC0}" srcId="{8BB3334C-98F9-48F7-AD23-C35BF28B1103}" destId="{AE69D333-2D23-4C36-9720-6D56C30425DD}" srcOrd="2" destOrd="0" parTransId="{0CA8AC9B-2C22-4FFF-9DAD-3AD126A13900}" sibTransId="{5CAE0F1C-8FBB-4BE5-82D9-B735AC4FF6F8}"/>
    <dgm:cxn modelId="{E9C0F472-5516-45DA-8D0C-EB9E5416FF15}" type="presOf" srcId="{CD80F206-1042-4745-B78A-34483686D139}" destId="{1882C8CC-277C-4AD4-8D7D-D8EBABD02E40}" srcOrd="0" destOrd="0" presId="urn:microsoft.com/office/officeart/2005/8/layout/vList2"/>
    <dgm:cxn modelId="{AE02187B-108E-467A-BC91-D5ED8AB388F1}" srcId="{8BB3334C-98F9-48F7-AD23-C35BF28B1103}" destId="{FF11717F-9DFA-4C3B-A003-B91C07E26277}" srcOrd="0" destOrd="0" parTransId="{9771AF39-BF8C-4DEC-BD38-9F676C2F87F2}" sibTransId="{6907115F-E3D8-468D-AE43-2C329F85EA69}"/>
    <dgm:cxn modelId="{5DE4BB82-965D-44EA-9100-2A02EE92B92F}" srcId="{1E707383-9F54-42B6-8528-593981BA195C}" destId="{17911DB1-DEE0-4998-8BEF-38D594EC8C84}" srcOrd="0" destOrd="0" parTransId="{7B8567B3-ABBF-42D1-B51A-BD6B2A2FCC47}" sibTransId="{D8742250-CC96-4529-8FB9-05C82B448941}"/>
    <dgm:cxn modelId="{E1099994-7D9D-403C-B745-533A2FD76DBE}" srcId="{B3F55E9B-B567-4151-8F9A-658D077C800F}" destId="{C7A8B086-1770-42CC-91FF-FFC717D6AE83}" srcOrd="0" destOrd="0" parTransId="{96E964E0-6300-4024-8859-3225011861BC}" sibTransId="{9DF6114A-FA42-485C-9387-07ED5AD1A6F9}"/>
    <dgm:cxn modelId="{D3540D9B-650A-4C87-AE76-00F3DF2AFDB1}" srcId="{955DBB85-A9D3-4CE6-9E46-AA1C59661EC1}" destId="{121D5606-65E6-49D7-AC80-BB65E66417EF}" srcOrd="0" destOrd="0" parTransId="{EBC08FF3-E788-4723-A0EA-78063591E262}" sibTransId="{A5ABEF54-2BD6-4D4D-8B4A-E165927E20CD}"/>
    <dgm:cxn modelId="{1B98E09B-5426-4D90-BFAE-9D2193F022DC}" type="presOf" srcId="{2748F163-5C23-4604-AC38-2A2B65355A0E}" destId="{BA71B69E-0538-4D2A-9707-BD19E353B8C3}" srcOrd="0" destOrd="0" presId="urn:microsoft.com/office/officeart/2005/8/layout/vList2"/>
    <dgm:cxn modelId="{A243E6AA-9E60-4425-B5C4-B4E30A89E755}" type="presOf" srcId="{1E707383-9F54-42B6-8528-593981BA195C}" destId="{B060C2A0-A632-4D98-A168-A5367B49CA3F}" srcOrd="0" destOrd="0" presId="urn:microsoft.com/office/officeart/2005/8/layout/vList2"/>
    <dgm:cxn modelId="{AE4F75B7-5A97-4E98-9F22-76779959C330}" srcId="{8BB3334C-98F9-48F7-AD23-C35BF28B1103}" destId="{1E707383-9F54-42B6-8528-593981BA195C}" srcOrd="1" destOrd="0" parTransId="{9906857F-A5D3-4078-8504-640ED5ECE0D0}" sibTransId="{80AB505A-5B49-4294-8614-22CDB0FF0B98}"/>
    <dgm:cxn modelId="{29DEA3B9-D367-4B37-8C9C-333D967686F8}" type="presOf" srcId="{17911DB1-DEE0-4998-8BEF-38D594EC8C84}" destId="{69BA2E33-6872-4746-B105-E4F368FDE6D3}" srcOrd="0" destOrd="0" presId="urn:microsoft.com/office/officeart/2005/8/layout/vList2"/>
    <dgm:cxn modelId="{69CDD0C6-2E5E-42E1-B0EF-7017365351EA}" type="presOf" srcId="{8BB3334C-98F9-48F7-AD23-C35BF28B1103}" destId="{444CF3AD-8C67-4DA5-B163-20C9B8566A32}" srcOrd="0" destOrd="0" presId="urn:microsoft.com/office/officeart/2005/8/layout/vList2"/>
    <dgm:cxn modelId="{6BA4C8C9-93B8-45B3-8D2E-CB8B7686ECC9}" type="presOf" srcId="{AE69D333-2D23-4C36-9720-6D56C30425DD}" destId="{89B05616-E695-4BAB-9804-EB10C43D329F}" srcOrd="0" destOrd="0" presId="urn:microsoft.com/office/officeart/2005/8/layout/vList2"/>
    <dgm:cxn modelId="{6589A6D5-AD2D-43AF-85C0-EBF8D1C49970}" srcId="{AE69D333-2D23-4C36-9720-6D56C30425DD}" destId="{2748F163-5C23-4604-AC38-2A2B65355A0E}" srcOrd="0" destOrd="0" parTransId="{A300F356-6F7C-4624-8C80-DF53143509D4}" sibTransId="{DBA7477D-D147-40E7-A808-AB4EA3A4593E}"/>
    <dgm:cxn modelId="{57EC7EE3-5155-4D78-9E5A-1708CA7FBB02}" type="presOf" srcId="{FF11717F-9DFA-4C3B-A003-B91C07E26277}" destId="{250B4247-B44D-42FD-9F7F-740C0AB3B93F}" srcOrd="0" destOrd="0" presId="urn:microsoft.com/office/officeart/2005/8/layout/vList2"/>
    <dgm:cxn modelId="{68129DED-F7BB-401F-BD1D-5B80A21D42A9}" type="presOf" srcId="{121D5606-65E6-49D7-AC80-BB65E66417EF}" destId="{C4694E3A-0B31-49A2-9EC8-1391C118C65F}" srcOrd="0" destOrd="0" presId="urn:microsoft.com/office/officeart/2005/8/layout/vList2"/>
    <dgm:cxn modelId="{197F34E4-77F1-4EAE-BF3E-AC3E3405D4E5}" type="presParOf" srcId="{444CF3AD-8C67-4DA5-B163-20C9B8566A32}" destId="{250B4247-B44D-42FD-9F7F-740C0AB3B93F}" srcOrd="0" destOrd="0" presId="urn:microsoft.com/office/officeart/2005/8/layout/vList2"/>
    <dgm:cxn modelId="{CF5909CA-8E73-47B0-B210-33B322CD1FAE}" type="presParOf" srcId="{444CF3AD-8C67-4DA5-B163-20C9B8566A32}" destId="{1882C8CC-277C-4AD4-8D7D-D8EBABD02E40}" srcOrd="1" destOrd="0" presId="urn:microsoft.com/office/officeart/2005/8/layout/vList2"/>
    <dgm:cxn modelId="{80C70E3D-FD98-4036-B29E-CD965F91B1A5}" type="presParOf" srcId="{444CF3AD-8C67-4DA5-B163-20C9B8566A32}" destId="{B060C2A0-A632-4D98-A168-A5367B49CA3F}" srcOrd="2" destOrd="0" presId="urn:microsoft.com/office/officeart/2005/8/layout/vList2"/>
    <dgm:cxn modelId="{C9F9E9AE-629E-4934-9175-987784412FC3}" type="presParOf" srcId="{444CF3AD-8C67-4DA5-B163-20C9B8566A32}" destId="{69BA2E33-6872-4746-B105-E4F368FDE6D3}" srcOrd="3" destOrd="0" presId="urn:microsoft.com/office/officeart/2005/8/layout/vList2"/>
    <dgm:cxn modelId="{72824854-A234-4637-B4E5-51DA81B1BA06}" type="presParOf" srcId="{444CF3AD-8C67-4DA5-B163-20C9B8566A32}" destId="{89B05616-E695-4BAB-9804-EB10C43D329F}" srcOrd="4" destOrd="0" presId="urn:microsoft.com/office/officeart/2005/8/layout/vList2"/>
    <dgm:cxn modelId="{2C343E05-B6B0-4239-A9E6-341E445DA801}" type="presParOf" srcId="{444CF3AD-8C67-4DA5-B163-20C9B8566A32}" destId="{BA71B69E-0538-4D2A-9707-BD19E353B8C3}" srcOrd="5" destOrd="0" presId="urn:microsoft.com/office/officeart/2005/8/layout/vList2"/>
    <dgm:cxn modelId="{49DBE837-95E4-4DFD-B407-4A1C43D2FFAE}" type="presParOf" srcId="{444CF3AD-8C67-4DA5-B163-20C9B8566A32}" destId="{A7A91944-EBFE-4AC2-9A18-43CCC9701401}" srcOrd="6" destOrd="0" presId="urn:microsoft.com/office/officeart/2005/8/layout/vList2"/>
    <dgm:cxn modelId="{AC8C607E-0297-469B-A86A-FF0A65CFD39F}" type="presParOf" srcId="{444CF3AD-8C67-4DA5-B163-20C9B8566A32}" destId="{949D5661-71F6-4761-935D-AB6361618FDA}" srcOrd="7" destOrd="0" presId="urn:microsoft.com/office/officeart/2005/8/layout/vList2"/>
    <dgm:cxn modelId="{773D6C27-70EB-4CBE-93CB-1508B595950F}" type="presParOf" srcId="{444CF3AD-8C67-4DA5-B163-20C9B8566A32}" destId="{F2D74871-4221-42E6-BE56-95BA8BCFB7F4}" srcOrd="8" destOrd="0" presId="urn:microsoft.com/office/officeart/2005/8/layout/vList2"/>
    <dgm:cxn modelId="{5878C612-1D6E-4C29-9DB9-1CCA9EAAEF54}" type="presParOf" srcId="{444CF3AD-8C67-4DA5-B163-20C9B8566A32}" destId="{C4694E3A-0B31-49A2-9EC8-1391C118C65F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0B4247-B44D-42FD-9F7F-740C0AB3B93F}">
      <dsp:nvSpPr>
        <dsp:cNvPr id="0" name=""/>
        <dsp:cNvSpPr/>
      </dsp:nvSpPr>
      <dsp:spPr>
        <a:xfrm>
          <a:off x="0" y="355826"/>
          <a:ext cx="3376386" cy="33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DM Sans" pitchFamily="2" charset="0"/>
            </a:rPr>
            <a:t>Extensive Course Library</a:t>
          </a:r>
          <a:endParaRPr lang="en-US" sz="1200" kern="1200" dirty="0">
            <a:latin typeface="DM Sans" pitchFamily="2" charset="0"/>
          </a:endParaRPr>
        </a:p>
      </dsp:txBody>
      <dsp:txXfrm>
        <a:off x="16312" y="372138"/>
        <a:ext cx="3343762" cy="301532"/>
      </dsp:txXfrm>
    </dsp:sp>
    <dsp:sp modelId="{1882C8CC-277C-4AD4-8D7D-D8EBABD02E40}">
      <dsp:nvSpPr>
        <dsp:cNvPr id="0" name=""/>
        <dsp:cNvSpPr/>
      </dsp:nvSpPr>
      <dsp:spPr>
        <a:xfrm>
          <a:off x="0" y="689983"/>
          <a:ext cx="3376386" cy="10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200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kern="1200" dirty="0">
              <a:latin typeface="DM Sans" pitchFamily="2" charset="0"/>
            </a:rPr>
            <a:t>Explore 600+ digital courses on-demand, designed for all levels—ranging from basic cloud fundamentals to advanced AWS technical skills</a:t>
          </a:r>
        </a:p>
      </dsp:txBody>
      <dsp:txXfrm>
        <a:off x="0" y="689983"/>
        <a:ext cx="3376386" cy="1055208"/>
      </dsp:txXfrm>
    </dsp:sp>
    <dsp:sp modelId="{B060C2A0-A632-4D98-A168-A5367B49CA3F}">
      <dsp:nvSpPr>
        <dsp:cNvPr id="0" name=""/>
        <dsp:cNvSpPr/>
      </dsp:nvSpPr>
      <dsp:spPr>
        <a:xfrm>
          <a:off x="0" y="1750556"/>
          <a:ext cx="3376386" cy="33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Hands-On Learning</a:t>
          </a:r>
        </a:p>
      </dsp:txBody>
      <dsp:txXfrm>
        <a:off x="16312" y="1766868"/>
        <a:ext cx="3343762" cy="301532"/>
      </dsp:txXfrm>
    </dsp:sp>
    <dsp:sp modelId="{69BA2E33-6872-4746-B105-E4F368FDE6D3}">
      <dsp:nvSpPr>
        <dsp:cNvPr id="0" name=""/>
        <dsp:cNvSpPr/>
      </dsp:nvSpPr>
      <dsp:spPr>
        <a:xfrm>
          <a:off x="0" y="2079347"/>
          <a:ext cx="3376386" cy="1158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20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Build practical expertise through AWS Builder Labs with guided, real-world scenarios in a live AWS console environment</a:t>
          </a:r>
        </a:p>
      </dsp:txBody>
      <dsp:txXfrm>
        <a:off x="0" y="2079347"/>
        <a:ext cx="3376386" cy="1158155"/>
      </dsp:txXfrm>
    </dsp:sp>
    <dsp:sp modelId="{89B05616-E695-4BAB-9804-EB10C43D329F}">
      <dsp:nvSpPr>
        <dsp:cNvPr id="0" name=""/>
        <dsp:cNvSpPr/>
      </dsp:nvSpPr>
      <dsp:spPr>
        <a:xfrm>
          <a:off x="0" y="3237503"/>
          <a:ext cx="3376386" cy="33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Interactive Learning Experiences</a:t>
          </a:r>
        </a:p>
      </dsp:txBody>
      <dsp:txXfrm>
        <a:off x="16312" y="3253815"/>
        <a:ext cx="3343762" cy="301532"/>
      </dsp:txXfrm>
    </dsp:sp>
    <dsp:sp modelId="{BA71B69E-0538-4D2A-9707-BD19E353B8C3}">
      <dsp:nvSpPr>
        <dsp:cNvPr id="0" name=""/>
        <dsp:cNvSpPr/>
      </dsp:nvSpPr>
      <dsp:spPr>
        <a:xfrm>
          <a:off x="0" y="3571659"/>
          <a:ext cx="3376386" cy="1158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20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Make learning fun and effective with game-based modules like AWS Cloud Quest and AWS Jam that boost engagement and retention</a:t>
          </a:r>
        </a:p>
      </dsp:txBody>
      <dsp:txXfrm>
        <a:off x="0" y="3571659"/>
        <a:ext cx="3376386" cy="1158155"/>
      </dsp:txXfrm>
    </dsp:sp>
    <dsp:sp modelId="{A7A91944-EBFE-4AC2-9A18-43CCC9701401}">
      <dsp:nvSpPr>
        <dsp:cNvPr id="0" name=""/>
        <dsp:cNvSpPr/>
      </dsp:nvSpPr>
      <dsp:spPr>
        <a:xfrm>
          <a:off x="0" y="4698973"/>
          <a:ext cx="3376386" cy="33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Certification Preparation</a:t>
          </a:r>
        </a:p>
      </dsp:txBody>
      <dsp:txXfrm>
        <a:off x="16312" y="4715285"/>
        <a:ext cx="3343762" cy="301532"/>
      </dsp:txXfrm>
    </dsp:sp>
    <dsp:sp modelId="{949D5661-71F6-4761-935D-AB6361618FDA}">
      <dsp:nvSpPr>
        <dsp:cNvPr id="0" name=""/>
        <dsp:cNvSpPr/>
      </dsp:nvSpPr>
      <dsp:spPr>
        <a:xfrm>
          <a:off x="0" y="5063971"/>
          <a:ext cx="3376386" cy="875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20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Get exam-ready with structured prep courses, practice tests, and official AWS certification resources</a:t>
          </a:r>
        </a:p>
      </dsp:txBody>
      <dsp:txXfrm>
        <a:off x="0" y="5063971"/>
        <a:ext cx="3376386" cy="875050"/>
      </dsp:txXfrm>
    </dsp:sp>
    <dsp:sp modelId="{F2D74871-4221-42E6-BE56-95BA8BCFB7F4}">
      <dsp:nvSpPr>
        <dsp:cNvPr id="0" name=""/>
        <dsp:cNvSpPr/>
      </dsp:nvSpPr>
      <dsp:spPr>
        <a:xfrm>
          <a:off x="0" y="5939022"/>
          <a:ext cx="3376386" cy="334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prstClr val="white"/>
              </a:solidFill>
              <a:latin typeface="DM Sans" pitchFamily="2" charset="0"/>
              <a:ea typeface="+mn-ea"/>
              <a:cs typeface="+mn-cs"/>
            </a:rPr>
            <a:t>Administrative Oversight</a:t>
          </a:r>
        </a:p>
      </dsp:txBody>
      <dsp:txXfrm>
        <a:off x="16312" y="5955334"/>
        <a:ext cx="3343762" cy="301532"/>
      </dsp:txXfrm>
    </dsp:sp>
    <dsp:sp modelId="{C4694E3A-0B31-49A2-9EC8-1391C118C65F}">
      <dsp:nvSpPr>
        <dsp:cNvPr id="0" name=""/>
        <dsp:cNvSpPr/>
      </dsp:nvSpPr>
      <dsp:spPr>
        <a:xfrm>
          <a:off x="0" y="6273178"/>
          <a:ext cx="3376386" cy="875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20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Easily manage team training with features that let you assign courses, monitor progress, and generate actionable reports</a:t>
          </a:r>
        </a:p>
      </dsp:txBody>
      <dsp:txXfrm>
        <a:off x="0" y="6273178"/>
        <a:ext cx="3376386" cy="875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8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8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7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5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6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7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0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7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1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259AF-CBE6-42F6-8CF8-B1DA48E5C3BA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8BEA1-9AF0-40D7-8349-50B585659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C596B0-0D55-6590-35BA-6DDBB3A65AEA}"/>
              </a:ext>
            </a:extLst>
          </p:cNvPr>
          <p:cNvSpPr/>
          <p:nvPr/>
        </p:nvSpPr>
        <p:spPr>
          <a:xfrm>
            <a:off x="1765005" y="-2"/>
            <a:ext cx="5092995" cy="616688"/>
          </a:xfrm>
          <a:prstGeom prst="rect">
            <a:avLst/>
          </a:prstGeom>
          <a:gradFill flip="none" rotWithShape="1">
            <a:gsLst>
              <a:gs pos="0">
                <a:srgbClr val="5FC4FA"/>
              </a:gs>
              <a:gs pos="50000">
                <a:srgbClr val="7939EB">
                  <a:shade val="67500"/>
                  <a:satMod val="115000"/>
                </a:srgbClr>
              </a:gs>
              <a:gs pos="100000">
                <a:srgbClr val="7939EB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0" u="none" strike="noStrike" dirty="0">
                <a:solidFill>
                  <a:schemeClr val="bg1"/>
                </a:solidFill>
                <a:effectLst/>
                <a:latin typeface="DM Sans" panose="020F0502020204030204" pitchFamily="2" charset="0"/>
              </a:rPr>
              <a:t>Empower Your Team with AWS Skill Builder: </a:t>
            </a:r>
          </a:p>
          <a:p>
            <a:pPr algn="ctr"/>
            <a:r>
              <a:rPr lang="en-US" sz="1600" b="1" i="0" u="none" strike="noStrike" dirty="0">
                <a:solidFill>
                  <a:schemeClr val="bg1"/>
                </a:solidFill>
                <a:effectLst/>
                <a:latin typeface="DM Sans" panose="020F0502020204030204" pitchFamily="2" charset="0"/>
              </a:rPr>
              <a:t>Avail 50% Off</a:t>
            </a:r>
            <a:endParaRPr lang="en-US" sz="1600" dirty="0">
              <a:solidFill>
                <a:schemeClr val="bg1"/>
              </a:solidFill>
              <a:latin typeface="DM Sans" panose="020F0502020204030204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B257B4-2B6E-D2E4-1D77-1E7EC9664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65005" cy="616687"/>
          </a:xfrm>
          <a:prstGeom prst="rect">
            <a:avLst/>
          </a:prstGeom>
          <a:solidFill>
            <a:srgbClr val="9855F7"/>
          </a:solidFill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6D54B69-80B2-DA33-DE37-424A36E56625}"/>
              </a:ext>
            </a:extLst>
          </p:cNvPr>
          <p:cNvSpPr/>
          <p:nvPr/>
        </p:nvSpPr>
        <p:spPr>
          <a:xfrm>
            <a:off x="0" y="616686"/>
            <a:ext cx="6858000" cy="9781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DM Sans" pitchFamily="2" charset="0"/>
              </a:rPr>
              <a:t>Equip your teams with on-demand, expert-led AWS training through the AWS Skill Builder Team Subscription. This exclusive offer gives 50% off for up to 10 team members, enabling faster upskilling, practical cloud expertise, and greater training ROI—backed by AWS’s trusted digital learning resources.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17E95DCA-772B-98B5-D221-98AB4AE935F4}"/>
              </a:ext>
            </a:extLst>
          </p:cNvPr>
          <p:cNvSpPr/>
          <p:nvPr/>
        </p:nvSpPr>
        <p:spPr>
          <a:xfrm>
            <a:off x="0" y="1594884"/>
            <a:ext cx="3125972" cy="425302"/>
          </a:xfrm>
          <a:prstGeom prst="homePlate">
            <a:avLst/>
          </a:prstGeom>
          <a:gradFill flip="none" rotWithShape="1">
            <a:gsLst>
              <a:gs pos="0">
                <a:srgbClr val="7939EB"/>
              </a:gs>
              <a:gs pos="50000">
                <a:srgbClr val="5FC4FA">
                  <a:shade val="67500"/>
                  <a:satMod val="115000"/>
                </a:srgbClr>
              </a:gs>
              <a:gs pos="100000">
                <a:srgbClr val="5FC4FA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DM Sans" pitchFamily="2" charset="0"/>
              </a:rPr>
              <a:t>Key Benefits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66A308-A9EE-EA7C-4DE6-498D6E131414}"/>
              </a:ext>
            </a:extLst>
          </p:cNvPr>
          <p:cNvSpPr/>
          <p:nvPr/>
        </p:nvSpPr>
        <p:spPr>
          <a:xfrm>
            <a:off x="3481610" y="1582092"/>
            <a:ext cx="3376387" cy="3370908"/>
          </a:xfrm>
          <a:prstGeom prst="rect">
            <a:avLst/>
          </a:prstGeom>
          <a:gradFill flip="none" rotWithShape="1">
            <a:gsLst>
              <a:gs pos="0">
                <a:srgbClr val="B2DFFA"/>
              </a:gs>
              <a:gs pos="50000">
                <a:srgbClr val="7939EB">
                  <a:shade val="67500"/>
                  <a:satMod val="115000"/>
                </a:srgbClr>
              </a:gs>
              <a:gs pos="100000">
                <a:srgbClr val="7939EB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1600" b="1" dirty="0">
                <a:latin typeface="DM Sans" pitchFamily="2" charset="0"/>
              </a:rPr>
              <a:t>Offer Details</a:t>
            </a:r>
          </a:p>
          <a:p>
            <a:pPr algn="ctr">
              <a:spcAft>
                <a:spcPts val="1200"/>
              </a:spcAft>
            </a:pPr>
            <a:endParaRPr lang="en-US" sz="200" b="1" dirty="0">
              <a:latin typeface="DM Sans" pitchFamily="2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latin typeface="DM Sans" pitchFamily="2" charset="0"/>
              </a:rPr>
              <a:t>Discounted Pricing: </a:t>
            </a:r>
            <a:r>
              <a:rPr lang="en-US" sz="1200" dirty="0">
                <a:latin typeface="DM Sans" pitchFamily="2" charset="0"/>
              </a:rPr>
              <a:t>Get 50% off the regular price of $449 USD per seat—now available at just </a:t>
            </a:r>
            <a:r>
              <a:rPr lang="en-US" sz="1200" b="1" dirty="0">
                <a:latin typeface="DM Sans" pitchFamily="2" charset="0"/>
              </a:rPr>
              <a:t>$224.50 USD </a:t>
            </a:r>
            <a:r>
              <a:rPr lang="en-US" sz="1200" dirty="0">
                <a:latin typeface="DM Sans" pitchFamily="2" charset="0"/>
              </a:rPr>
              <a:t>annually per user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latin typeface="DM Sans" pitchFamily="2" charset="0"/>
              </a:rPr>
              <a:t>Team Size: </a:t>
            </a:r>
            <a:r>
              <a:rPr lang="en-US" sz="1200" dirty="0">
                <a:latin typeface="DM Sans" pitchFamily="2" charset="0"/>
              </a:rPr>
              <a:t>Available for teams of up to 10 members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latin typeface="DM Sans" pitchFamily="2" charset="0"/>
              </a:rPr>
              <a:t>Duration: </a:t>
            </a:r>
            <a:r>
              <a:rPr lang="en-US" sz="1200" dirty="0">
                <a:latin typeface="DM Sans" pitchFamily="2" charset="0"/>
              </a:rPr>
              <a:t>This is a limited-time offer—act quickly to secure discounted access for your team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E4186A-E5A4-42D1-C735-2F1466E3A5EE}"/>
              </a:ext>
            </a:extLst>
          </p:cNvPr>
          <p:cNvSpPr/>
          <p:nvPr/>
        </p:nvSpPr>
        <p:spPr>
          <a:xfrm>
            <a:off x="3481611" y="4952999"/>
            <a:ext cx="3429000" cy="37899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spcAft>
                <a:spcPts val="600"/>
              </a:spcAft>
            </a:pPr>
            <a:r>
              <a:rPr lang="en-US" sz="1400" b="1" i="0" u="none" strike="noStrike" dirty="0">
                <a:solidFill>
                  <a:schemeClr val="tx1"/>
                </a:solidFill>
                <a:effectLst/>
                <a:latin typeface="DM Sans" pitchFamily="2" charset="0"/>
              </a:rPr>
              <a:t>How to Purchase</a:t>
            </a:r>
          </a:p>
          <a:p>
            <a:pPr algn="ctr" rtl="0">
              <a:spcAft>
                <a:spcPts val="600"/>
              </a:spcAft>
            </a:pPr>
            <a:endParaRPr lang="en-US" sz="1400" i="0" u="none" strike="noStrike" dirty="0">
              <a:solidFill>
                <a:schemeClr val="tx1"/>
              </a:solidFill>
              <a:latin typeface="DM Sans" pitchFamily="2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Connect with Our Team</a:t>
            </a:r>
            <a:r>
              <a:rPr lang="en-US" altLang="en-US" sz="1200" dirty="0">
                <a:solidFill>
                  <a:schemeClr val="tx1"/>
                </a:solidFill>
                <a:latin typeface="DM Sans" pitchFamily="2" charset="0"/>
              </a:rPr>
              <a:t>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Initiate the process by contacting us at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bizdev@bizcloudexperts.com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 to discuss training needs and finalize seat count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M Sans" pitchFamily="2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Seamless Subscription Provisioning</a:t>
            </a:r>
            <a:r>
              <a:rPr lang="en-US" altLang="en-US" sz="1200" dirty="0">
                <a:solidFill>
                  <a:schemeClr val="tx1"/>
                </a:solidFill>
                <a:latin typeface="DM Sans" pitchFamily="2" charset="0"/>
              </a:rPr>
              <a:t>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We coordinate directly with AWS to provision the required Skill Builder licenses for your team</a:t>
            </a: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M Sans" pitchFamily="2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Guided Onboarding &amp; Enablement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M Sans" pitchFamily="2" charset="0"/>
              </a:rPr>
              <a:t>Receive end-to-end onboarding support, including access setup and help navigating admin features and training content</a:t>
            </a:r>
            <a:endParaRPr lang="en-US" sz="1200" b="0" i="0" u="none" strike="noStrike" dirty="0">
              <a:solidFill>
                <a:schemeClr val="tx1"/>
              </a:solidFill>
              <a:effectLst/>
              <a:latin typeface="DM Sans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59E3B3-7B2D-9FF5-4CB6-0BA9E4D15D22}"/>
              </a:ext>
            </a:extLst>
          </p:cNvPr>
          <p:cNvSpPr/>
          <p:nvPr/>
        </p:nvSpPr>
        <p:spPr>
          <a:xfrm>
            <a:off x="0" y="8757596"/>
            <a:ext cx="6857998" cy="11484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200" dirty="0">
                <a:solidFill>
                  <a:schemeClr val="tx1"/>
                </a:solidFill>
                <a:latin typeface="DM Sans" pitchFamily="2" charset="0"/>
              </a:rPr>
              <a:t>Take advantage of this limited-time offer to upskill your team, boost cloud efficiency, and drive innovation—at half the cost. Act now to secure your seats and start your AWS learning journey with expert support.</a:t>
            </a:r>
          </a:p>
          <a:p>
            <a:pPr algn="ctr">
              <a:spcAft>
                <a:spcPts val="600"/>
              </a:spcAft>
            </a:pPr>
            <a:r>
              <a:rPr lang="en-US" sz="1200" b="1" dirty="0">
                <a:solidFill>
                  <a:schemeClr val="tx1"/>
                </a:solidFill>
                <a:latin typeface="DM Sans" pitchFamily="2" charset="0"/>
              </a:rPr>
              <a:t>Note: </a:t>
            </a:r>
            <a:r>
              <a:rPr lang="en-US" sz="1200" dirty="0">
                <a:solidFill>
                  <a:schemeClr val="tx1"/>
                </a:solidFill>
                <a:latin typeface="DM Sans" pitchFamily="2" charset="0"/>
              </a:rPr>
              <a:t>Offer availability is limited and subject to change without prior notice. Prices are exclusive of applicable taxes and duties.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B1C19B18-E369-1ED1-DB9C-98BB700F0E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3919118"/>
              </p:ext>
            </p:extLst>
          </p:nvPr>
        </p:nvGraphicFramePr>
        <p:xfrm>
          <a:off x="23539" y="1678843"/>
          <a:ext cx="3376386" cy="7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474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395</TotalTime>
  <Words>360</Words>
  <Application>Microsoft Office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DM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Medha Mattoo</dc:creator>
  <cp:lastModifiedBy>Medha Mattoo</cp:lastModifiedBy>
  <cp:revision>4</cp:revision>
  <dcterms:created xsi:type="dcterms:W3CDTF">2025-04-07T05:24:49Z</dcterms:created>
  <dcterms:modified xsi:type="dcterms:W3CDTF">2025-04-07T12:00:29Z</dcterms:modified>
</cp:coreProperties>
</file>