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0" r:id="rId5"/>
    <p:sldId id="262" r:id="rId6"/>
    <p:sldId id="265" r:id="rId7"/>
    <p:sldId id="288" r:id="rId8"/>
    <p:sldId id="284" r:id="rId9"/>
    <p:sldId id="261" r:id="rId10"/>
    <p:sldId id="271" r:id="rId11"/>
    <p:sldId id="270"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B5"/>
    <a:srgbClr val="038084"/>
    <a:srgbClr val="FFC700"/>
    <a:srgbClr val="E3F1F1"/>
    <a:srgbClr val="71BF44"/>
    <a:srgbClr val="F15930"/>
    <a:srgbClr val="ACD4D3"/>
    <a:srgbClr val="68B0AE"/>
    <a:srgbClr val="F69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Billups" userId="S::sbillups@bezosfamilyfoundation.org::642db71e-dffb-4369-a620-900f13686a50" providerId="AD" clId="Web-{0299EC97-3FD9-4F20-B2BB-1362BACE1925}"/>
    <pc:docChg chg="modSld">
      <pc:chgData name="Sara Billups" userId="S::sbillups@bezosfamilyfoundation.org::642db71e-dffb-4369-a620-900f13686a50" providerId="AD" clId="Web-{0299EC97-3FD9-4F20-B2BB-1362BACE1925}" dt="2021-10-11T19:36:48.300" v="37" actId="20577"/>
      <pc:docMkLst>
        <pc:docMk/>
      </pc:docMkLst>
      <pc:sldChg chg="modSp">
        <pc:chgData name="Sara Billups" userId="S::sbillups@bezosfamilyfoundation.org::642db71e-dffb-4369-a620-900f13686a50" providerId="AD" clId="Web-{0299EC97-3FD9-4F20-B2BB-1362BACE1925}" dt="2021-10-11T19:29:53.380" v="9" actId="20577"/>
        <pc:sldMkLst>
          <pc:docMk/>
          <pc:sldMk cId="2233768519" sldId="262"/>
        </pc:sldMkLst>
        <pc:spChg chg="mod">
          <ac:chgData name="Sara Billups" userId="S::sbillups@bezosfamilyfoundation.org::642db71e-dffb-4369-a620-900f13686a50" providerId="AD" clId="Web-{0299EC97-3FD9-4F20-B2BB-1362BACE1925}" dt="2021-10-11T19:29:53.380" v="9" actId="20577"/>
          <ac:spMkLst>
            <pc:docMk/>
            <pc:sldMk cId="2233768519" sldId="262"/>
            <ac:spMk id="2" creationId="{311881F2-8033-4B0E-B706-3E52FD7307FC}"/>
          </ac:spMkLst>
        </pc:spChg>
        <pc:spChg chg="mod">
          <ac:chgData name="Sara Billups" userId="S::sbillups@bezosfamilyfoundation.org::642db71e-dffb-4369-a620-900f13686a50" providerId="AD" clId="Web-{0299EC97-3FD9-4F20-B2BB-1362BACE1925}" dt="2021-10-11T19:29:44.958" v="6" actId="20577"/>
          <ac:spMkLst>
            <pc:docMk/>
            <pc:sldMk cId="2233768519" sldId="262"/>
            <ac:spMk id="9" creationId="{DE3E8484-61C8-4E40-8EC9-F9F9B8033D5E}"/>
          </ac:spMkLst>
        </pc:spChg>
      </pc:sldChg>
      <pc:sldChg chg="modSp">
        <pc:chgData name="Sara Billups" userId="S::sbillups@bezosfamilyfoundation.org::642db71e-dffb-4369-a620-900f13686a50" providerId="AD" clId="Web-{0299EC97-3FD9-4F20-B2BB-1362BACE1925}" dt="2021-10-11T19:34:47.410" v="19" actId="20577"/>
        <pc:sldMkLst>
          <pc:docMk/>
          <pc:sldMk cId="1051435397" sldId="265"/>
        </pc:sldMkLst>
        <pc:spChg chg="mod">
          <ac:chgData name="Sara Billups" userId="S::sbillups@bezosfamilyfoundation.org::642db71e-dffb-4369-a620-900f13686a50" providerId="AD" clId="Web-{0299EC97-3FD9-4F20-B2BB-1362BACE1925}" dt="2021-10-11T19:34:47.410" v="19" actId="20577"/>
          <ac:spMkLst>
            <pc:docMk/>
            <pc:sldMk cId="1051435397" sldId="265"/>
            <ac:spMk id="11" creationId="{05FAC1C3-912B-4C66-8F30-02014063BE85}"/>
          </ac:spMkLst>
        </pc:spChg>
      </pc:sldChg>
      <pc:sldChg chg="modSp">
        <pc:chgData name="Sara Billups" userId="S::sbillups@bezosfamilyfoundation.org::642db71e-dffb-4369-a620-900f13686a50" providerId="AD" clId="Web-{0299EC97-3FD9-4F20-B2BB-1362BACE1925}" dt="2021-10-11T19:32:12.926" v="10" actId="20577"/>
        <pc:sldMkLst>
          <pc:docMk/>
          <pc:sldMk cId="933645514" sldId="268"/>
        </pc:sldMkLst>
        <pc:spChg chg="mod">
          <ac:chgData name="Sara Billups" userId="S::sbillups@bezosfamilyfoundation.org::642db71e-dffb-4369-a620-900f13686a50" providerId="AD" clId="Web-{0299EC97-3FD9-4F20-B2BB-1362BACE1925}" dt="2021-10-11T19:32:12.926" v="10" actId="20577"/>
          <ac:spMkLst>
            <pc:docMk/>
            <pc:sldMk cId="933645514" sldId="268"/>
            <ac:spMk id="3" creationId="{C0F965AF-EE24-4512-895C-F2A540DD8764}"/>
          </ac:spMkLst>
        </pc:spChg>
      </pc:sldChg>
      <pc:sldChg chg="modSp">
        <pc:chgData name="Sara Billups" userId="S::sbillups@bezosfamilyfoundation.org::642db71e-dffb-4369-a620-900f13686a50" providerId="AD" clId="Web-{0299EC97-3FD9-4F20-B2BB-1362BACE1925}" dt="2021-10-11T19:36:48.300" v="37" actId="20577"/>
        <pc:sldMkLst>
          <pc:docMk/>
          <pc:sldMk cId="1884920090" sldId="269"/>
        </pc:sldMkLst>
        <pc:spChg chg="mod">
          <ac:chgData name="Sara Billups" userId="S::sbillups@bezosfamilyfoundation.org::642db71e-dffb-4369-a620-900f13686a50" providerId="AD" clId="Web-{0299EC97-3FD9-4F20-B2BB-1362BACE1925}" dt="2021-10-11T19:36:48.300" v="37" actId="20577"/>
          <ac:spMkLst>
            <pc:docMk/>
            <pc:sldMk cId="1884920090" sldId="269"/>
            <ac:spMk id="4" creationId="{03347A62-CDAD-4E7A-B481-5DC852BDFAA0}"/>
          </ac:spMkLst>
        </pc:spChg>
      </pc:sldChg>
      <pc:sldChg chg="modSp">
        <pc:chgData name="Sara Billups" userId="S::sbillups@bezosfamilyfoundation.org::642db71e-dffb-4369-a620-900f13686a50" providerId="AD" clId="Web-{0299EC97-3FD9-4F20-B2BB-1362BACE1925}" dt="2021-10-11T19:36:27.565" v="36" actId="20577"/>
        <pc:sldMkLst>
          <pc:docMk/>
          <pc:sldMk cId="2144814554" sldId="271"/>
        </pc:sldMkLst>
        <pc:spChg chg="mod">
          <ac:chgData name="Sara Billups" userId="S::sbillups@bezosfamilyfoundation.org::642db71e-dffb-4369-a620-900f13686a50" providerId="AD" clId="Web-{0299EC97-3FD9-4F20-B2BB-1362BACE1925}" dt="2021-10-11T19:36:11.956" v="34" actId="20577"/>
          <ac:spMkLst>
            <pc:docMk/>
            <pc:sldMk cId="2144814554" sldId="271"/>
            <ac:spMk id="2" creationId="{3B2679A5-718E-433E-A4A1-43333ECB6F34}"/>
          </ac:spMkLst>
        </pc:spChg>
        <pc:spChg chg="mod">
          <ac:chgData name="Sara Billups" userId="S::sbillups@bezosfamilyfoundation.org::642db71e-dffb-4369-a620-900f13686a50" providerId="AD" clId="Web-{0299EC97-3FD9-4F20-B2BB-1362BACE1925}" dt="2021-10-11T19:36:27.565" v="36" actId="20577"/>
          <ac:spMkLst>
            <pc:docMk/>
            <pc:sldMk cId="2144814554" sldId="271"/>
            <ac:spMk id="3" creationId="{3C20FEF4-D52B-4316-B483-2A87A9BFBA3B}"/>
          </ac:spMkLst>
        </pc:spChg>
      </pc:sldChg>
    </pc:docChg>
  </pc:docChgLst>
  <pc:docChgLst>
    <pc:chgData name="Josué Blanco" userId="ac928d9a-53e0-4b55-b537-90c2ff29ba00" providerId="ADAL" clId="{D05C4E9B-96CC-4A4A-B8B4-A76F5BD88BED}"/>
    <pc:docChg chg="undo custSel modSld modMainMaster modNotesMaster">
      <pc:chgData name="Josué Blanco" userId="ac928d9a-53e0-4b55-b537-90c2ff29ba00" providerId="ADAL" clId="{D05C4E9B-96CC-4A4A-B8B4-A76F5BD88BED}" dt="2022-09-30T21:48:26.669" v="147"/>
      <pc:docMkLst>
        <pc:docMk/>
      </pc:docMkLst>
      <pc:sldChg chg="modSp mod">
        <pc:chgData name="Josué Blanco" userId="ac928d9a-53e0-4b55-b537-90c2ff29ba00" providerId="ADAL" clId="{D05C4E9B-96CC-4A4A-B8B4-A76F5BD88BED}" dt="2022-09-26T22:52:36.290" v="97" actId="404"/>
        <pc:sldMkLst>
          <pc:docMk/>
          <pc:sldMk cId="323974383" sldId="261"/>
        </pc:sldMkLst>
        <pc:spChg chg="mod">
          <ac:chgData name="Josué Blanco" userId="ac928d9a-53e0-4b55-b537-90c2ff29ba00" providerId="ADAL" clId="{D05C4E9B-96CC-4A4A-B8B4-A76F5BD88BED}" dt="2022-09-26T22:52:04.743" v="95"/>
          <ac:spMkLst>
            <pc:docMk/>
            <pc:sldMk cId="323974383" sldId="261"/>
            <ac:spMk id="2" creationId="{6BE12259-5697-4A32-B69F-FEB2DE28D095}"/>
          </ac:spMkLst>
        </pc:spChg>
        <pc:spChg chg="mod">
          <ac:chgData name="Josué Blanco" userId="ac928d9a-53e0-4b55-b537-90c2ff29ba00" providerId="ADAL" clId="{D05C4E9B-96CC-4A4A-B8B4-A76F5BD88BED}" dt="2022-09-26T22:51:22.214" v="91"/>
          <ac:spMkLst>
            <pc:docMk/>
            <pc:sldMk cId="323974383" sldId="261"/>
            <ac:spMk id="8" creationId="{878D1D87-E3E1-46B7-BEDF-375220CF9700}"/>
          </ac:spMkLst>
        </pc:spChg>
        <pc:spChg chg="mod">
          <ac:chgData name="Josué Blanco" userId="ac928d9a-53e0-4b55-b537-90c2ff29ba00" providerId="ADAL" clId="{D05C4E9B-96CC-4A4A-B8B4-A76F5BD88BED}" dt="2022-09-26T22:52:36.290" v="97" actId="404"/>
          <ac:spMkLst>
            <pc:docMk/>
            <pc:sldMk cId="323974383" sldId="261"/>
            <ac:spMk id="9" creationId="{603224A9-9F6D-4A8E-89D1-099A5DF730A1}"/>
          </ac:spMkLst>
        </pc:spChg>
      </pc:sldChg>
      <pc:sldChg chg="modSp mod">
        <pc:chgData name="Josué Blanco" userId="ac928d9a-53e0-4b55-b537-90c2ff29ba00" providerId="ADAL" clId="{D05C4E9B-96CC-4A4A-B8B4-A76F5BD88BED}" dt="2022-09-26T22:53:42.432" v="108" actId="2711"/>
        <pc:sldMkLst>
          <pc:docMk/>
          <pc:sldMk cId="2233768519" sldId="262"/>
        </pc:sldMkLst>
        <pc:spChg chg="mod">
          <ac:chgData name="Josué Blanco" userId="ac928d9a-53e0-4b55-b537-90c2ff29ba00" providerId="ADAL" clId="{D05C4E9B-96CC-4A4A-B8B4-A76F5BD88BED}" dt="2022-09-26T22:51:22.214" v="91"/>
          <ac:spMkLst>
            <pc:docMk/>
            <pc:sldMk cId="2233768519" sldId="262"/>
            <ac:spMk id="6" creationId="{A38E6857-13EA-3475-EABD-8453436BB8EE}"/>
          </ac:spMkLst>
        </pc:spChg>
        <pc:spChg chg="mod">
          <ac:chgData name="Josué Blanco" userId="ac928d9a-53e0-4b55-b537-90c2ff29ba00" providerId="ADAL" clId="{D05C4E9B-96CC-4A4A-B8B4-A76F5BD88BED}" dt="2022-09-26T22:53:42.432" v="108" actId="2711"/>
          <ac:spMkLst>
            <pc:docMk/>
            <pc:sldMk cId="2233768519" sldId="262"/>
            <ac:spMk id="9" creationId="{DE3E8484-61C8-4E40-8EC9-F9F9B8033D5E}"/>
          </ac:spMkLst>
        </pc:spChg>
      </pc:sldChg>
      <pc:sldChg chg="modSp mod">
        <pc:chgData name="Josué Blanco" userId="ac928d9a-53e0-4b55-b537-90c2ff29ba00" providerId="ADAL" clId="{D05C4E9B-96CC-4A4A-B8B4-A76F5BD88BED}" dt="2022-09-26T22:54:42.553" v="118" actId="2711"/>
        <pc:sldMkLst>
          <pc:docMk/>
          <pc:sldMk cId="1051435397" sldId="265"/>
        </pc:sldMkLst>
        <pc:spChg chg="mod">
          <ac:chgData name="Josué Blanco" userId="ac928d9a-53e0-4b55-b537-90c2ff29ba00" providerId="ADAL" clId="{D05C4E9B-96CC-4A4A-B8B4-A76F5BD88BED}" dt="2022-09-26T22:51:22.214" v="91"/>
          <ac:spMkLst>
            <pc:docMk/>
            <pc:sldMk cId="1051435397" sldId="265"/>
            <ac:spMk id="7" creationId="{0E291BAB-8D52-4507-7C8A-0C686AF0F272}"/>
          </ac:spMkLst>
        </pc:spChg>
        <pc:spChg chg="mod">
          <ac:chgData name="Josué Blanco" userId="ac928d9a-53e0-4b55-b537-90c2ff29ba00" providerId="ADAL" clId="{D05C4E9B-96CC-4A4A-B8B4-A76F5BD88BED}" dt="2022-09-26T22:54:42.553" v="118" actId="2711"/>
          <ac:spMkLst>
            <pc:docMk/>
            <pc:sldMk cId="1051435397" sldId="265"/>
            <ac:spMk id="11" creationId="{05FAC1C3-912B-4C66-8F30-02014063BE85}"/>
          </ac:spMkLst>
        </pc:spChg>
      </pc:sldChg>
      <pc:sldChg chg="modSp">
        <pc:chgData name="Josué Blanco" userId="ac928d9a-53e0-4b55-b537-90c2ff29ba00" providerId="ADAL" clId="{D05C4E9B-96CC-4A4A-B8B4-A76F5BD88BED}" dt="2022-09-26T22:52:04.743" v="95"/>
        <pc:sldMkLst>
          <pc:docMk/>
          <pc:sldMk cId="933645514" sldId="268"/>
        </pc:sldMkLst>
        <pc:spChg chg="mod">
          <ac:chgData name="Josué Blanco" userId="ac928d9a-53e0-4b55-b537-90c2ff29ba00" providerId="ADAL" clId="{D05C4E9B-96CC-4A4A-B8B4-A76F5BD88BED}" dt="2022-09-26T22:52:04.743" v="95"/>
          <ac:spMkLst>
            <pc:docMk/>
            <pc:sldMk cId="933645514" sldId="268"/>
            <ac:spMk id="3" creationId="{C0F965AF-EE24-4512-895C-F2A540DD8764}"/>
          </ac:spMkLst>
        </pc:spChg>
      </pc:sldChg>
      <pc:sldChg chg="modSp mod">
        <pc:chgData name="Josué Blanco" userId="ac928d9a-53e0-4b55-b537-90c2ff29ba00" providerId="ADAL" clId="{D05C4E9B-96CC-4A4A-B8B4-A76F5BD88BED}" dt="2022-09-30T21:48:26.669" v="147"/>
        <pc:sldMkLst>
          <pc:docMk/>
          <pc:sldMk cId="1884920090" sldId="269"/>
        </pc:sldMkLst>
        <pc:spChg chg="mod">
          <ac:chgData name="Josué Blanco" userId="ac928d9a-53e0-4b55-b537-90c2ff29ba00" providerId="ADAL" clId="{D05C4E9B-96CC-4A4A-B8B4-A76F5BD88BED}" dt="2022-09-30T21:48:19.972" v="146" actId="242"/>
          <ac:spMkLst>
            <pc:docMk/>
            <pc:sldMk cId="1884920090" sldId="269"/>
            <ac:spMk id="4" creationId="{03347A62-CDAD-4E7A-B481-5DC852BDFAA0}"/>
          </ac:spMkLst>
        </pc:spChg>
        <pc:spChg chg="mod">
          <ac:chgData name="Josué Blanco" userId="ac928d9a-53e0-4b55-b537-90c2ff29ba00" providerId="ADAL" clId="{D05C4E9B-96CC-4A4A-B8B4-A76F5BD88BED}" dt="2022-09-26T22:57:36.941" v="138" actId="2711"/>
          <ac:spMkLst>
            <pc:docMk/>
            <pc:sldMk cId="1884920090" sldId="269"/>
            <ac:spMk id="9" creationId="{696C4EA9-7DA9-437E-9019-4AC030B93C06}"/>
          </ac:spMkLst>
        </pc:spChg>
        <pc:graphicFrameChg chg="mod modGraphic">
          <ac:chgData name="Josué Blanco" userId="ac928d9a-53e0-4b55-b537-90c2ff29ba00" providerId="ADAL" clId="{D05C4E9B-96CC-4A4A-B8B4-A76F5BD88BED}" dt="2022-09-30T21:48:26.669" v="147"/>
          <ac:graphicFrameMkLst>
            <pc:docMk/>
            <pc:sldMk cId="1884920090" sldId="269"/>
            <ac:graphicFrameMk id="5" creationId="{34487EC5-6444-4984-B8EF-E634DA836537}"/>
          </ac:graphicFrameMkLst>
        </pc:graphicFrameChg>
      </pc:sldChg>
      <pc:sldChg chg="modSp mod">
        <pc:chgData name="Josué Blanco" userId="ac928d9a-53e0-4b55-b537-90c2ff29ba00" providerId="ADAL" clId="{D05C4E9B-96CC-4A4A-B8B4-A76F5BD88BED}" dt="2022-09-26T22:56:21.494" v="124" actId="2711"/>
        <pc:sldMkLst>
          <pc:docMk/>
          <pc:sldMk cId="939698559" sldId="270"/>
        </pc:sldMkLst>
        <pc:spChg chg="mod">
          <ac:chgData name="Josué Blanco" userId="ac928d9a-53e0-4b55-b537-90c2ff29ba00" providerId="ADAL" clId="{D05C4E9B-96CC-4A4A-B8B4-A76F5BD88BED}" dt="2022-09-26T22:56:13.143" v="123" actId="2711"/>
          <ac:spMkLst>
            <pc:docMk/>
            <pc:sldMk cId="939698559" sldId="270"/>
            <ac:spMk id="3" creationId="{5776D019-C901-4FFA-AF57-BB87501A2E85}"/>
          </ac:spMkLst>
        </pc:spChg>
        <pc:spChg chg="mod">
          <ac:chgData name="Josué Blanco" userId="ac928d9a-53e0-4b55-b537-90c2ff29ba00" providerId="ADAL" clId="{D05C4E9B-96CC-4A4A-B8B4-A76F5BD88BED}" dt="2022-09-26T22:56:21.494" v="124" actId="2711"/>
          <ac:spMkLst>
            <pc:docMk/>
            <pc:sldMk cId="939698559" sldId="270"/>
            <ac:spMk id="4" creationId="{384E6A1E-7D50-44EF-BC1F-CB97F379C9AE}"/>
          </ac:spMkLst>
        </pc:spChg>
        <pc:spChg chg="mod">
          <ac:chgData name="Josué Blanco" userId="ac928d9a-53e0-4b55-b537-90c2ff29ba00" providerId="ADAL" clId="{D05C4E9B-96CC-4A4A-B8B4-A76F5BD88BED}" dt="2022-09-26T22:51:22.214" v="91"/>
          <ac:spMkLst>
            <pc:docMk/>
            <pc:sldMk cId="939698559" sldId="270"/>
            <ac:spMk id="5" creationId="{FF99AC0E-1D42-EFCE-F659-3C9D8EE51845}"/>
          </ac:spMkLst>
        </pc:spChg>
      </pc:sldChg>
      <pc:sldChg chg="modSp mod">
        <pc:chgData name="Josué Blanco" userId="ac928d9a-53e0-4b55-b537-90c2ff29ba00" providerId="ADAL" clId="{D05C4E9B-96CC-4A4A-B8B4-A76F5BD88BED}" dt="2022-09-26T22:53:06.314" v="105" actId="20577"/>
        <pc:sldMkLst>
          <pc:docMk/>
          <pc:sldMk cId="2144814554" sldId="271"/>
        </pc:sldMkLst>
        <pc:spChg chg="mod">
          <ac:chgData name="Josué Blanco" userId="ac928d9a-53e0-4b55-b537-90c2ff29ba00" providerId="ADAL" clId="{D05C4E9B-96CC-4A4A-B8B4-A76F5BD88BED}" dt="2022-09-26T22:53:06.314" v="105" actId="20577"/>
          <ac:spMkLst>
            <pc:docMk/>
            <pc:sldMk cId="2144814554" sldId="271"/>
            <ac:spMk id="3" creationId="{3C20FEF4-D52B-4316-B483-2A87A9BFBA3B}"/>
          </ac:spMkLst>
        </pc:spChg>
        <pc:spChg chg="mod">
          <ac:chgData name="Josué Blanco" userId="ac928d9a-53e0-4b55-b537-90c2ff29ba00" providerId="ADAL" clId="{D05C4E9B-96CC-4A4A-B8B4-A76F5BD88BED}" dt="2022-09-26T22:52:04.743" v="95"/>
          <ac:spMkLst>
            <pc:docMk/>
            <pc:sldMk cId="2144814554" sldId="271"/>
            <ac:spMk id="4" creationId="{BFC4E694-709D-FB7E-0674-1748030FDAE0}"/>
          </ac:spMkLst>
        </pc:spChg>
        <pc:spChg chg="mod">
          <ac:chgData name="Josué Blanco" userId="ac928d9a-53e0-4b55-b537-90c2ff29ba00" providerId="ADAL" clId="{D05C4E9B-96CC-4A4A-B8B4-A76F5BD88BED}" dt="2022-09-26T22:51:22.214" v="91"/>
          <ac:spMkLst>
            <pc:docMk/>
            <pc:sldMk cId="2144814554" sldId="271"/>
            <ac:spMk id="12" creationId="{5E622C72-D554-B63A-1FFB-C14B88F07FC8}"/>
          </ac:spMkLst>
        </pc:spChg>
      </pc:sldChg>
      <pc:sldChg chg="modSp setBg">
        <pc:chgData name="Josué Blanco" userId="ac928d9a-53e0-4b55-b537-90c2ff29ba00" providerId="ADAL" clId="{D05C4E9B-96CC-4A4A-B8B4-A76F5BD88BED}" dt="2022-09-28T23:36:36.415" v="139" actId="18331"/>
        <pc:sldMkLst>
          <pc:docMk/>
          <pc:sldMk cId="1674377761" sldId="280"/>
        </pc:sldMkLst>
        <pc:spChg chg="mod">
          <ac:chgData name="Josué Blanco" userId="ac928d9a-53e0-4b55-b537-90c2ff29ba00" providerId="ADAL" clId="{D05C4E9B-96CC-4A4A-B8B4-A76F5BD88BED}" dt="2022-09-26T22:51:22.214" v="91"/>
          <ac:spMkLst>
            <pc:docMk/>
            <pc:sldMk cId="1674377761" sldId="280"/>
            <ac:spMk id="8" creationId="{CC6BCCE9-6EC9-F89C-F5AA-51E20A55AE30}"/>
          </ac:spMkLst>
        </pc:spChg>
      </pc:sldChg>
      <pc:sldChg chg="addSp modSp mod">
        <pc:chgData name="Josué Blanco" userId="ac928d9a-53e0-4b55-b537-90c2ff29ba00" providerId="ADAL" clId="{D05C4E9B-96CC-4A4A-B8B4-A76F5BD88BED}" dt="2022-09-30T21:47:02.065" v="145" actId="20577"/>
        <pc:sldMkLst>
          <pc:docMk/>
          <pc:sldMk cId="2436211355" sldId="284"/>
        </pc:sldMkLst>
        <pc:spChg chg="mod">
          <ac:chgData name="Josué Blanco" userId="ac928d9a-53e0-4b55-b537-90c2ff29ba00" providerId="ADAL" clId="{D05C4E9B-96CC-4A4A-B8B4-A76F5BD88BED}" dt="2022-09-30T21:46:33.228" v="142"/>
          <ac:spMkLst>
            <pc:docMk/>
            <pc:sldMk cId="2436211355" sldId="284"/>
            <ac:spMk id="4" creationId="{774089E0-F5AA-4A44-B128-93EABC790026}"/>
          </ac:spMkLst>
        </pc:spChg>
        <pc:spChg chg="add mod">
          <ac:chgData name="Josué Blanco" userId="ac928d9a-53e0-4b55-b537-90c2ff29ba00" providerId="ADAL" clId="{D05C4E9B-96CC-4A4A-B8B4-A76F5BD88BED}" dt="2022-09-26T22:51:22.214" v="91"/>
          <ac:spMkLst>
            <pc:docMk/>
            <pc:sldMk cId="2436211355" sldId="284"/>
            <ac:spMk id="5" creationId="{FAD703A8-E5B8-ED1A-9DD0-2E2B6B54C31D}"/>
          </ac:spMkLst>
        </pc:spChg>
        <pc:spChg chg="mod">
          <ac:chgData name="Josué Blanco" userId="ac928d9a-53e0-4b55-b537-90c2ff29ba00" providerId="ADAL" clId="{D05C4E9B-96CC-4A4A-B8B4-A76F5BD88BED}" dt="2022-09-26T22:51:22.214" v="91"/>
          <ac:spMkLst>
            <pc:docMk/>
            <pc:sldMk cId="2436211355" sldId="284"/>
            <ac:spMk id="7" creationId="{F7FF646D-9452-23E1-3169-E10D6932149E}"/>
          </ac:spMkLst>
        </pc:spChg>
        <pc:spChg chg="mod">
          <ac:chgData name="Josué Blanco" userId="ac928d9a-53e0-4b55-b537-90c2ff29ba00" providerId="ADAL" clId="{D05C4E9B-96CC-4A4A-B8B4-A76F5BD88BED}" dt="2022-09-30T21:47:02.065" v="145" actId="20577"/>
          <ac:spMkLst>
            <pc:docMk/>
            <pc:sldMk cId="2436211355" sldId="284"/>
            <ac:spMk id="8" creationId="{7FC95054-F87C-351A-9CB6-BE13E75AF00F}"/>
          </ac:spMkLst>
        </pc:spChg>
      </pc:sldChg>
      <pc:sldChg chg="modSp mod">
        <pc:chgData name="Josué Blanco" userId="ac928d9a-53e0-4b55-b537-90c2ff29ba00" providerId="ADAL" clId="{D05C4E9B-96CC-4A4A-B8B4-A76F5BD88BED}" dt="2022-09-26T22:55:06.308" v="119" actId="14100"/>
        <pc:sldMkLst>
          <pc:docMk/>
          <pc:sldMk cId="138186495" sldId="288"/>
        </pc:sldMkLst>
        <pc:spChg chg="mod">
          <ac:chgData name="Josué Blanco" userId="ac928d9a-53e0-4b55-b537-90c2ff29ba00" providerId="ADAL" clId="{D05C4E9B-96CC-4A4A-B8B4-A76F5BD88BED}" dt="2022-09-26T22:51:22.214" v="91"/>
          <ac:spMkLst>
            <pc:docMk/>
            <pc:sldMk cId="138186495" sldId="288"/>
            <ac:spMk id="4" creationId="{98BA7A63-F987-534B-B815-A38E0CBB2BB6}"/>
          </ac:spMkLst>
        </pc:spChg>
        <pc:spChg chg="mod">
          <ac:chgData name="Josué Blanco" userId="ac928d9a-53e0-4b55-b537-90c2ff29ba00" providerId="ADAL" clId="{D05C4E9B-96CC-4A4A-B8B4-A76F5BD88BED}" dt="2022-09-26T22:55:06.308" v="119" actId="14100"/>
          <ac:spMkLst>
            <pc:docMk/>
            <pc:sldMk cId="138186495" sldId="288"/>
            <ac:spMk id="5" creationId="{80845DD5-7418-275B-972E-32038AE246B0}"/>
          </ac:spMkLst>
        </pc:spChg>
      </pc:sldChg>
      <pc:sldMasterChg chg="modSp">
        <pc:chgData name="Josué Blanco" userId="ac928d9a-53e0-4b55-b537-90c2ff29ba00" providerId="ADAL" clId="{D05C4E9B-96CC-4A4A-B8B4-A76F5BD88BED}" dt="2022-09-26T22:51:59.473" v="94"/>
        <pc:sldMasterMkLst>
          <pc:docMk/>
          <pc:sldMasterMk cId="2624064468" sldId="2147483648"/>
        </pc:sldMasterMkLst>
        <pc:spChg chg="mod">
          <ac:chgData name="Josué Blanco" userId="ac928d9a-53e0-4b55-b537-90c2ff29ba00" providerId="ADAL" clId="{D05C4E9B-96CC-4A4A-B8B4-A76F5BD88BED}" dt="2022-09-26T22:51:59.473" v="94"/>
          <ac:spMkLst>
            <pc:docMk/>
            <pc:sldMasterMk cId="2624064468" sldId="2147483648"/>
            <ac:spMk id="2" creationId="{88590C38-DDA3-406C-9BCB-0BC5C0EF561F}"/>
          </ac:spMkLst>
        </pc:spChg>
        <pc:spChg chg="mod">
          <ac:chgData name="Josué Blanco" userId="ac928d9a-53e0-4b55-b537-90c2ff29ba00" providerId="ADAL" clId="{D05C4E9B-96CC-4A4A-B8B4-A76F5BD88BED}" dt="2022-09-26T22:51:22.214" v="91"/>
          <ac:spMkLst>
            <pc:docMk/>
            <pc:sldMasterMk cId="2624064468" sldId="2147483648"/>
            <ac:spMk id="3" creationId="{4E82E739-93EA-4E14-98C7-0CE8CB4F7927}"/>
          </ac:spMkLst>
        </pc:spChg>
        <pc:spChg chg="mod">
          <ac:chgData name="Josué Blanco" userId="ac928d9a-53e0-4b55-b537-90c2ff29ba00" providerId="ADAL" clId="{D05C4E9B-96CC-4A4A-B8B4-A76F5BD88BED}" dt="2022-09-26T22:51:22.214" v="91"/>
          <ac:spMkLst>
            <pc:docMk/>
            <pc:sldMasterMk cId="2624064468" sldId="2147483648"/>
            <ac:spMk id="4" creationId="{10DDEF22-7EFD-4907-9E20-D03FE4BE3169}"/>
          </ac:spMkLst>
        </pc:spChg>
        <pc:spChg chg="mod">
          <ac:chgData name="Josué Blanco" userId="ac928d9a-53e0-4b55-b537-90c2ff29ba00" providerId="ADAL" clId="{D05C4E9B-96CC-4A4A-B8B4-A76F5BD88BED}" dt="2022-09-26T22:51:22.214" v="91"/>
          <ac:spMkLst>
            <pc:docMk/>
            <pc:sldMasterMk cId="2624064468" sldId="2147483648"/>
            <ac:spMk id="5" creationId="{FC642BB9-86EC-436B-B0DD-93B418A0DE64}"/>
          </ac:spMkLst>
        </pc:spChg>
        <pc:spChg chg="mod">
          <ac:chgData name="Josué Blanco" userId="ac928d9a-53e0-4b55-b537-90c2ff29ba00" providerId="ADAL" clId="{D05C4E9B-96CC-4A4A-B8B4-A76F5BD88BED}" dt="2022-09-26T22:51:22.214" v="91"/>
          <ac:spMkLst>
            <pc:docMk/>
            <pc:sldMasterMk cId="2624064468" sldId="2147483648"/>
            <ac:spMk id="6" creationId="{F8E0E1FC-AA7B-43F3-9D86-66E628BD0C10}"/>
          </ac:spMkLst>
        </pc:spChg>
      </pc:sldMasterChg>
    </pc:docChg>
  </pc:docChgLst>
  <pc:docChgLst>
    <pc:chgData name="Molly Pencke" userId="S::mpencke@bezosfamilyfoundation.org::5948dcb7-32fd-434c-826c-f9a774153ef8" providerId="AD" clId="Web-{F6FA61E8-20F1-4E97-9B94-BC2A95399C78}"/>
    <pc:docChg chg="modSld">
      <pc:chgData name="Molly Pencke" userId="S::mpencke@bezosfamilyfoundation.org::5948dcb7-32fd-434c-826c-f9a774153ef8" providerId="AD" clId="Web-{F6FA61E8-20F1-4E97-9B94-BC2A95399C78}" dt="2023-09-25T23:53:51.562" v="306" actId="20577"/>
      <pc:docMkLst>
        <pc:docMk/>
      </pc:docMkLst>
      <pc:sldChg chg="modSp">
        <pc:chgData name="Molly Pencke" userId="S::mpencke@bezosfamilyfoundation.org::5948dcb7-32fd-434c-826c-f9a774153ef8" providerId="AD" clId="Web-{F6FA61E8-20F1-4E97-9B94-BC2A95399C78}" dt="2023-09-25T23:48:51.488" v="181" actId="20577"/>
        <pc:sldMkLst>
          <pc:docMk/>
          <pc:sldMk cId="2233768519" sldId="262"/>
        </pc:sldMkLst>
        <pc:spChg chg="mod">
          <ac:chgData name="Molly Pencke" userId="S::mpencke@bezosfamilyfoundation.org::5948dcb7-32fd-434c-826c-f9a774153ef8" providerId="AD" clId="Web-{F6FA61E8-20F1-4E97-9B94-BC2A95399C78}" dt="2023-09-25T23:48:51.488" v="181" actId="20577"/>
          <ac:spMkLst>
            <pc:docMk/>
            <pc:sldMk cId="2233768519" sldId="262"/>
            <ac:spMk id="9" creationId="{DE3E8484-61C8-4E40-8EC9-F9F9B8033D5E}"/>
          </ac:spMkLst>
        </pc:spChg>
      </pc:sldChg>
      <pc:sldChg chg="modSp">
        <pc:chgData name="Molly Pencke" userId="S::mpencke@bezosfamilyfoundation.org::5948dcb7-32fd-434c-826c-f9a774153ef8" providerId="AD" clId="Web-{F6FA61E8-20F1-4E97-9B94-BC2A95399C78}" dt="2023-09-25T23:53:21.373" v="292" actId="20577"/>
        <pc:sldMkLst>
          <pc:docMk/>
          <pc:sldMk cId="1051435397" sldId="265"/>
        </pc:sldMkLst>
        <pc:spChg chg="mod">
          <ac:chgData name="Molly Pencke" userId="S::mpencke@bezosfamilyfoundation.org::5948dcb7-32fd-434c-826c-f9a774153ef8" providerId="AD" clId="Web-{F6FA61E8-20F1-4E97-9B94-BC2A95399C78}" dt="2023-09-25T23:53:21.373" v="292" actId="20577"/>
          <ac:spMkLst>
            <pc:docMk/>
            <pc:sldMk cId="1051435397" sldId="265"/>
            <ac:spMk id="11" creationId="{05FAC1C3-912B-4C66-8F30-02014063BE85}"/>
          </ac:spMkLst>
        </pc:spChg>
      </pc:sldChg>
      <pc:sldChg chg="modSp">
        <pc:chgData name="Molly Pencke" userId="S::mpencke@bezosfamilyfoundation.org::5948dcb7-32fd-434c-826c-f9a774153ef8" providerId="AD" clId="Web-{F6FA61E8-20F1-4E97-9B94-BC2A95399C78}" dt="2023-09-25T23:46:33.905" v="174" actId="20577"/>
        <pc:sldMkLst>
          <pc:docMk/>
          <pc:sldMk cId="1884920090" sldId="269"/>
        </pc:sldMkLst>
        <pc:spChg chg="mod">
          <ac:chgData name="Molly Pencke" userId="S::mpencke@bezosfamilyfoundation.org::5948dcb7-32fd-434c-826c-f9a774153ef8" providerId="AD" clId="Web-{F6FA61E8-20F1-4E97-9B94-BC2A95399C78}" dt="2023-09-25T23:46:33.905" v="174" actId="20577"/>
          <ac:spMkLst>
            <pc:docMk/>
            <pc:sldMk cId="1884920090" sldId="269"/>
            <ac:spMk id="9" creationId="{696C4EA9-7DA9-437E-9019-4AC030B93C06}"/>
          </ac:spMkLst>
        </pc:spChg>
      </pc:sldChg>
      <pc:sldChg chg="modSp">
        <pc:chgData name="Molly Pencke" userId="S::mpencke@bezosfamilyfoundation.org::5948dcb7-32fd-434c-826c-f9a774153ef8" providerId="AD" clId="Web-{F6FA61E8-20F1-4E97-9B94-BC2A95399C78}" dt="2023-09-25T23:46:12.389" v="169" actId="20577"/>
        <pc:sldMkLst>
          <pc:docMk/>
          <pc:sldMk cId="939698559" sldId="270"/>
        </pc:sldMkLst>
        <pc:spChg chg="mod">
          <ac:chgData name="Molly Pencke" userId="S::mpencke@bezosfamilyfoundation.org::5948dcb7-32fd-434c-826c-f9a774153ef8" providerId="AD" clId="Web-{F6FA61E8-20F1-4E97-9B94-BC2A95399C78}" dt="2023-09-25T23:46:12.389" v="169" actId="20577"/>
          <ac:spMkLst>
            <pc:docMk/>
            <pc:sldMk cId="939698559" sldId="270"/>
            <ac:spMk id="3" creationId="{5776D019-C901-4FFA-AF57-BB87501A2E85}"/>
          </ac:spMkLst>
        </pc:spChg>
        <pc:spChg chg="mod">
          <ac:chgData name="Molly Pencke" userId="S::mpencke@bezosfamilyfoundation.org::5948dcb7-32fd-434c-826c-f9a774153ef8" providerId="AD" clId="Web-{F6FA61E8-20F1-4E97-9B94-BC2A95399C78}" dt="2023-09-25T23:44:39.838" v="144" actId="20577"/>
          <ac:spMkLst>
            <pc:docMk/>
            <pc:sldMk cId="939698559" sldId="270"/>
            <ac:spMk id="4" creationId="{384E6A1E-7D50-44EF-BC1F-CB97F379C9AE}"/>
          </ac:spMkLst>
        </pc:spChg>
      </pc:sldChg>
      <pc:sldChg chg="modSp">
        <pc:chgData name="Molly Pencke" userId="S::mpencke@bezosfamilyfoundation.org::5948dcb7-32fd-434c-826c-f9a774153ef8" providerId="AD" clId="Web-{F6FA61E8-20F1-4E97-9B94-BC2A95399C78}" dt="2023-09-25T23:53:51.562" v="306" actId="20577"/>
        <pc:sldMkLst>
          <pc:docMk/>
          <pc:sldMk cId="2144814554" sldId="271"/>
        </pc:sldMkLst>
        <pc:spChg chg="mod">
          <ac:chgData name="Molly Pencke" userId="S::mpencke@bezosfamilyfoundation.org::5948dcb7-32fd-434c-826c-f9a774153ef8" providerId="AD" clId="Web-{F6FA61E8-20F1-4E97-9B94-BC2A95399C78}" dt="2023-09-25T23:53:51.562" v="306" actId="20577"/>
          <ac:spMkLst>
            <pc:docMk/>
            <pc:sldMk cId="2144814554" sldId="271"/>
            <ac:spMk id="4" creationId="{BFC4E694-709D-FB7E-0674-1748030FDAE0}"/>
          </ac:spMkLst>
        </pc:spChg>
      </pc:sldChg>
    </pc:docChg>
  </pc:docChgLst>
  <pc:docChgLst>
    <pc:chgData name="Molly Pencke" userId="S::mpencke@bezosfamilyfoundation.org::5948dcb7-32fd-434c-826c-f9a774153ef8" providerId="AD" clId="Web-{678C04D4-0971-4E7A-86A4-230BD482D5AF}"/>
    <pc:docChg chg="modSld">
      <pc:chgData name="Molly Pencke" userId="S::mpencke@bezosfamilyfoundation.org::5948dcb7-32fd-434c-826c-f9a774153ef8" providerId="AD" clId="Web-{678C04D4-0971-4E7A-86A4-230BD482D5AF}" dt="2022-10-04T19:46:34.546" v="73" actId="20577"/>
      <pc:docMkLst>
        <pc:docMk/>
      </pc:docMkLst>
      <pc:sldChg chg="modSp">
        <pc:chgData name="Molly Pencke" userId="S::mpencke@bezosfamilyfoundation.org::5948dcb7-32fd-434c-826c-f9a774153ef8" providerId="AD" clId="Web-{678C04D4-0971-4E7A-86A4-230BD482D5AF}" dt="2022-10-04T19:43:06.370" v="40" actId="20577"/>
        <pc:sldMkLst>
          <pc:docMk/>
          <pc:sldMk cId="2233768519" sldId="262"/>
        </pc:sldMkLst>
        <pc:spChg chg="mod">
          <ac:chgData name="Molly Pencke" userId="S::mpencke@bezosfamilyfoundation.org::5948dcb7-32fd-434c-826c-f9a774153ef8" providerId="AD" clId="Web-{678C04D4-0971-4E7A-86A4-230BD482D5AF}" dt="2022-10-04T19:43:06.370" v="40" actId="20577"/>
          <ac:spMkLst>
            <pc:docMk/>
            <pc:sldMk cId="2233768519" sldId="262"/>
            <ac:spMk id="9" creationId="{DE3E8484-61C8-4E40-8EC9-F9F9B8033D5E}"/>
          </ac:spMkLst>
        </pc:spChg>
      </pc:sldChg>
      <pc:sldChg chg="modSp">
        <pc:chgData name="Molly Pencke" userId="S::mpencke@bezosfamilyfoundation.org::5948dcb7-32fd-434c-826c-f9a774153ef8" providerId="AD" clId="Web-{678C04D4-0971-4E7A-86A4-230BD482D5AF}" dt="2022-10-04T19:43:00.229" v="39" actId="20577"/>
        <pc:sldMkLst>
          <pc:docMk/>
          <pc:sldMk cId="1051435397" sldId="265"/>
        </pc:sldMkLst>
        <pc:spChg chg="mod">
          <ac:chgData name="Molly Pencke" userId="S::mpencke@bezosfamilyfoundation.org::5948dcb7-32fd-434c-826c-f9a774153ef8" providerId="AD" clId="Web-{678C04D4-0971-4E7A-86A4-230BD482D5AF}" dt="2022-10-04T19:41:18.290" v="5" actId="20577"/>
          <ac:spMkLst>
            <pc:docMk/>
            <pc:sldMk cId="1051435397" sldId="265"/>
            <ac:spMk id="8" creationId="{F36A7ADE-3502-D89D-5A69-98D07507CBB2}"/>
          </ac:spMkLst>
        </pc:spChg>
        <pc:spChg chg="mod">
          <ac:chgData name="Molly Pencke" userId="S::mpencke@bezosfamilyfoundation.org::5948dcb7-32fd-434c-826c-f9a774153ef8" providerId="AD" clId="Web-{678C04D4-0971-4E7A-86A4-230BD482D5AF}" dt="2022-10-04T19:43:00.229" v="39" actId="20577"/>
          <ac:spMkLst>
            <pc:docMk/>
            <pc:sldMk cId="1051435397" sldId="265"/>
            <ac:spMk id="11" creationId="{05FAC1C3-912B-4C66-8F30-02014063BE85}"/>
          </ac:spMkLst>
        </pc:spChg>
      </pc:sldChg>
      <pc:sldChg chg="modSp">
        <pc:chgData name="Molly Pencke" userId="S::mpencke@bezosfamilyfoundation.org::5948dcb7-32fd-434c-826c-f9a774153ef8" providerId="AD" clId="Web-{678C04D4-0971-4E7A-86A4-230BD482D5AF}" dt="2022-10-04T19:46:34.546" v="73" actId="20577"/>
        <pc:sldMkLst>
          <pc:docMk/>
          <pc:sldMk cId="1884920090" sldId="269"/>
        </pc:sldMkLst>
        <pc:spChg chg="mod">
          <ac:chgData name="Molly Pencke" userId="S::mpencke@bezosfamilyfoundation.org::5948dcb7-32fd-434c-826c-f9a774153ef8" providerId="AD" clId="Web-{678C04D4-0971-4E7A-86A4-230BD482D5AF}" dt="2022-10-04T19:46:34.546" v="73" actId="20577"/>
          <ac:spMkLst>
            <pc:docMk/>
            <pc:sldMk cId="1884920090" sldId="269"/>
            <ac:spMk id="4" creationId="{03347A62-CDAD-4E7A-B481-5DC852BDFAA0}"/>
          </ac:spMkLst>
        </pc:spChg>
        <pc:graphicFrameChg chg="modGraphic">
          <ac:chgData name="Molly Pencke" userId="S::mpencke@bezosfamilyfoundation.org::5948dcb7-32fd-434c-826c-f9a774153ef8" providerId="AD" clId="Web-{678C04D4-0971-4E7A-86A4-230BD482D5AF}" dt="2022-10-04T19:45:32.029" v="47" actId="20577"/>
          <ac:graphicFrameMkLst>
            <pc:docMk/>
            <pc:sldMk cId="1884920090" sldId="269"/>
            <ac:graphicFrameMk id="5" creationId="{34487EC5-6444-4984-B8EF-E634DA836537}"/>
          </ac:graphicFrameMkLst>
        </pc:graphicFrameChg>
      </pc:sldChg>
      <pc:sldChg chg="modSp">
        <pc:chgData name="Molly Pencke" userId="S::mpencke@bezosfamilyfoundation.org::5948dcb7-32fd-434c-826c-f9a774153ef8" providerId="AD" clId="Web-{678C04D4-0971-4E7A-86A4-230BD482D5AF}" dt="2022-10-04T19:44:40.512" v="45" actId="20577"/>
        <pc:sldMkLst>
          <pc:docMk/>
          <pc:sldMk cId="939698559" sldId="270"/>
        </pc:sldMkLst>
        <pc:spChg chg="mod">
          <ac:chgData name="Molly Pencke" userId="S::mpencke@bezosfamilyfoundation.org::5948dcb7-32fd-434c-826c-f9a774153ef8" providerId="AD" clId="Web-{678C04D4-0971-4E7A-86A4-230BD482D5AF}" dt="2022-10-04T19:44:40.512" v="45" actId="20577"/>
          <ac:spMkLst>
            <pc:docMk/>
            <pc:sldMk cId="939698559" sldId="270"/>
            <ac:spMk id="3" creationId="{5776D019-C901-4FFA-AF57-BB87501A2E85}"/>
          </ac:spMkLst>
        </pc:spChg>
      </pc:sldChg>
      <pc:sldChg chg="modSp">
        <pc:chgData name="Molly Pencke" userId="S::mpencke@bezosfamilyfoundation.org::5948dcb7-32fd-434c-826c-f9a774153ef8" providerId="AD" clId="Web-{678C04D4-0971-4E7A-86A4-230BD482D5AF}" dt="2022-10-04T19:44:27.418" v="44" actId="20577"/>
        <pc:sldMkLst>
          <pc:docMk/>
          <pc:sldMk cId="2144814554" sldId="271"/>
        </pc:sldMkLst>
        <pc:spChg chg="mod">
          <ac:chgData name="Molly Pencke" userId="S::mpencke@bezosfamilyfoundation.org::5948dcb7-32fd-434c-826c-f9a774153ef8" providerId="AD" clId="Web-{678C04D4-0971-4E7A-86A4-230BD482D5AF}" dt="2022-10-04T19:44:27.418" v="44" actId="20577"/>
          <ac:spMkLst>
            <pc:docMk/>
            <pc:sldMk cId="2144814554" sldId="271"/>
            <ac:spMk id="3" creationId="{3C20FEF4-D52B-4316-B483-2A87A9BFBA3B}"/>
          </ac:spMkLst>
        </pc:spChg>
      </pc:sldChg>
      <pc:sldChg chg="modSp">
        <pc:chgData name="Molly Pencke" userId="S::mpencke@bezosfamilyfoundation.org::5948dcb7-32fd-434c-826c-f9a774153ef8" providerId="AD" clId="Web-{678C04D4-0971-4E7A-86A4-230BD482D5AF}" dt="2022-10-04T19:43:42.152" v="41" actId="20577"/>
        <pc:sldMkLst>
          <pc:docMk/>
          <pc:sldMk cId="2436211355" sldId="284"/>
        </pc:sldMkLst>
        <pc:spChg chg="mod">
          <ac:chgData name="Molly Pencke" userId="S::mpencke@bezosfamilyfoundation.org::5948dcb7-32fd-434c-826c-f9a774153ef8" providerId="AD" clId="Web-{678C04D4-0971-4E7A-86A4-230BD482D5AF}" dt="2022-10-04T19:43:42.152" v="41" actId="20577"/>
          <ac:spMkLst>
            <pc:docMk/>
            <pc:sldMk cId="2436211355" sldId="284"/>
            <ac:spMk id="4" creationId="{774089E0-F5AA-4A44-B128-93EABC790026}"/>
          </ac:spMkLst>
        </pc:spChg>
      </pc:sldChg>
    </pc:docChg>
  </pc:docChgLst>
  <pc:docChgLst>
    <pc:chgData name="Josué Blanco" userId="ac928d9a-53e0-4b55-b537-90c2ff29ba00" providerId="ADAL" clId="{5FD84FBD-02A8-7A43-BA1B-08A33314CE8C}"/>
    <pc:docChg chg="undo redo custSel modSld">
      <pc:chgData name="Josué Blanco" userId="ac928d9a-53e0-4b55-b537-90c2ff29ba00" providerId="ADAL" clId="{5FD84FBD-02A8-7A43-BA1B-08A33314CE8C}" dt="2022-09-20T23:18:25.694" v="1350" actId="403"/>
      <pc:docMkLst>
        <pc:docMk/>
      </pc:docMkLst>
      <pc:sldChg chg="modSp mod">
        <pc:chgData name="Josué Blanco" userId="ac928d9a-53e0-4b55-b537-90c2ff29ba00" providerId="ADAL" clId="{5FD84FBD-02A8-7A43-BA1B-08A33314CE8C}" dt="2022-09-20T23:17:34.618" v="1337" actId="2711"/>
        <pc:sldMkLst>
          <pc:docMk/>
          <pc:sldMk cId="323974383" sldId="261"/>
        </pc:sldMkLst>
        <pc:spChg chg="mod">
          <ac:chgData name="Josué Blanco" userId="ac928d9a-53e0-4b55-b537-90c2ff29ba00" providerId="ADAL" clId="{5FD84FBD-02A8-7A43-BA1B-08A33314CE8C}" dt="2022-09-20T23:17:34.618" v="1337" actId="2711"/>
          <ac:spMkLst>
            <pc:docMk/>
            <pc:sldMk cId="323974383" sldId="261"/>
            <ac:spMk id="2" creationId="{6BE12259-5697-4A32-B69F-FEB2DE28D095}"/>
          </ac:spMkLst>
        </pc:spChg>
        <pc:spChg chg="mod">
          <ac:chgData name="Josué Blanco" userId="ac928d9a-53e0-4b55-b537-90c2ff29ba00" providerId="ADAL" clId="{5FD84FBD-02A8-7A43-BA1B-08A33314CE8C}" dt="2022-09-20T19:51:42.658" v="613" actId="255"/>
          <ac:spMkLst>
            <pc:docMk/>
            <pc:sldMk cId="323974383" sldId="261"/>
            <ac:spMk id="9" creationId="{603224A9-9F6D-4A8E-89D1-099A5DF730A1}"/>
          </ac:spMkLst>
        </pc:spChg>
      </pc:sldChg>
      <pc:sldChg chg="addSp delSp modSp mod setBg">
        <pc:chgData name="Josué Blanco" userId="ac928d9a-53e0-4b55-b537-90c2ff29ba00" providerId="ADAL" clId="{5FD84FBD-02A8-7A43-BA1B-08A33314CE8C}" dt="2022-09-20T23:16:29.649" v="1330" actId="2711"/>
        <pc:sldMkLst>
          <pc:docMk/>
          <pc:sldMk cId="2233768519" sldId="262"/>
        </pc:sldMkLst>
        <pc:spChg chg="del mod">
          <ac:chgData name="Josué Blanco" userId="ac928d9a-53e0-4b55-b537-90c2ff29ba00" providerId="ADAL" clId="{5FD84FBD-02A8-7A43-BA1B-08A33314CE8C}" dt="2022-09-20T18:39:11.712" v="5" actId="478"/>
          <ac:spMkLst>
            <pc:docMk/>
            <pc:sldMk cId="2233768519" sldId="262"/>
            <ac:spMk id="2" creationId="{311881F2-8033-4B0E-B706-3E52FD7307FC}"/>
          </ac:spMkLst>
        </pc:spChg>
        <pc:spChg chg="add mod">
          <ac:chgData name="Josué Blanco" userId="ac928d9a-53e0-4b55-b537-90c2ff29ba00" providerId="ADAL" clId="{5FD84FBD-02A8-7A43-BA1B-08A33314CE8C}" dt="2022-09-20T22:59:15.668" v="1136" actId="207"/>
          <ac:spMkLst>
            <pc:docMk/>
            <pc:sldMk cId="2233768519" sldId="262"/>
            <ac:spMk id="6" creationId="{A38E6857-13EA-3475-EABD-8453436BB8EE}"/>
          </ac:spMkLst>
        </pc:spChg>
        <pc:spChg chg="add mod">
          <ac:chgData name="Josué Blanco" userId="ac928d9a-53e0-4b55-b537-90c2ff29ba00" providerId="ADAL" clId="{5FD84FBD-02A8-7A43-BA1B-08A33314CE8C}" dt="2022-09-20T23:01:29.183" v="1240" actId="207"/>
          <ac:spMkLst>
            <pc:docMk/>
            <pc:sldMk cId="2233768519" sldId="262"/>
            <ac:spMk id="7" creationId="{475BBB1D-7A6D-9699-5737-1019F4725998}"/>
          </ac:spMkLst>
        </pc:spChg>
        <pc:spChg chg="add del mod">
          <ac:chgData name="Josué Blanco" userId="ac928d9a-53e0-4b55-b537-90c2ff29ba00" providerId="ADAL" clId="{5FD84FBD-02A8-7A43-BA1B-08A33314CE8C}" dt="2022-09-20T23:00:42.709" v="1200"/>
          <ac:spMkLst>
            <pc:docMk/>
            <pc:sldMk cId="2233768519" sldId="262"/>
            <ac:spMk id="8" creationId="{B97D2C71-CE79-247B-05B7-63804411FF40}"/>
          </ac:spMkLst>
        </pc:spChg>
        <pc:spChg chg="mod">
          <ac:chgData name="Josué Blanco" userId="ac928d9a-53e0-4b55-b537-90c2ff29ba00" providerId="ADAL" clId="{5FD84FBD-02A8-7A43-BA1B-08A33314CE8C}" dt="2022-09-20T23:16:29.649" v="1330" actId="2711"/>
          <ac:spMkLst>
            <pc:docMk/>
            <pc:sldMk cId="2233768519" sldId="262"/>
            <ac:spMk id="9" creationId="{DE3E8484-61C8-4E40-8EC9-F9F9B8033D5E}"/>
          </ac:spMkLst>
        </pc:spChg>
        <pc:picChg chg="add mod">
          <ac:chgData name="Josué Blanco" userId="ac928d9a-53e0-4b55-b537-90c2ff29ba00" providerId="ADAL" clId="{5FD84FBD-02A8-7A43-BA1B-08A33314CE8C}" dt="2022-09-20T22:52:55.743" v="926" actId="14100"/>
          <ac:picMkLst>
            <pc:docMk/>
            <pc:sldMk cId="2233768519" sldId="262"/>
            <ac:picMk id="4" creationId="{CC01FFA5-63D1-5D84-41E5-A3D082C0DA20}"/>
          </ac:picMkLst>
        </pc:picChg>
        <pc:picChg chg="del mod">
          <ac:chgData name="Josué Blanco" userId="ac928d9a-53e0-4b55-b537-90c2ff29ba00" providerId="ADAL" clId="{5FD84FBD-02A8-7A43-BA1B-08A33314CE8C}" dt="2022-09-20T22:20:20.053" v="917" actId="478"/>
          <ac:picMkLst>
            <pc:docMk/>
            <pc:sldMk cId="2233768519" sldId="262"/>
            <ac:picMk id="5" creationId="{18B3E7F1-0A55-44BC-9D5A-341F13D25F1B}"/>
          </ac:picMkLst>
        </pc:picChg>
      </pc:sldChg>
      <pc:sldChg chg="addSp delSp modSp mod">
        <pc:chgData name="Josué Blanco" userId="ac928d9a-53e0-4b55-b537-90c2ff29ba00" providerId="ADAL" clId="{5FD84FBD-02A8-7A43-BA1B-08A33314CE8C}" dt="2022-09-20T23:16:45.108" v="1331" actId="2711"/>
        <pc:sldMkLst>
          <pc:docMk/>
          <pc:sldMk cId="1051435397" sldId="265"/>
        </pc:sldMkLst>
        <pc:spChg chg="add del mod">
          <ac:chgData name="Josué Blanco" userId="ac928d9a-53e0-4b55-b537-90c2ff29ba00" providerId="ADAL" clId="{5FD84FBD-02A8-7A43-BA1B-08A33314CE8C}" dt="2022-09-20T18:42:41.656" v="29" actId="478"/>
          <ac:spMkLst>
            <pc:docMk/>
            <pc:sldMk cId="1051435397" sldId="265"/>
            <ac:spMk id="5" creationId="{29E86BE3-0951-5352-805F-3B0316E863E3}"/>
          </ac:spMkLst>
        </pc:spChg>
        <pc:spChg chg="add mod">
          <ac:chgData name="Josué Blanco" userId="ac928d9a-53e0-4b55-b537-90c2ff29ba00" providerId="ADAL" clId="{5FD84FBD-02A8-7A43-BA1B-08A33314CE8C}" dt="2022-09-20T19:39:20.666" v="490" actId="207"/>
          <ac:spMkLst>
            <pc:docMk/>
            <pc:sldMk cId="1051435397" sldId="265"/>
            <ac:spMk id="7" creationId="{0E291BAB-8D52-4507-7C8A-0C686AF0F272}"/>
          </ac:spMkLst>
        </pc:spChg>
        <pc:spChg chg="add mod">
          <ac:chgData name="Josué Blanco" userId="ac928d9a-53e0-4b55-b537-90c2ff29ba00" providerId="ADAL" clId="{5FD84FBD-02A8-7A43-BA1B-08A33314CE8C}" dt="2022-09-20T19:11:23.005" v="95" actId="1076"/>
          <ac:spMkLst>
            <pc:docMk/>
            <pc:sldMk cId="1051435397" sldId="265"/>
            <ac:spMk id="8" creationId="{F36A7ADE-3502-D89D-5A69-98D07507CBB2}"/>
          </ac:spMkLst>
        </pc:spChg>
        <pc:spChg chg="del mod">
          <ac:chgData name="Josué Blanco" userId="ac928d9a-53e0-4b55-b537-90c2ff29ba00" providerId="ADAL" clId="{5FD84FBD-02A8-7A43-BA1B-08A33314CE8C}" dt="2022-09-20T18:42:27.554" v="25" actId="478"/>
          <ac:spMkLst>
            <pc:docMk/>
            <pc:sldMk cId="1051435397" sldId="265"/>
            <ac:spMk id="9" creationId="{A2F8A888-20A0-49F0-AAB7-02961E02FD6D}"/>
          </ac:spMkLst>
        </pc:spChg>
        <pc:spChg chg="mod">
          <ac:chgData name="Josué Blanco" userId="ac928d9a-53e0-4b55-b537-90c2ff29ba00" providerId="ADAL" clId="{5FD84FBD-02A8-7A43-BA1B-08A33314CE8C}" dt="2022-09-20T23:16:45.108" v="1331" actId="2711"/>
          <ac:spMkLst>
            <pc:docMk/>
            <pc:sldMk cId="1051435397" sldId="265"/>
            <ac:spMk id="11" creationId="{05FAC1C3-912B-4C66-8F30-02014063BE85}"/>
          </ac:spMkLst>
        </pc:spChg>
        <pc:picChg chg="add mod">
          <ac:chgData name="Josué Blanco" userId="ac928d9a-53e0-4b55-b537-90c2ff29ba00" providerId="ADAL" clId="{5FD84FBD-02A8-7A43-BA1B-08A33314CE8C}" dt="2022-09-20T18:44:56.690" v="59" actId="1076"/>
          <ac:picMkLst>
            <pc:docMk/>
            <pc:sldMk cId="1051435397" sldId="265"/>
            <ac:picMk id="3" creationId="{A18AAF80-C58D-93B9-CF24-A57ED060C9E3}"/>
          </ac:picMkLst>
        </pc:picChg>
        <pc:picChg chg="del mod">
          <ac:chgData name="Josué Blanco" userId="ac928d9a-53e0-4b55-b537-90c2ff29ba00" providerId="ADAL" clId="{5FD84FBD-02A8-7A43-BA1B-08A33314CE8C}" dt="2022-09-20T18:42:14.028" v="21" actId="478"/>
          <ac:picMkLst>
            <pc:docMk/>
            <pc:sldMk cId="1051435397" sldId="265"/>
            <ac:picMk id="13" creationId="{DC61854C-9859-4082-BE91-826E9FCC71D9}"/>
          </ac:picMkLst>
        </pc:picChg>
        <pc:inkChg chg="add del">
          <ac:chgData name="Josué Blanco" userId="ac928d9a-53e0-4b55-b537-90c2ff29ba00" providerId="ADAL" clId="{5FD84FBD-02A8-7A43-BA1B-08A33314CE8C}" dt="2022-09-20T18:45:52.852" v="65" actId="9405"/>
          <ac:inkMkLst>
            <pc:docMk/>
            <pc:sldMk cId="1051435397" sldId="265"/>
            <ac:inkMk id="6" creationId="{23D1B35D-5DA3-F5AC-6DA7-E6098BC42107}"/>
          </ac:inkMkLst>
        </pc:inkChg>
      </pc:sldChg>
      <pc:sldChg chg="modSp mod">
        <pc:chgData name="Josué Blanco" userId="ac928d9a-53e0-4b55-b537-90c2ff29ba00" providerId="ADAL" clId="{5FD84FBD-02A8-7A43-BA1B-08A33314CE8C}" dt="2022-09-20T23:04:41.489" v="1268" actId="12788"/>
        <pc:sldMkLst>
          <pc:docMk/>
          <pc:sldMk cId="933645514" sldId="268"/>
        </pc:sldMkLst>
        <pc:spChg chg="mod">
          <ac:chgData name="Josué Blanco" userId="ac928d9a-53e0-4b55-b537-90c2ff29ba00" providerId="ADAL" clId="{5FD84FBD-02A8-7A43-BA1B-08A33314CE8C}" dt="2022-09-20T23:04:35.812" v="1267" actId="12788"/>
          <ac:spMkLst>
            <pc:docMk/>
            <pc:sldMk cId="933645514" sldId="268"/>
            <ac:spMk id="3" creationId="{C0F965AF-EE24-4512-895C-F2A540DD8764}"/>
          </ac:spMkLst>
        </pc:spChg>
        <pc:picChg chg="mod">
          <ac:chgData name="Josué Blanco" userId="ac928d9a-53e0-4b55-b537-90c2ff29ba00" providerId="ADAL" clId="{5FD84FBD-02A8-7A43-BA1B-08A33314CE8C}" dt="2022-09-20T23:04:41.489" v="1268" actId="12788"/>
          <ac:picMkLst>
            <pc:docMk/>
            <pc:sldMk cId="933645514" sldId="268"/>
            <ac:picMk id="2050" creationId="{67548F5B-54F4-455C-9ACA-8B951E6A02D4}"/>
          </ac:picMkLst>
        </pc:picChg>
      </pc:sldChg>
      <pc:sldChg chg="delSp modSp mod">
        <pc:chgData name="Josué Blanco" userId="ac928d9a-53e0-4b55-b537-90c2ff29ba00" providerId="ADAL" clId="{5FD84FBD-02A8-7A43-BA1B-08A33314CE8C}" dt="2022-09-20T23:18:25.694" v="1350" actId="403"/>
        <pc:sldMkLst>
          <pc:docMk/>
          <pc:sldMk cId="1884920090" sldId="269"/>
        </pc:sldMkLst>
        <pc:spChg chg="mod">
          <ac:chgData name="Josué Blanco" userId="ac928d9a-53e0-4b55-b537-90c2ff29ba00" providerId="ADAL" clId="{5FD84FBD-02A8-7A43-BA1B-08A33314CE8C}" dt="2022-09-20T23:18:04.282" v="1346" actId="14100"/>
          <ac:spMkLst>
            <pc:docMk/>
            <pc:sldMk cId="1884920090" sldId="269"/>
            <ac:spMk id="2" creationId="{C127591C-7691-47E8-AC23-3BF77183B2EC}"/>
          </ac:spMkLst>
        </pc:spChg>
        <pc:spChg chg="mod">
          <ac:chgData name="Josué Blanco" userId="ac928d9a-53e0-4b55-b537-90c2ff29ba00" providerId="ADAL" clId="{5FD84FBD-02A8-7A43-BA1B-08A33314CE8C}" dt="2022-09-20T23:18:13.665" v="1347" actId="1076"/>
          <ac:spMkLst>
            <pc:docMk/>
            <pc:sldMk cId="1884920090" sldId="269"/>
            <ac:spMk id="4" creationId="{03347A62-CDAD-4E7A-B481-5DC852BDFAA0}"/>
          </ac:spMkLst>
        </pc:spChg>
        <pc:spChg chg="mod">
          <ac:chgData name="Josué Blanco" userId="ac928d9a-53e0-4b55-b537-90c2ff29ba00" providerId="ADAL" clId="{5FD84FBD-02A8-7A43-BA1B-08A33314CE8C}" dt="2022-09-20T23:17:53.349" v="1344" actId="14100"/>
          <ac:spMkLst>
            <pc:docMk/>
            <pc:sldMk cId="1884920090" sldId="269"/>
            <ac:spMk id="7" creationId="{0FCFA94A-874F-4785-8A6C-3951E5583E82}"/>
          </ac:spMkLst>
        </pc:spChg>
        <pc:spChg chg="mod">
          <ac:chgData name="Josué Blanco" userId="ac928d9a-53e0-4b55-b537-90c2ff29ba00" providerId="ADAL" clId="{5FD84FBD-02A8-7A43-BA1B-08A33314CE8C}" dt="2022-09-20T23:18:25.694" v="1350" actId="403"/>
          <ac:spMkLst>
            <pc:docMk/>
            <pc:sldMk cId="1884920090" sldId="269"/>
            <ac:spMk id="9" creationId="{696C4EA9-7DA9-437E-9019-4AC030B93C06}"/>
          </ac:spMkLst>
        </pc:spChg>
        <pc:spChg chg="del mod">
          <ac:chgData name="Josué Blanco" userId="ac928d9a-53e0-4b55-b537-90c2ff29ba00" providerId="ADAL" clId="{5FD84FBD-02A8-7A43-BA1B-08A33314CE8C}" dt="2022-09-20T19:57:59.148" v="679" actId="478"/>
          <ac:spMkLst>
            <pc:docMk/>
            <pc:sldMk cId="1884920090" sldId="269"/>
            <ac:spMk id="21" creationId="{AD267F77-61A8-42E0-BC97-CDA4A81D9F05}"/>
          </ac:spMkLst>
        </pc:spChg>
        <pc:spChg chg="del mod">
          <ac:chgData name="Josué Blanco" userId="ac928d9a-53e0-4b55-b537-90c2ff29ba00" providerId="ADAL" clId="{5FD84FBD-02A8-7A43-BA1B-08A33314CE8C}" dt="2022-09-20T19:58:06.588" v="682" actId="478"/>
          <ac:spMkLst>
            <pc:docMk/>
            <pc:sldMk cId="1884920090" sldId="269"/>
            <ac:spMk id="22" creationId="{C0CB1C27-FE49-4AEB-90AD-4B88C5BF2C78}"/>
          </ac:spMkLst>
        </pc:spChg>
        <pc:graphicFrameChg chg="mod modGraphic">
          <ac:chgData name="Josué Blanco" userId="ac928d9a-53e0-4b55-b537-90c2ff29ba00" providerId="ADAL" clId="{5FD84FBD-02A8-7A43-BA1B-08A33314CE8C}" dt="2022-09-20T23:06:46.688" v="1327"/>
          <ac:graphicFrameMkLst>
            <pc:docMk/>
            <pc:sldMk cId="1884920090" sldId="269"/>
            <ac:graphicFrameMk id="5" creationId="{34487EC5-6444-4984-B8EF-E634DA836537}"/>
          </ac:graphicFrameMkLst>
        </pc:graphicFrameChg>
      </pc:sldChg>
      <pc:sldChg chg="addSp delSp modSp mod">
        <pc:chgData name="Josué Blanco" userId="ac928d9a-53e0-4b55-b537-90c2ff29ba00" providerId="ADAL" clId="{5FD84FBD-02A8-7A43-BA1B-08A33314CE8C}" dt="2022-09-20T23:03:38.026" v="1262" actId="2711"/>
        <pc:sldMkLst>
          <pc:docMk/>
          <pc:sldMk cId="939698559" sldId="270"/>
        </pc:sldMkLst>
        <pc:spChg chg="del mod">
          <ac:chgData name="Josué Blanco" userId="ac928d9a-53e0-4b55-b537-90c2ff29ba00" providerId="ADAL" clId="{5FD84FBD-02A8-7A43-BA1B-08A33314CE8C}" dt="2022-09-20T20:07:25.959" v="820" actId="478"/>
          <ac:spMkLst>
            <pc:docMk/>
            <pc:sldMk cId="939698559" sldId="270"/>
            <ac:spMk id="2" creationId="{DC697836-166D-4A2C-8007-244770EB444F}"/>
          </ac:spMkLst>
        </pc:spChg>
        <pc:spChg chg="mod">
          <ac:chgData name="Josué Blanco" userId="ac928d9a-53e0-4b55-b537-90c2ff29ba00" providerId="ADAL" clId="{5FD84FBD-02A8-7A43-BA1B-08A33314CE8C}" dt="2022-09-20T23:03:13.362" v="1258" actId="14100"/>
          <ac:spMkLst>
            <pc:docMk/>
            <pc:sldMk cId="939698559" sldId="270"/>
            <ac:spMk id="3" creationId="{5776D019-C901-4FFA-AF57-BB87501A2E85}"/>
          </ac:spMkLst>
        </pc:spChg>
        <pc:spChg chg="mod">
          <ac:chgData name="Josué Blanco" userId="ac928d9a-53e0-4b55-b537-90c2ff29ba00" providerId="ADAL" clId="{5FD84FBD-02A8-7A43-BA1B-08A33314CE8C}" dt="2022-09-20T23:03:38.026" v="1262" actId="2711"/>
          <ac:spMkLst>
            <pc:docMk/>
            <pc:sldMk cId="939698559" sldId="270"/>
            <ac:spMk id="4" creationId="{384E6A1E-7D50-44EF-BC1F-CB97F379C9AE}"/>
          </ac:spMkLst>
        </pc:spChg>
        <pc:spChg chg="add mod">
          <ac:chgData name="Josué Blanco" userId="ac928d9a-53e0-4b55-b537-90c2ff29ba00" providerId="ADAL" clId="{5FD84FBD-02A8-7A43-BA1B-08A33314CE8C}" dt="2022-09-20T20:10:08.583" v="886" actId="14100"/>
          <ac:spMkLst>
            <pc:docMk/>
            <pc:sldMk cId="939698559" sldId="270"/>
            <ac:spMk id="5" creationId="{FF99AC0E-1D42-EFCE-F659-3C9D8EE51845}"/>
          </ac:spMkLst>
        </pc:spChg>
        <pc:picChg chg="mod">
          <ac:chgData name="Josué Blanco" userId="ac928d9a-53e0-4b55-b537-90c2ff29ba00" providerId="ADAL" clId="{5FD84FBD-02A8-7A43-BA1B-08A33314CE8C}" dt="2022-09-20T20:06:53.615" v="813" actId="14100"/>
          <ac:picMkLst>
            <pc:docMk/>
            <pc:sldMk cId="939698559" sldId="270"/>
            <ac:picMk id="1026" creationId="{724816CE-4962-4338-9925-CE5103A1DCF7}"/>
          </ac:picMkLst>
        </pc:picChg>
      </pc:sldChg>
      <pc:sldChg chg="addSp delSp modSp mod setBg">
        <pc:chgData name="Josué Blanco" userId="ac928d9a-53e0-4b55-b537-90c2ff29ba00" providerId="ADAL" clId="{5FD84FBD-02A8-7A43-BA1B-08A33314CE8C}" dt="2022-09-20T23:16:19.695" v="1329" actId="27636"/>
        <pc:sldMkLst>
          <pc:docMk/>
          <pc:sldMk cId="2144814554" sldId="271"/>
        </pc:sldMkLst>
        <pc:spChg chg="del mod">
          <ac:chgData name="Josué Blanco" userId="ac928d9a-53e0-4b55-b537-90c2ff29ba00" providerId="ADAL" clId="{5FD84FBD-02A8-7A43-BA1B-08A33314CE8C}" dt="2022-09-20T19:50:08.788" v="591" actId="478"/>
          <ac:spMkLst>
            <pc:docMk/>
            <pc:sldMk cId="2144814554" sldId="271"/>
            <ac:spMk id="2" creationId="{3B2679A5-718E-433E-A4A1-43333ECB6F34}"/>
          </ac:spMkLst>
        </pc:spChg>
        <pc:spChg chg="mod">
          <ac:chgData name="Josué Blanco" userId="ac928d9a-53e0-4b55-b537-90c2ff29ba00" providerId="ADAL" clId="{5FD84FBD-02A8-7A43-BA1B-08A33314CE8C}" dt="2022-09-20T23:16:19.695" v="1329" actId="27636"/>
          <ac:spMkLst>
            <pc:docMk/>
            <pc:sldMk cId="2144814554" sldId="271"/>
            <ac:spMk id="3" creationId="{3C20FEF4-D52B-4316-B483-2A87A9BFBA3B}"/>
          </ac:spMkLst>
        </pc:spChg>
        <pc:spChg chg="add mod">
          <ac:chgData name="Josué Blanco" userId="ac928d9a-53e0-4b55-b537-90c2ff29ba00" providerId="ADAL" clId="{5FD84FBD-02A8-7A43-BA1B-08A33314CE8C}" dt="2022-09-20T23:02:25.461" v="1249" actId="2711"/>
          <ac:spMkLst>
            <pc:docMk/>
            <pc:sldMk cId="2144814554" sldId="271"/>
            <ac:spMk id="4" creationId="{BFC4E694-709D-FB7E-0674-1748030FDAE0}"/>
          </ac:spMkLst>
        </pc:spChg>
        <pc:spChg chg="del mod">
          <ac:chgData name="Josué Blanco" userId="ac928d9a-53e0-4b55-b537-90c2ff29ba00" providerId="ADAL" clId="{5FD84FBD-02A8-7A43-BA1B-08A33314CE8C}" dt="2022-09-20T20:03:49.538" v="776" actId="478"/>
          <ac:spMkLst>
            <pc:docMk/>
            <pc:sldMk cId="2144814554" sldId="271"/>
            <ac:spMk id="5" creationId="{5AACB906-C5F8-4A57-ABC0-2EA76A78DA55}"/>
          </ac:spMkLst>
        </pc:spChg>
        <pc:spChg chg="add del mod">
          <ac:chgData name="Josué Blanco" userId="ac928d9a-53e0-4b55-b537-90c2ff29ba00" providerId="ADAL" clId="{5FD84FBD-02A8-7A43-BA1B-08A33314CE8C}" dt="2022-09-20T19:50:12.985" v="592" actId="478"/>
          <ac:spMkLst>
            <pc:docMk/>
            <pc:sldMk cId="2144814554" sldId="271"/>
            <ac:spMk id="8" creationId="{F3502FA2-E05C-0ABC-DCF2-FFB28B5D0B89}"/>
          </ac:spMkLst>
        </pc:spChg>
        <pc:spChg chg="del">
          <ac:chgData name="Josué Blanco" userId="ac928d9a-53e0-4b55-b537-90c2ff29ba00" providerId="ADAL" clId="{5FD84FBD-02A8-7A43-BA1B-08A33314CE8C}" dt="2022-09-20T20:12:45.512" v="905" actId="478"/>
          <ac:spMkLst>
            <pc:docMk/>
            <pc:sldMk cId="2144814554" sldId="271"/>
            <ac:spMk id="11" creationId="{9427AF5F-9A0E-42B7-A252-FD64C9885F9C}"/>
          </ac:spMkLst>
        </pc:spChg>
        <pc:spChg chg="add mod">
          <ac:chgData name="Josué Blanco" userId="ac928d9a-53e0-4b55-b537-90c2ff29ba00" providerId="ADAL" clId="{5FD84FBD-02A8-7A43-BA1B-08A33314CE8C}" dt="2022-09-20T20:11:56.248" v="901" actId="167"/>
          <ac:spMkLst>
            <pc:docMk/>
            <pc:sldMk cId="2144814554" sldId="271"/>
            <ac:spMk id="12" creationId="{5E622C72-D554-B63A-1FFB-C14B88F07FC8}"/>
          </ac:spMkLst>
        </pc:spChg>
        <pc:picChg chg="del mod">
          <ac:chgData name="Josué Blanco" userId="ac928d9a-53e0-4b55-b537-90c2ff29ba00" providerId="ADAL" clId="{5FD84FBD-02A8-7A43-BA1B-08A33314CE8C}" dt="2022-09-20T20:10:53.192" v="890" actId="478"/>
          <ac:picMkLst>
            <pc:docMk/>
            <pc:sldMk cId="2144814554" sldId="271"/>
            <ac:picMk id="6" creationId="{864C274A-C3C7-4969-AA30-DABDD4CDFA4F}"/>
          </ac:picMkLst>
        </pc:picChg>
        <pc:picChg chg="add mod ord">
          <ac:chgData name="Josué Blanco" userId="ac928d9a-53e0-4b55-b537-90c2ff29ba00" providerId="ADAL" clId="{5FD84FBD-02A8-7A43-BA1B-08A33314CE8C}" dt="2022-09-20T20:12:41.409" v="904" actId="13244"/>
          <ac:picMkLst>
            <pc:docMk/>
            <pc:sldMk cId="2144814554" sldId="271"/>
            <ac:picMk id="10" creationId="{EAD2B2D9-719D-C4E5-1133-DEE6A9106B3E}"/>
          </ac:picMkLst>
        </pc:picChg>
      </pc:sldChg>
      <pc:sldChg chg="addSp delSp modSp mod setBg">
        <pc:chgData name="Josué Blanco" userId="ac928d9a-53e0-4b55-b537-90c2ff29ba00" providerId="ADAL" clId="{5FD84FBD-02A8-7A43-BA1B-08A33314CE8C}" dt="2022-09-20T22:58:52.067" v="1135" actId="207"/>
        <pc:sldMkLst>
          <pc:docMk/>
          <pc:sldMk cId="1674377761" sldId="280"/>
        </pc:sldMkLst>
        <pc:spChg chg="add mod">
          <ac:chgData name="Josué Blanco" userId="ac928d9a-53e0-4b55-b537-90c2ff29ba00" providerId="ADAL" clId="{5FD84FBD-02A8-7A43-BA1B-08A33314CE8C}" dt="2022-09-20T22:57:40.140" v="942" actId="20577"/>
          <ac:spMkLst>
            <pc:docMk/>
            <pc:sldMk cId="1674377761" sldId="280"/>
            <ac:spMk id="6" creationId="{7B3A5B46-D4FC-59E5-9072-251631CDFB83}"/>
          </ac:spMkLst>
        </pc:spChg>
        <pc:spChg chg="add del mod">
          <ac:chgData name="Josué Blanco" userId="ac928d9a-53e0-4b55-b537-90c2ff29ba00" providerId="ADAL" clId="{5FD84FBD-02A8-7A43-BA1B-08A33314CE8C}" dt="2022-09-20T19:34:30.828" v="220" actId="478"/>
          <ac:spMkLst>
            <pc:docMk/>
            <pc:sldMk cId="1674377761" sldId="280"/>
            <ac:spMk id="7" creationId="{AE269938-E3CD-8790-0D7E-26B188482B0C}"/>
          </ac:spMkLst>
        </pc:spChg>
        <pc:spChg chg="add mod">
          <ac:chgData name="Josué Blanco" userId="ac928d9a-53e0-4b55-b537-90c2ff29ba00" providerId="ADAL" clId="{5FD84FBD-02A8-7A43-BA1B-08A33314CE8C}" dt="2022-09-20T22:58:52.067" v="1135" actId="207"/>
          <ac:spMkLst>
            <pc:docMk/>
            <pc:sldMk cId="1674377761" sldId="280"/>
            <ac:spMk id="8" creationId="{CC6BCCE9-6EC9-F89C-F5AA-51E20A55AE30}"/>
          </ac:spMkLst>
        </pc:spChg>
        <pc:picChg chg="del mod">
          <ac:chgData name="Josué Blanco" userId="ac928d9a-53e0-4b55-b537-90c2ff29ba00" providerId="ADAL" clId="{5FD84FBD-02A8-7A43-BA1B-08A33314CE8C}" dt="2022-09-20T19:34:22.233" v="216" actId="478"/>
          <ac:picMkLst>
            <pc:docMk/>
            <pc:sldMk cId="1674377761" sldId="280"/>
            <ac:picMk id="2" creationId="{FC4DAA12-E2EA-45AF-AA4D-0A19D99BFE05}"/>
          </ac:picMkLst>
        </pc:picChg>
        <pc:picChg chg="del mod">
          <ac:chgData name="Josué Blanco" userId="ac928d9a-53e0-4b55-b537-90c2ff29ba00" providerId="ADAL" clId="{5FD84FBD-02A8-7A43-BA1B-08A33314CE8C}" dt="2022-09-20T19:37:29.406" v="275" actId="478"/>
          <ac:picMkLst>
            <pc:docMk/>
            <pc:sldMk cId="1674377761" sldId="280"/>
            <ac:picMk id="4" creationId="{857543D9-36B5-4266-BC21-088A333D4374}"/>
          </ac:picMkLst>
        </pc:picChg>
        <pc:picChg chg="add del mod">
          <ac:chgData name="Josué Blanco" userId="ac928d9a-53e0-4b55-b537-90c2ff29ba00" providerId="ADAL" clId="{5FD84FBD-02A8-7A43-BA1B-08A33314CE8C}" dt="2022-09-20T19:35:05.163" v="226" actId="478"/>
          <ac:picMkLst>
            <pc:docMk/>
            <pc:sldMk cId="1674377761" sldId="280"/>
            <ac:picMk id="5" creationId="{9DC80CDD-66AB-D45E-4F14-442FC2BB0F9A}"/>
          </ac:picMkLst>
        </pc:picChg>
        <pc:picChg chg="add mod">
          <ac:chgData name="Josué Blanco" userId="ac928d9a-53e0-4b55-b537-90c2ff29ba00" providerId="ADAL" clId="{5FD84FBD-02A8-7A43-BA1B-08A33314CE8C}" dt="2022-09-20T19:37:47.801" v="281" actId="1076"/>
          <ac:picMkLst>
            <pc:docMk/>
            <pc:sldMk cId="1674377761" sldId="280"/>
            <ac:picMk id="10" creationId="{4404C733-EDC9-A219-5F1D-A3F74743B885}"/>
          </ac:picMkLst>
        </pc:picChg>
      </pc:sldChg>
      <pc:sldChg chg="addSp delSp modSp mod">
        <pc:chgData name="Josué Blanco" userId="ac928d9a-53e0-4b55-b537-90c2ff29ba00" providerId="ADAL" clId="{5FD84FBD-02A8-7A43-BA1B-08A33314CE8C}" dt="2022-09-20T23:17:20.612" v="1336" actId="20577"/>
        <pc:sldMkLst>
          <pc:docMk/>
          <pc:sldMk cId="2436211355" sldId="284"/>
        </pc:sldMkLst>
        <pc:spChg chg="mod">
          <ac:chgData name="Josué Blanco" userId="ac928d9a-53e0-4b55-b537-90c2ff29ba00" providerId="ADAL" clId="{5FD84FBD-02A8-7A43-BA1B-08A33314CE8C}" dt="2022-09-20T23:17:11.416" v="1332" actId="2711"/>
          <ac:spMkLst>
            <pc:docMk/>
            <pc:sldMk cId="2436211355" sldId="284"/>
            <ac:spMk id="2" creationId="{388DF960-BCB4-4902-805D-656A3E15F5A5}"/>
          </ac:spMkLst>
        </pc:spChg>
        <pc:spChg chg="mod">
          <ac:chgData name="Josué Blanco" userId="ac928d9a-53e0-4b55-b537-90c2ff29ba00" providerId="ADAL" clId="{5FD84FBD-02A8-7A43-BA1B-08A33314CE8C}" dt="2022-09-20T19:51:24.230" v="609" actId="2711"/>
          <ac:spMkLst>
            <pc:docMk/>
            <pc:sldMk cId="2436211355" sldId="284"/>
            <ac:spMk id="4" creationId="{774089E0-F5AA-4A44-B128-93EABC790026}"/>
          </ac:spMkLst>
        </pc:spChg>
        <pc:spChg chg="add mod">
          <ac:chgData name="Josué Blanco" userId="ac928d9a-53e0-4b55-b537-90c2ff29ba00" providerId="ADAL" clId="{5FD84FBD-02A8-7A43-BA1B-08A33314CE8C}" dt="2022-09-20T19:45:39.265" v="525" actId="14100"/>
          <ac:spMkLst>
            <pc:docMk/>
            <pc:sldMk cId="2436211355" sldId="284"/>
            <ac:spMk id="7" creationId="{F7FF646D-9452-23E1-3169-E10D6932149E}"/>
          </ac:spMkLst>
        </pc:spChg>
        <pc:spChg chg="add mod">
          <ac:chgData name="Josué Blanco" userId="ac928d9a-53e0-4b55-b537-90c2ff29ba00" providerId="ADAL" clId="{5FD84FBD-02A8-7A43-BA1B-08A33314CE8C}" dt="2022-09-20T23:17:20.612" v="1336" actId="20577"/>
          <ac:spMkLst>
            <pc:docMk/>
            <pc:sldMk cId="2436211355" sldId="284"/>
            <ac:spMk id="8" creationId="{7FC95054-F87C-351A-9CB6-BE13E75AF00F}"/>
          </ac:spMkLst>
        </pc:spChg>
        <pc:spChg chg="del">
          <ac:chgData name="Josué Blanco" userId="ac928d9a-53e0-4b55-b537-90c2ff29ba00" providerId="ADAL" clId="{5FD84FBD-02A8-7A43-BA1B-08A33314CE8C}" dt="2022-09-20T19:27:14.918" v="98" actId="478"/>
          <ac:spMkLst>
            <pc:docMk/>
            <pc:sldMk cId="2436211355" sldId="284"/>
            <ac:spMk id="10" creationId="{2B97F24A-32CE-4C1C-A50D-3016B394DCFB}"/>
          </ac:spMkLst>
        </pc:spChg>
        <pc:spChg chg="del">
          <ac:chgData name="Josué Blanco" userId="ac928d9a-53e0-4b55-b537-90c2ff29ba00" providerId="ADAL" clId="{5FD84FBD-02A8-7A43-BA1B-08A33314CE8C}" dt="2022-09-20T19:27:14.918" v="98" actId="478"/>
          <ac:spMkLst>
            <pc:docMk/>
            <pc:sldMk cId="2436211355" sldId="284"/>
            <ac:spMk id="12" creationId="{CD8B4F24-440B-49E9-B85D-733523DC064B}"/>
          </ac:spMkLst>
        </pc:spChg>
        <pc:picChg chg="del mod">
          <ac:chgData name="Josué Blanco" userId="ac928d9a-53e0-4b55-b537-90c2ff29ba00" providerId="ADAL" clId="{5FD84FBD-02A8-7A43-BA1B-08A33314CE8C}" dt="2022-09-20T19:28:22.120" v="102" actId="478"/>
          <ac:picMkLst>
            <pc:docMk/>
            <pc:sldMk cId="2436211355" sldId="284"/>
            <ac:picMk id="5" creationId="{44A62B67-561A-4084-8AD9-1C70F1CFC17F}"/>
          </ac:picMkLst>
        </pc:picChg>
        <pc:picChg chg="add mod modCrop">
          <ac:chgData name="Josué Blanco" userId="ac928d9a-53e0-4b55-b537-90c2ff29ba00" providerId="ADAL" clId="{5FD84FBD-02A8-7A43-BA1B-08A33314CE8C}" dt="2022-09-20T19:44:22.889" v="502" actId="1076"/>
          <ac:picMkLst>
            <pc:docMk/>
            <pc:sldMk cId="2436211355" sldId="284"/>
            <ac:picMk id="6" creationId="{E05DB720-B1EC-A257-F343-F5A5614EED1A}"/>
          </ac:picMkLst>
        </pc:picChg>
      </pc:sldChg>
      <pc:sldChg chg="addSp modSp mod">
        <pc:chgData name="Josué Blanco" userId="ac928d9a-53e0-4b55-b537-90c2ff29ba00" providerId="ADAL" clId="{5FD84FBD-02A8-7A43-BA1B-08A33314CE8C}" dt="2022-09-20T23:00:29.272" v="1198" actId="14100"/>
        <pc:sldMkLst>
          <pc:docMk/>
          <pc:sldMk cId="138186495" sldId="288"/>
        </pc:sldMkLst>
        <pc:spChg chg="add mod">
          <ac:chgData name="Josué Blanco" userId="ac928d9a-53e0-4b55-b537-90c2ff29ba00" providerId="ADAL" clId="{5FD84FBD-02A8-7A43-BA1B-08A33314CE8C}" dt="2022-09-20T19:55:54.960" v="633" actId="207"/>
          <ac:spMkLst>
            <pc:docMk/>
            <pc:sldMk cId="138186495" sldId="288"/>
            <ac:spMk id="4" creationId="{98BA7A63-F987-534B-B815-A38E0CBB2BB6}"/>
          </ac:spMkLst>
        </pc:spChg>
        <pc:spChg chg="add mod">
          <ac:chgData name="Josué Blanco" userId="ac928d9a-53e0-4b55-b537-90c2ff29ba00" providerId="ADAL" clId="{5FD84FBD-02A8-7A43-BA1B-08A33314CE8C}" dt="2022-09-20T23:00:29.272" v="1198" actId="14100"/>
          <ac:spMkLst>
            <pc:docMk/>
            <pc:sldMk cId="138186495" sldId="288"/>
            <ac:spMk id="5" creationId="{80845DD5-7418-275B-972E-32038AE246B0}"/>
          </ac:spMkLst>
        </pc:spChg>
        <pc:picChg chg="add mod">
          <ac:chgData name="Josué Blanco" userId="ac928d9a-53e0-4b55-b537-90c2ff29ba00" providerId="ADAL" clId="{5FD84FBD-02A8-7A43-BA1B-08A33314CE8C}" dt="2022-09-20T19:54:59.210" v="629" actId="14100"/>
          <ac:picMkLst>
            <pc:docMk/>
            <pc:sldMk cId="138186495" sldId="288"/>
            <ac:picMk id="3" creationId="{781B9EAA-6D23-B543-6702-085DCAF78382}"/>
          </ac:picMkLst>
        </pc:picChg>
        <pc:picChg chg="mod modCrop">
          <ac:chgData name="Josué Blanco" userId="ac928d9a-53e0-4b55-b537-90c2ff29ba00" providerId="ADAL" clId="{5FD84FBD-02A8-7A43-BA1B-08A33314CE8C}" dt="2022-09-20T19:52:44.045" v="621" actId="1076"/>
          <ac:picMkLst>
            <pc:docMk/>
            <pc:sldMk cId="138186495" sldId="288"/>
            <ac:picMk id="6" creationId="{F93307BD-1A58-43FD-A1C0-DD51487AF754}"/>
          </ac:picMkLst>
        </pc:picChg>
      </pc:sldChg>
    </pc:docChg>
  </pc:docChgLst>
  <pc:docChgLst>
    <pc:chgData name="Molly Pencke" userId="S::mpencke@bezosfamilyfoundation.org::5948dcb7-32fd-434c-826c-f9a774153ef8" providerId="AD" clId="Web-{1F3C486B-29E7-4106-B73C-AD3B92B28CA1}"/>
    <pc:docChg chg="modSld">
      <pc:chgData name="Molly Pencke" userId="S::mpencke@bezosfamilyfoundation.org::5948dcb7-32fd-434c-826c-f9a774153ef8" providerId="AD" clId="Web-{1F3C486B-29E7-4106-B73C-AD3B92B28CA1}" dt="2023-09-25T23:37:13.186" v="130" actId="20577"/>
      <pc:docMkLst>
        <pc:docMk/>
      </pc:docMkLst>
      <pc:sldChg chg="modSp">
        <pc:chgData name="Molly Pencke" userId="S::mpencke@bezosfamilyfoundation.org::5948dcb7-32fd-434c-826c-f9a774153ef8" providerId="AD" clId="Web-{1F3C486B-29E7-4106-B73C-AD3B92B28CA1}" dt="2023-09-25T23:37:13.186" v="130" actId="20577"/>
        <pc:sldMkLst>
          <pc:docMk/>
          <pc:sldMk cId="323974383" sldId="261"/>
        </pc:sldMkLst>
        <pc:spChg chg="mod">
          <ac:chgData name="Molly Pencke" userId="S::mpencke@bezosfamilyfoundation.org::5948dcb7-32fd-434c-826c-f9a774153ef8" providerId="AD" clId="Web-{1F3C486B-29E7-4106-B73C-AD3B92B28CA1}" dt="2023-09-25T23:37:13.186" v="130" actId="20577"/>
          <ac:spMkLst>
            <pc:docMk/>
            <pc:sldMk cId="323974383" sldId="261"/>
            <ac:spMk id="9" creationId="{603224A9-9F6D-4A8E-89D1-099A5DF730A1}"/>
          </ac:spMkLst>
        </pc:spChg>
      </pc:sldChg>
      <pc:sldChg chg="modSp">
        <pc:chgData name="Molly Pencke" userId="S::mpencke@bezosfamilyfoundation.org::5948dcb7-32fd-434c-826c-f9a774153ef8" providerId="AD" clId="Web-{1F3C486B-29E7-4106-B73C-AD3B92B28CA1}" dt="2023-09-25T23:33:04.803" v="20" actId="20577"/>
        <pc:sldMkLst>
          <pc:docMk/>
          <pc:sldMk cId="2233768519" sldId="262"/>
        </pc:sldMkLst>
        <pc:spChg chg="mod">
          <ac:chgData name="Molly Pencke" userId="S::mpencke@bezosfamilyfoundation.org::5948dcb7-32fd-434c-826c-f9a774153ef8" providerId="AD" clId="Web-{1F3C486B-29E7-4106-B73C-AD3B92B28CA1}" dt="2023-09-25T23:33:04.803" v="20" actId="20577"/>
          <ac:spMkLst>
            <pc:docMk/>
            <pc:sldMk cId="2233768519" sldId="262"/>
            <ac:spMk id="9" creationId="{DE3E8484-61C8-4E40-8EC9-F9F9B8033D5E}"/>
          </ac:spMkLst>
        </pc:spChg>
      </pc:sldChg>
      <pc:sldChg chg="modSp">
        <pc:chgData name="Molly Pencke" userId="S::mpencke@bezosfamilyfoundation.org::5948dcb7-32fd-434c-826c-f9a774153ef8" providerId="AD" clId="Web-{1F3C486B-29E7-4106-B73C-AD3B92B28CA1}" dt="2023-09-25T23:36:10.574" v="113" actId="20577"/>
        <pc:sldMkLst>
          <pc:docMk/>
          <pc:sldMk cId="1051435397" sldId="265"/>
        </pc:sldMkLst>
        <pc:spChg chg="mod">
          <ac:chgData name="Molly Pencke" userId="S::mpencke@bezosfamilyfoundation.org::5948dcb7-32fd-434c-826c-f9a774153ef8" providerId="AD" clId="Web-{1F3C486B-29E7-4106-B73C-AD3B92B28CA1}" dt="2023-09-25T23:35:58.636" v="111" actId="20577"/>
          <ac:spMkLst>
            <pc:docMk/>
            <pc:sldMk cId="1051435397" sldId="265"/>
            <ac:spMk id="8" creationId="{F36A7ADE-3502-D89D-5A69-98D07507CBB2}"/>
          </ac:spMkLst>
        </pc:spChg>
        <pc:spChg chg="mod">
          <ac:chgData name="Molly Pencke" userId="S::mpencke@bezosfamilyfoundation.org::5948dcb7-32fd-434c-826c-f9a774153ef8" providerId="AD" clId="Web-{1F3C486B-29E7-4106-B73C-AD3B92B28CA1}" dt="2023-09-25T23:36:10.574" v="113" actId="20577"/>
          <ac:spMkLst>
            <pc:docMk/>
            <pc:sldMk cId="1051435397" sldId="265"/>
            <ac:spMk id="11" creationId="{05FAC1C3-912B-4C66-8F30-02014063BE85}"/>
          </ac:spMkLst>
        </pc:spChg>
      </pc:sldChg>
      <pc:sldChg chg="modSp">
        <pc:chgData name="Molly Pencke" userId="S::mpencke@bezosfamilyfoundation.org::5948dcb7-32fd-434c-826c-f9a774153ef8" providerId="AD" clId="Web-{1F3C486B-29E7-4106-B73C-AD3B92B28CA1}" dt="2023-09-25T23:36:31.997" v="118" actId="20577"/>
        <pc:sldMkLst>
          <pc:docMk/>
          <pc:sldMk cId="2436211355" sldId="284"/>
        </pc:sldMkLst>
        <pc:spChg chg="mod">
          <ac:chgData name="Molly Pencke" userId="S::mpencke@bezosfamilyfoundation.org::5948dcb7-32fd-434c-826c-f9a774153ef8" providerId="AD" clId="Web-{1F3C486B-29E7-4106-B73C-AD3B92B28CA1}" dt="2023-09-25T23:36:31.997" v="118" actId="20577"/>
          <ac:spMkLst>
            <pc:docMk/>
            <pc:sldMk cId="2436211355" sldId="284"/>
            <ac:spMk id="5" creationId="{FAD703A8-E5B8-ED1A-9DD0-2E2B6B54C31D}"/>
          </ac:spMkLst>
        </pc:spChg>
      </pc:sldChg>
    </pc:docChg>
  </pc:docChgLst>
  <pc:docChgLst>
    <pc:chgData name="Elyse Rowe" userId="S::elyse@bezosfamilyfoundation.org::ddc066b4-c9cd-44e5-ac0a-e431bb902a35" providerId="AD" clId="Web-{CD1FFDB3-7970-6E80-5B02-F266CF7A8EEC}"/>
    <pc:docChg chg="sldOrd">
      <pc:chgData name="Elyse Rowe" userId="S::elyse@bezosfamilyfoundation.org::ddc066b4-c9cd-44e5-ac0a-e431bb902a35" providerId="AD" clId="Web-{CD1FFDB3-7970-6E80-5B02-F266CF7A8EEC}" dt="2021-09-07T20:47:59.256" v="0"/>
      <pc:docMkLst>
        <pc:docMk/>
      </pc:docMkLst>
      <pc:sldChg chg="ord">
        <pc:chgData name="Elyse Rowe" userId="S::elyse@bezosfamilyfoundation.org::ddc066b4-c9cd-44e5-ac0a-e431bb902a35" providerId="AD" clId="Web-{CD1FFDB3-7970-6E80-5B02-F266CF7A8EEC}" dt="2021-09-07T20:47:59.256" v="0"/>
        <pc:sldMkLst>
          <pc:docMk/>
          <pc:sldMk cId="933645514" sldId="268"/>
        </pc:sldMkLst>
      </pc:sldChg>
    </pc:docChg>
  </pc:docChgLst>
  <pc:docChgLst>
    <pc:chgData name="Josué Blanco" userId="ac928d9a-53e0-4b55-b537-90c2ff29ba00" providerId="ADAL" clId="{67A5EDC5-B03D-F146-83ED-51697EC38DA9}"/>
    <pc:docChg chg="undo custSel modSld">
      <pc:chgData name="Josué Blanco" userId="ac928d9a-53e0-4b55-b537-90c2ff29ba00" providerId="ADAL" clId="{67A5EDC5-B03D-F146-83ED-51697EC38DA9}" dt="2023-10-02T21:57:57.424" v="42" actId="2711"/>
      <pc:docMkLst>
        <pc:docMk/>
      </pc:docMkLst>
      <pc:sldChg chg="modSp mod">
        <pc:chgData name="Josué Blanco" userId="ac928d9a-53e0-4b55-b537-90c2ff29ba00" providerId="ADAL" clId="{67A5EDC5-B03D-F146-83ED-51697EC38DA9}" dt="2023-10-02T21:56:22.798" v="12" actId="255"/>
        <pc:sldMkLst>
          <pc:docMk/>
          <pc:sldMk cId="2233768519" sldId="262"/>
        </pc:sldMkLst>
        <pc:spChg chg="mod">
          <ac:chgData name="Josué Blanco" userId="ac928d9a-53e0-4b55-b537-90c2ff29ba00" providerId="ADAL" clId="{67A5EDC5-B03D-F146-83ED-51697EC38DA9}" dt="2023-10-02T21:56:22.798" v="12" actId="255"/>
          <ac:spMkLst>
            <pc:docMk/>
            <pc:sldMk cId="2233768519" sldId="262"/>
            <ac:spMk id="9" creationId="{DE3E8484-61C8-4E40-8EC9-F9F9B8033D5E}"/>
          </ac:spMkLst>
        </pc:spChg>
      </pc:sldChg>
      <pc:sldChg chg="modSp mod">
        <pc:chgData name="Josué Blanco" userId="ac928d9a-53e0-4b55-b537-90c2ff29ba00" providerId="ADAL" clId="{67A5EDC5-B03D-F146-83ED-51697EC38DA9}" dt="2023-10-02T21:56:40.887" v="19" actId="1037"/>
        <pc:sldMkLst>
          <pc:docMk/>
          <pc:sldMk cId="1051435397" sldId="265"/>
        </pc:sldMkLst>
        <pc:spChg chg="mod">
          <ac:chgData name="Josué Blanco" userId="ac928d9a-53e0-4b55-b537-90c2ff29ba00" providerId="ADAL" clId="{67A5EDC5-B03D-F146-83ED-51697EC38DA9}" dt="2023-10-02T21:56:40.887" v="19" actId="1037"/>
          <ac:spMkLst>
            <pc:docMk/>
            <pc:sldMk cId="1051435397" sldId="265"/>
            <ac:spMk id="11" creationId="{05FAC1C3-912B-4C66-8F30-02014063BE85}"/>
          </ac:spMkLst>
        </pc:spChg>
      </pc:sldChg>
      <pc:sldChg chg="modSp mod">
        <pc:chgData name="Josué Blanco" userId="ac928d9a-53e0-4b55-b537-90c2ff29ba00" providerId="ADAL" clId="{67A5EDC5-B03D-F146-83ED-51697EC38DA9}" dt="2023-10-02T21:57:57.424" v="42" actId="2711"/>
        <pc:sldMkLst>
          <pc:docMk/>
          <pc:sldMk cId="2144814554" sldId="271"/>
        </pc:sldMkLst>
        <pc:spChg chg="mod">
          <ac:chgData name="Josué Blanco" userId="ac928d9a-53e0-4b55-b537-90c2ff29ba00" providerId="ADAL" clId="{67A5EDC5-B03D-F146-83ED-51697EC38DA9}" dt="2023-10-02T21:57:57.424" v="42" actId="2711"/>
          <ac:spMkLst>
            <pc:docMk/>
            <pc:sldMk cId="2144814554" sldId="271"/>
            <ac:spMk id="3" creationId="{3C20FEF4-D52B-4316-B483-2A87A9BFBA3B}"/>
          </ac:spMkLst>
        </pc:spChg>
      </pc:sldChg>
      <pc:sldChg chg="modSp mod">
        <pc:chgData name="Josué Blanco" userId="ac928d9a-53e0-4b55-b537-90c2ff29ba00" providerId="ADAL" clId="{67A5EDC5-B03D-F146-83ED-51697EC38DA9}" dt="2023-10-02T21:57:28.626" v="31" actId="14100"/>
        <pc:sldMkLst>
          <pc:docMk/>
          <pc:sldMk cId="138186495" sldId="288"/>
        </pc:sldMkLst>
        <pc:picChg chg="mod">
          <ac:chgData name="Josué Blanco" userId="ac928d9a-53e0-4b55-b537-90c2ff29ba00" providerId="ADAL" clId="{67A5EDC5-B03D-F146-83ED-51697EC38DA9}" dt="2023-10-02T21:57:28.626" v="31" actId="14100"/>
          <ac:picMkLst>
            <pc:docMk/>
            <pc:sldMk cId="138186495" sldId="288"/>
            <ac:picMk id="6" creationId="{F93307BD-1A58-43FD-A1C0-DD51487AF75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123E80B-41ED-4E7D-8A86-1B684B18A7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BD3FAF-D622-46A4-95F5-870E5A3EAA5D}">
      <dgm:prSet custT="1"/>
      <dgm:spPr/>
      <dgm:t>
        <a:bodyPr/>
        <a:lstStyle/>
        <a:p>
          <a:pPr>
            <a:lnSpc>
              <a:spcPct val="100000"/>
            </a:lnSpc>
          </a:pPr>
          <a:r>
            <a:rPr lang="en-US" sz="1800" b="1" i="0">
              <a:latin typeface="Avenir Book"/>
              <a:ea typeface="Noto Sans"/>
              <a:cs typeface="Noto Sans"/>
            </a:rPr>
            <a:t>Applications are available online at bezosscholars.org/apply</a:t>
          </a:r>
        </a:p>
      </dgm:t>
    </dgm:pt>
    <dgm:pt modelId="{2079CA63-43EC-4649-8F8B-864FE5962E2F}" type="parTrans" cxnId="{A97C78B9-8C46-48B1-95CE-AA4ACAB9F26A}">
      <dgm:prSet/>
      <dgm:spPr/>
      <dgm:t>
        <a:bodyPr/>
        <a:lstStyle/>
        <a:p>
          <a:endParaRPr lang="en-US"/>
        </a:p>
      </dgm:t>
    </dgm:pt>
    <dgm:pt modelId="{E7585984-5E16-4CBA-ACCC-84A1617D812E}" type="sibTrans" cxnId="{A97C78B9-8C46-48B1-95CE-AA4ACAB9F26A}">
      <dgm:prSet/>
      <dgm:spPr/>
      <dgm:t>
        <a:bodyPr/>
        <a:lstStyle/>
        <a:p>
          <a:endParaRPr lang="en-US"/>
        </a:p>
      </dgm:t>
    </dgm:pt>
    <dgm:pt modelId="{44BC7D8B-7FFB-480B-B2B5-44CD577E7A79}">
      <dgm:prSet custT="1"/>
      <dgm:spPr/>
      <dgm:t>
        <a:bodyPr/>
        <a:lstStyle/>
        <a:p>
          <a:pPr>
            <a:lnSpc>
              <a:spcPct val="100000"/>
            </a:lnSpc>
          </a:pPr>
          <a:r>
            <a:rPr lang="en-US" sz="1600" b="1" i="0">
              <a:solidFill>
                <a:schemeClr val="bg1"/>
              </a:solidFill>
              <a:effectLst/>
              <a:latin typeface="Avenir Book"/>
              <a:ea typeface="Noto Sans"/>
              <a:cs typeface="Noto Sans"/>
            </a:rPr>
            <a:t>Applicants need to identify and nominate a trusted adult from their school to become their educator nominee.</a:t>
          </a:r>
          <a:endParaRPr lang="en-US" sz="1600" b="1">
            <a:latin typeface="Avenir Book"/>
            <a:ea typeface="Noto Sans"/>
            <a:cs typeface="Noto Sans"/>
          </a:endParaRPr>
        </a:p>
      </dgm:t>
    </dgm:pt>
    <dgm:pt modelId="{D1F6F6F2-B08D-4D7C-840C-BC17550043F5}" type="parTrans" cxnId="{BAA72C46-010A-492D-8811-8166D92DADC8}">
      <dgm:prSet/>
      <dgm:spPr/>
      <dgm:t>
        <a:bodyPr/>
        <a:lstStyle/>
        <a:p>
          <a:endParaRPr lang="en-US"/>
        </a:p>
      </dgm:t>
    </dgm:pt>
    <dgm:pt modelId="{040604AA-C102-4DE6-9805-AF460BF56E07}" type="sibTrans" cxnId="{BAA72C46-010A-492D-8811-8166D92DADC8}">
      <dgm:prSet/>
      <dgm:spPr/>
      <dgm:t>
        <a:bodyPr/>
        <a:lstStyle/>
        <a:p>
          <a:endParaRPr lang="en-US"/>
        </a:p>
      </dgm:t>
    </dgm:pt>
    <dgm:pt modelId="{7C33A903-6717-4844-A79E-EE338D656786}">
      <dgm:prSet custT="1"/>
      <dgm:spPr/>
      <dgm:t>
        <a:bodyPr/>
        <a:lstStyle/>
        <a:p>
          <a:pPr>
            <a:lnSpc>
              <a:spcPct val="100000"/>
            </a:lnSpc>
          </a:pPr>
          <a:r>
            <a:rPr lang="en-US" sz="1600" b="1">
              <a:solidFill>
                <a:schemeClr val="bg1"/>
              </a:solidFill>
              <a:latin typeface="Avenir Book"/>
            </a:rPr>
            <a:t>Applicants are responsible in ensuring their educator nominee submits their recommendation form by the deadline.</a:t>
          </a:r>
        </a:p>
      </dgm:t>
    </dgm:pt>
    <dgm:pt modelId="{5E85EDDC-5D93-4DB2-8395-87C57C2C663E}" type="parTrans" cxnId="{443659BC-66C3-4F4E-8DA7-FBF5BB1F80E1}">
      <dgm:prSet/>
      <dgm:spPr/>
      <dgm:t>
        <a:bodyPr/>
        <a:lstStyle/>
        <a:p>
          <a:endParaRPr lang="en-US"/>
        </a:p>
      </dgm:t>
    </dgm:pt>
    <dgm:pt modelId="{A043ADD8-235A-4ED8-B2B8-3C6065C60B72}" type="sibTrans" cxnId="{443659BC-66C3-4F4E-8DA7-FBF5BB1F80E1}">
      <dgm:prSet/>
      <dgm:spPr/>
      <dgm:t>
        <a:bodyPr/>
        <a:lstStyle/>
        <a:p>
          <a:endParaRPr lang="en-US"/>
        </a:p>
      </dgm:t>
    </dgm:pt>
    <dgm:pt modelId="{3F56F94E-F62F-4BB6-80CE-8B3D5C6072EA}" type="pres">
      <dgm:prSet presAssocID="{6123E80B-41ED-4E7D-8A86-1B684B18A702}" presName="root" presStyleCnt="0">
        <dgm:presLayoutVars>
          <dgm:dir/>
          <dgm:resizeHandles val="exact"/>
        </dgm:presLayoutVars>
      </dgm:prSet>
      <dgm:spPr/>
    </dgm:pt>
    <dgm:pt modelId="{2D0FF619-99B2-4210-870D-DB60E137AB3B}" type="pres">
      <dgm:prSet presAssocID="{51BD3FAF-D622-46A4-95F5-870E5A3EAA5D}" presName="compNode" presStyleCnt="0"/>
      <dgm:spPr/>
    </dgm:pt>
    <dgm:pt modelId="{938E2A2D-8A51-489C-80E9-C0A2E9150E49}" type="pres">
      <dgm:prSet presAssocID="{51BD3FAF-D622-46A4-95F5-870E5A3EAA5D}" presName="bgRect" presStyleLbl="bgShp" presStyleIdx="0" presStyleCnt="3" custScaleX="100000" custScaleY="116258" custLinFactNeighborX="-3101" custLinFactNeighborY="-1007"/>
      <dgm:spPr>
        <a:solidFill>
          <a:schemeClr val="accent2"/>
        </a:solidFill>
      </dgm:spPr>
    </dgm:pt>
    <dgm:pt modelId="{78809D12-9853-4F64-8B0E-CC37C6785D49}" type="pres">
      <dgm:prSet presAssocID="{51BD3FAF-D622-46A4-95F5-870E5A3EAA5D}" presName="iconRect" presStyleLbl="node1" presStyleIdx="0" presStyleCnt="3" custScaleX="133099" custScaleY="140886" custLinFactNeighborX="-26041" custLinFactNeighborY="565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ars"/>
        </a:ext>
      </dgm:extLst>
    </dgm:pt>
    <dgm:pt modelId="{134335E5-06DA-4EAA-BDBE-8AB520C0A90D}" type="pres">
      <dgm:prSet presAssocID="{51BD3FAF-D622-46A4-95F5-870E5A3EAA5D}" presName="spaceRect" presStyleCnt="0"/>
      <dgm:spPr/>
    </dgm:pt>
    <dgm:pt modelId="{2CE3C94F-B963-4C16-BC78-4749D8C51A38}" type="pres">
      <dgm:prSet presAssocID="{51BD3FAF-D622-46A4-95F5-870E5A3EAA5D}" presName="parTx" presStyleLbl="revTx" presStyleIdx="0" presStyleCnt="3" custScaleX="111283" custScaleY="104216" custLinFactNeighborX="-6458" custLinFactNeighborY="559">
        <dgm:presLayoutVars>
          <dgm:chMax val="0"/>
          <dgm:chPref val="0"/>
        </dgm:presLayoutVars>
      </dgm:prSet>
      <dgm:spPr/>
    </dgm:pt>
    <dgm:pt modelId="{B66D1624-5D2E-46AF-BC1E-EB71395CA519}" type="pres">
      <dgm:prSet presAssocID="{E7585984-5E16-4CBA-ACCC-84A1617D812E}" presName="sibTrans" presStyleCnt="0"/>
      <dgm:spPr/>
    </dgm:pt>
    <dgm:pt modelId="{404535DB-D37D-4F6E-AD8A-E28AA4279299}" type="pres">
      <dgm:prSet presAssocID="{44BC7D8B-7FFB-480B-B2B5-44CD577E7A79}" presName="compNode" presStyleCnt="0"/>
      <dgm:spPr/>
    </dgm:pt>
    <dgm:pt modelId="{1D7A4592-6D8B-4E19-83C6-E5E8847097DA}" type="pres">
      <dgm:prSet presAssocID="{44BC7D8B-7FFB-480B-B2B5-44CD577E7A79}" presName="bgRect" presStyleLbl="bgShp" presStyleIdx="1" presStyleCnt="3" custScaleY="116265"/>
      <dgm:spPr>
        <a:solidFill>
          <a:srgbClr val="18A0B5"/>
        </a:solidFill>
      </dgm:spPr>
    </dgm:pt>
    <dgm:pt modelId="{BFEAE6ED-1541-4215-8DE9-C2B9845049B8}" type="pres">
      <dgm:prSet presAssocID="{44BC7D8B-7FFB-480B-B2B5-44CD577E7A79}" presName="iconRect" presStyleLbl="node1" presStyleIdx="1" presStyleCnt="3" custScaleX="133575" custScaleY="13357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rketing"/>
        </a:ext>
      </dgm:extLst>
    </dgm:pt>
    <dgm:pt modelId="{3056ED86-2699-4C17-B735-FBACA948DC93}" type="pres">
      <dgm:prSet presAssocID="{44BC7D8B-7FFB-480B-B2B5-44CD577E7A79}" presName="spaceRect" presStyleCnt="0"/>
      <dgm:spPr/>
    </dgm:pt>
    <dgm:pt modelId="{E4791061-EF63-4718-8175-146180B4B8FC}" type="pres">
      <dgm:prSet presAssocID="{44BC7D8B-7FFB-480B-B2B5-44CD577E7A79}" presName="parTx" presStyleLbl="revTx" presStyleIdx="1" presStyleCnt="3" custScaleX="108333" custLinFactNeighborX="-3968">
        <dgm:presLayoutVars>
          <dgm:chMax val="0"/>
          <dgm:chPref val="0"/>
        </dgm:presLayoutVars>
      </dgm:prSet>
      <dgm:spPr/>
    </dgm:pt>
    <dgm:pt modelId="{BA912581-C2CD-4193-8604-1DF61CEED6BF}" type="pres">
      <dgm:prSet presAssocID="{040604AA-C102-4DE6-9805-AF460BF56E07}" presName="sibTrans" presStyleCnt="0"/>
      <dgm:spPr/>
    </dgm:pt>
    <dgm:pt modelId="{D3F403AD-95D5-458C-8BFC-8746EA8FB409}" type="pres">
      <dgm:prSet presAssocID="{7C33A903-6717-4844-A79E-EE338D656786}" presName="compNode" presStyleCnt="0"/>
      <dgm:spPr/>
    </dgm:pt>
    <dgm:pt modelId="{3330FA3A-44CC-44CF-B434-DC716F8AD0DB}" type="pres">
      <dgm:prSet presAssocID="{7C33A903-6717-4844-A79E-EE338D656786}" presName="bgRect" presStyleLbl="bgShp" presStyleIdx="2" presStyleCnt="3"/>
      <dgm:spPr/>
    </dgm:pt>
    <dgm:pt modelId="{C548D571-DD95-4E4F-B1D4-39C1AD24482C}" type="pres">
      <dgm:prSet presAssocID="{7C33A903-6717-4844-A79E-EE338D656786}" presName="iconRect" presStyleLbl="node1" presStyleIdx="2" presStyleCnt="3" custScaleX="144189" custScaleY="144189" custLinFactNeighborX="-3947" custLinFactNeighborY="494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a:ext>
      </dgm:extLst>
    </dgm:pt>
    <dgm:pt modelId="{0AE5B401-108C-45B5-8AC2-76FF33DD2BF1}" type="pres">
      <dgm:prSet presAssocID="{7C33A903-6717-4844-A79E-EE338D656786}" presName="spaceRect" presStyleCnt="0"/>
      <dgm:spPr/>
    </dgm:pt>
    <dgm:pt modelId="{3224C80D-E254-4B8C-9516-5DA203E6C55D}" type="pres">
      <dgm:prSet presAssocID="{7C33A903-6717-4844-A79E-EE338D656786}" presName="parTx" presStyleLbl="revTx" presStyleIdx="2" presStyleCnt="3" custScaleX="109314" custLinFactNeighborX="-4464">
        <dgm:presLayoutVars>
          <dgm:chMax val="0"/>
          <dgm:chPref val="0"/>
        </dgm:presLayoutVars>
      </dgm:prSet>
      <dgm:spPr/>
    </dgm:pt>
  </dgm:ptLst>
  <dgm:cxnLst>
    <dgm:cxn modelId="{BAA72C46-010A-492D-8811-8166D92DADC8}" srcId="{6123E80B-41ED-4E7D-8A86-1B684B18A702}" destId="{44BC7D8B-7FFB-480B-B2B5-44CD577E7A79}" srcOrd="1" destOrd="0" parTransId="{D1F6F6F2-B08D-4D7C-840C-BC17550043F5}" sibTransId="{040604AA-C102-4DE6-9805-AF460BF56E07}"/>
    <dgm:cxn modelId="{8453A474-94DF-40BE-B5C6-90B48E13EACF}" type="presOf" srcId="{7C33A903-6717-4844-A79E-EE338D656786}" destId="{3224C80D-E254-4B8C-9516-5DA203E6C55D}" srcOrd="0" destOrd="0" presId="urn:microsoft.com/office/officeart/2018/2/layout/IconVerticalSolidList"/>
    <dgm:cxn modelId="{CC28488A-CBA6-4B2A-8D3B-958C23AF1FED}" type="presOf" srcId="{6123E80B-41ED-4E7D-8A86-1B684B18A702}" destId="{3F56F94E-F62F-4BB6-80CE-8B3D5C6072EA}" srcOrd="0" destOrd="0" presId="urn:microsoft.com/office/officeart/2018/2/layout/IconVerticalSolidList"/>
    <dgm:cxn modelId="{4C292CAA-D1E7-4807-B8D5-DE1CA7FEE4AF}" type="presOf" srcId="{51BD3FAF-D622-46A4-95F5-870E5A3EAA5D}" destId="{2CE3C94F-B963-4C16-BC78-4749D8C51A38}" srcOrd="0" destOrd="0" presId="urn:microsoft.com/office/officeart/2018/2/layout/IconVerticalSolidList"/>
    <dgm:cxn modelId="{A97C78B9-8C46-48B1-95CE-AA4ACAB9F26A}" srcId="{6123E80B-41ED-4E7D-8A86-1B684B18A702}" destId="{51BD3FAF-D622-46A4-95F5-870E5A3EAA5D}" srcOrd="0" destOrd="0" parTransId="{2079CA63-43EC-4649-8F8B-864FE5962E2F}" sibTransId="{E7585984-5E16-4CBA-ACCC-84A1617D812E}"/>
    <dgm:cxn modelId="{443659BC-66C3-4F4E-8DA7-FBF5BB1F80E1}" srcId="{6123E80B-41ED-4E7D-8A86-1B684B18A702}" destId="{7C33A903-6717-4844-A79E-EE338D656786}" srcOrd="2" destOrd="0" parTransId="{5E85EDDC-5D93-4DB2-8395-87C57C2C663E}" sibTransId="{A043ADD8-235A-4ED8-B2B8-3C6065C60B72}"/>
    <dgm:cxn modelId="{33DC48BE-9BB6-4B97-BB13-95EEF1BA9572}" type="presOf" srcId="{44BC7D8B-7FFB-480B-B2B5-44CD577E7A79}" destId="{E4791061-EF63-4718-8175-146180B4B8FC}" srcOrd="0" destOrd="0" presId="urn:microsoft.com/office/officeart/2018/2/layout/IconVerticalSolidList"/>
    <dgm:cxn modelId="{A5781A51-B5E3-4DF5-8792-25C3A8E8DCB5}" type="presParOf" srcId="{3F56F94E-F62F-4BB6-80CE-8B3D5C6072EA}" destId="{2D0FF619-99B2-4210-870D-DB60E137AB3B}" srcOrd="0" destOrd="0" presId="urn:microsoft.com/office/officeart/2018/2/layout/IconVerticalSolidList"/>
    <dgm:cxn modelId="{4EA16D16-DE2D-4CCF-BB25-067C95E2C4D6}" type="presParOf" srcId="{2D0FF619-99B2-4210-870D-DB60E137AB3B}" destId="{938E2A2D-8A51-489C-80E9-C0A2E9150E49}" srcOrd="0" destOrd="0" presId="urn:microsoft.com/office/officeart/2018/2/layout/IconVerticalSolidList"/>
    <dgm:cxn modelId="{D9D8110D-2F5A-4215-9EEF-033E7EBD1072}" type="presParOf" srcId="{2D0FF619-99B2-4210-870D-DB60E137AB3B}" destId="{78809D12-9853-4F64-8B0E-CC37C6785D49}" srcOrd="1" destOrd="0" presId="urn:microsoft.com/office/officeart/2018/2/layout/IconVerticalSolidList"/>
    <dgm:cxn modelId="{CDF19939-BF9C-4C68-B9EB-3F0C7269F0A9}" type="presParOf" srcId="{2D0FF619-99B2-4210-870D-DB60E137AB3B}" destId="{134335E5-06DA-4EAA-BDBE-8AB520C0A90D}" srcOrd="2" destOrd="0" presId="urn:microsoft.com/office/officeart/2018/2/layout/IconVerticalSolidList"/>
    <dgm:cxn modelId="{80B09740-BBFC-4893-AD54-8FAF5E3E0434}" type="presParOf" srcId="{2D0FF619-99B2-4210-870D-DB60E137AB3B}" destId="{2CE3C94F-B963-4C16-BC78-4749D8C51A38}" srcOrd="3" destOrd="0" presId="urn:microsoft.com/office/officeart/2018/2/layout/IconVerticalSolidList"/>
    <dgm:cxn modelId="{8B022BB5-8962-4F90-AB4E-BDE626A7B787}" type="presParOf" srcId="{3F56F94E-F62F-4BB6-80CE-8B3D5C6072EA}" destId="{B66D1624-5D2E-46AF-BC1E-EB71395CA519}" srcOrd="1" destOrd="0" presId="urn:microsoft.com/office/officeart/2018/2/layout/IconVerticalSolidList"/>
    <dgm:cxn modelId="{89D048FE-D320-46BD-8BA2-5244416B41BF}" type="presParOf" srcId="{3F56F94E-F62F-4BB6-80CE-8B3D5C6072EA}" destId="{404535DB-D37D-4F6E-AD8A-E28AA4279299}" srcOrd="2" destOrd="0" presId="urn:microsoft.com/office/officeart/2018/2/layout/IconVerticalSolidList"/>
    <dgm:cxn modelId="{B10EF26B-A9F4-433E-81AC-9C074505242F}" type="presParOf" srcId="{404535DB-D37D-4F6E-AD8A-E28AA4279299}" destId="{1D7A4592-6D8B-4E19-83C6-E5E8847097DA}" srcOrd="0" destOrd="0" presId="urn:microsoft.com/office/officeart/2018/2/layout/IconVerticalSolidList"/>
    <dgm:cxn modelId="{FF98877D-F2C9-4FBF-9F21-88CD33394CF0}" type="presParOf" srcId="{404535DB-D37D-4F6E-AD8A-E28AA4279299}" destId="{BFEAE6ED-1541-4215-8DE9-C2B9845049B8}" srcOrd="1" destOrd="0" presId="urn:microsoft.com/office/officeart/2018/2/layout/IconVerticalSolidList"/>
    <dgm:cxn modelId="{6176ABF4-FA18-4C7E-88F2-44C8F8F3AC3A}" type="presParOf" srcId="{404535DB-D37D-4F6E-AD8A-E28AA4279299}" destId="{3056ED86-2699-4C17-B735-FBACA948DC93}" srcOrd="2" destOrd="0" presId="urn:microsoft.com/office/officeart/2018/2/layout/IconVerticalSolidList"/>
    <dgm:cxn modelId="{2E8FECCE-968D-4061-B227-8E9463DD7111}" type="presParOf" srcId="{404535DB-D37D-4F6E-AD8A-E28AA4279299}" destId="{E4791061-EF63-4718-8175-146180B4B8FC}" srcOrd="3" destOrd="0" presId="urn:microsoft.com/office/officeart/2018/2/layout/IconVerticalSolidList"/>
    <dgm:cxn modelId="{BE40AA41-3A74-4A4C-AEE1-0D3FF8990E8A}" type="presParOf" srcId="{3F56F94E-F62F-4BB6-80CE-8B3D5C6072EA}" destId="{BA912581-C2CD-4193-8604-1DF61CEED6BF}" srcOrd="3" destOrd="0" presId="urn:microsoft.com/office/officeart/2018/2/layout/IconVerticalSolidList"/>
    <dgm:cxn modelId="{E2E8EA49-F010-493C-8AD3-10584C1F5569}" type="presParOf" srcId="{3F56F94E-F62F-4BB6-80CE-8B3D5C6072EA}" destId="{D3F403AD-95D5-458C-8BFC-8746EA8FB409}" srcOrd="4" destOrd="0" presId="urn:microsoft.com/office/officeart/2018/2/layout/IconVerticalSolidList"/>
    <dgm:cxn modelId="{C794CDA2-3AD9-4923-9382-790FE7913A75}" type="presParOf" srcId="{D3F403AD-95D5-458C-8BFC-8746EA8FB409}" destId="{3330FA3A-44CC-44CF-B434-DC716F8AD0DB}" srcOrd="0" destOrd="0" presId="urn:microsoft.com/office/officeart/2018/2/layout/IconVerticalSolidList"/>
    <dgm:cxn modelId="{B1E3E7AE-D133-4610-BD3D-E5E863257661}" type="presParOf" srcId="{D3F403AD-95D5-458C-8BFC-8746EA8FB409}" destId="{C548D571-DD95-4E4F-B1D4-39C1AD24482C}" srcOrd="1" destOrd="0" presId="urn:microsoft.com/office/officeart/2018/2/layout/IconVerticalSolidList"/>
    <dgm:cxn modelId="{FEE83379-DA12-4FDD-B497-F2EFDCEF9BB6}" type="presParOf" srcId="{D3F403AD-95D5-458C-8BFC-8746EA8FB409}" destId="{0AE5B401-108C-45B5-8AC2-76FF33DD2BF1}" srcOrd="2" destOrd="0" presId="urn:microsoft.com/office/officeart/2018/2/layout/IconVerticalSolidList"/>
    <dgm:cxn modelId="{81BC2927-F621-4A49-B348-AEE003F14D5D}" type="presParOf" srcId="{D3F403AD-95D5-458C-8BFC-8746EA8FB409}" destId="{3224C80D-E254-4B8C-9516-5DA203E6C5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E2A2D-8A51-489C-80E9-C0A2E9150E49}">
      <dsp:nvSpPr>
        <dsp:cNvPr id="0" name=""/>
        <dsp:cNvSpPr/>
      </dsp:nvSpPr>
      <dsp:spPr>
        <a:xfrm>
          <a:off x="-87715" y="86123"/>
          <a:ext cx="5384287" cy="1327501"/>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78809D12-9853-4F64-8B0E-CC37C6785D49}">
      <dsp:nvSpPr>
        <dsp:cNvPr id="0" name=""/>
        <dsp:cNvSpPr/>
      </dsp:nvSpPr>
      <dsp:spPr>
        <a:xfrm>
          <a:off x="0" y="354477"/>
          <a:ext cx="839698" cy="8847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E3C94F-B963-4C16-BC78-4749D8C51A38}">
      <dsp:nvSpPr>
        <dsp:cNvPr id="0" name=""/>
        <dsp:cNvSpPr/>
      </dsp:nvSpPr>
      <dsp:spPr>
        <a:xfrm>
          <a:off x="748596" y="171437"/>
          <a:ext cx="4464331" cy="127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56" tIns="129856" rIns="129856" bIns="129856" numCol="1" spcCol="1270" anchor="ctr" anchorCtr="0">
          <a:noAutofit/>
        </a:bodyPr>
        <a:lstStyle/>
        <a:p>
          <a:pPr marL="0" lvl="0" indent="0" algn="l" defTabSz="800100">
            <a:lnSpc>
              <a:spcPct val="100000"/>
            </a:lnSpc>
            <a:spcBef>
              <a:spcPct val="0"/>
            </a:spcBef>
            <a:spcAft>
              <a:spcPct val="35000"/>
            </a:spcAft>
            <a:buNone/>
          </a:pPr>
          <a:r>
            <a:rPr lang="en-US" sz="1800" b="1" i="0" kern="1200">
              <a:latin typeface="Avenir Book"/>
              <a:ea typeface="Noto Sans"/>
              <a:cs typeface="Noto Sans"/>
            </a:rPr>
            <a:t>Applications are available online at bezosscholars.org/apply</a:t>
          </a:r>
        </a:p>
      </dsp:txBody>
      <dsp:txXfrm>
        <a:off x="748596" y="171437"/>
        <a:ext cx="4464331" cy="1278717"/>
      </dsp:txXfrm>
    </dsp:sp>
    <dsp:sp modelId="{1D7A4592-6D8B-4E19-83C6-E5E8847097DA}">
      <dsp:nvSpPr>
        <dsp:cNvPr id="0" name=""/>
        <dsp:cNvSpPr/>
      </dsp:nvSpPr>
      <dsp:spPr>
        <a:xfrm>
          <a:off x="-87715" y="1750043"/>
          <a:ext cx="5384287" cy="1327581"/>
        </a:xfrm>
        <a:prstGeom prst="roundRect">
          <a:avLst>
            <a:gd name="adj" fmla="val 10000"/>
          </a:avLst>
        </a:prstGeom>
        <a:solidFill>
          <a:srgbClr val="18A0B5"/>
        </a:solidFill>
        <a:ln>
          <a:noFill/>
        </a:ln>
        <a:effectLst/>
      </dsp:spPr>
      <dsp:style>
        <a:lnRef idx="0">
          <a:scrgbClr r="0" g="0" b="0"/>
        </a:lnRef>
        <a:fillRef idx="1">
          <a:scrgbClr r="0" g="0" b="0"/>
        </a:fillRef>
        <a:effectRef idx="0">
          <a:scrgbClr r="0" g="0" b="0"/>
        </a:effectRef>
        <a:fontRef idx="minor"/>
      </dsp:style>
    </dsp:sp>
    <dsp:sp modelId="{BFEAE6ED-1541-4215-8DE9-C2B9845049B8}">
      <dsp:nvSpPr>
        <dsp:cNvPr id="0" name=""/>
        <dsp:cNvSpPr/>
      </dsp:nvSpPr>
      <dsp:spPr>
        <a:xfrm>
          <a:off x="151786" y="1994393"/>
          <a:ext cx="842701" cy="83888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791061-EF63-4718-8175-146180B4B8FC}">
      <dsp:nvSpPr>
        <dsp:cNvPr id="0" name=""/>
        <dsp:cNvSpPr/>
      </dsp:nvSpPr>
      <dsp:spPr>
        <a:xfrm>
          <a:off x="907659" y="1842904"/>
          <a:ext cx="4345986" cy="122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56" tIns="129856" rIns="129856" bIns="129856" numCol="1" spcCol="1270" anchor="ctr" anchorCtr="0">
          <a:noAutofit/>
        </a:bodyPr>
        <a:lstStyle/>
        <a:p>
          <a:pPr marL="0" lvl="0" indent="0" algn="l" defTabSz="711200">
            <a:lnSpc>
              <a:spcPct val="100000"/>
            </a:lnSpc>
            <a:spcBef>
              <a:spcPct val="0"/>
            </a:spcBef>
            <a:spcAft>
              <a:spcPct val="35000"/>
            </a:spcAft>
            <a:buNone/>
          </a:pPr>
          <a:r>
            <a:rPr lang="en-US" sz="1600" b="1" i="0" kern="1200">
              <a:solidFill>
                <a:schemeClr val="bg1"/>
              </a:solidFill>
              <a:effectLst/>
              <a:latin typeface="Avenir Book"/>
              <a:ea typeface="Noto Sans"/>
              <a:cs typeface="Noto Sans"/>
            </a:rPr>
            <a:t>Applicants need to identify and nominate a trusted adult from their school to become their educator nominee.</a:t>
          </a:r>
          <a:endParaRPr lang="en-US" sz="1600" b="1" kern="1200">
            <a:latin typeface="Avenir Book"/>
            <a:ea typeface="Noto Sans"/>
            <a:cs typeface="Noto Sans"/>
          </a:endParaRPr>
        </a:p>
      </dsp:txBody>
      <dsp:txXfrm>
        <a:off x="907659" y="1842904"/>
        <a:ext cx="4345986" cy="1226987"/>
      </dsp:txXfrm>
    </dsp:sp>
    <dsp:sp modelId="{3330FA3A-44CC-44CF-B434-DC716F8AD0DB}">
      <dsp:nvSpPr>
        <dsp:cNvPr id="0" name=""/>
        <dsp:cNvSpPr/>
      </dsp:nvSpPr>
      <dsp:spPr>
        <a:xfrm>
          <a:off x="-87715" y="3384371"/>
          <a:ext cx="5384287" cy="11418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8D571-DD95-4E4F-B1D4-39C1AD24482C}">
      <dsp:nvSpPr>
        <dsp:cNvPr id="0" name=""/>
        <dsp:cNvSpPr/>
      </dsp:nvSpPr>
      <dsp:spPr>
        <a:xfrm>
          <a:off x="93405" y="3533574"/>
          <a:ext cx="909663" cy="90553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24C80D-E254-4B8C-9516-5DA203E6C55D}">
      <dsp:nvSpPr>
        <dsp:cNvPr id="0" name=""/>
        <dsp:cNvSpPr/>
      </dsp:nvSpPr>
      <dsp:spPr>
        <a:xfrm>
          <a:off x="867920" y="3384371"/>
          <a:ext cx="4387308" cy="122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56" tIns="129856" rIns="129856" bIns="129856" numCol="1" spcCol="1270" anchor="ctr" anchorCtr="0">
          <a:noAutofit/>
        </a:bodyPr>
        <a:lstStyle/>
        <a:p>
          <a:pPr marL="0" lvl="0" indent="0" algn="l" defTabSz="711200">
            <a:lnSpc>
              <a:spcPct val="100000"/>
            </a:lnSpc>
            <a:spcBef>
              <a:spcPct val="0"/>
            </a:spcBef>
            <a:spcAft>
              <a:spcPct val="35000"/>
            </a:spcAft>
            <a:buNone/>
          </a:pPr>
          <a:r>
            <a:rPr lang="en-US" sz="1600" b="1" kern="1200">
              <a:solidFill>
                <a:schemeClr val="bg1"/>
              </a:solidFill>
              <a:latin typeface="Avenir Book"/>
            </a:rPr>
            <a:t>Applicants are responsible in ensuring their educator nominee submits their recommendation form by the deadline.</a:t>
          </a:r>
        </a:p>
      </dsp:txBody>
      <dsp:txXfrm>
        <a:off x="867920" y="3384371"/>
        <a:ext cx="4387308" cy="12269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77BB35C0-9559-4630-8CE2-0395EFEBFD27}" type="datetimeFigureOut">
              <a:rPr lang="en-US" smtClean="0"/>
              <a:pPr/>
              <a:t>10/2/23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4DCAEF67-1C0A-47B2-AD06-48BF7E9224C4}" type="slidenum">
              <a:rPr lang="en-US" smtClean="0"/>
              <a:pPr/>
              <a:t>‹#›</a:t>
            </a:fld>
            <a:endParaRPr lang="en-US"/>
          </a:p>
        </p:txBody>
      </p:sp>
    </p:spTree>
    <p:extLst>
      <p:ext uri="{BB962C8B-B14F-4D97-AF65-F5344CB8AC3E}">
        <p14:creationId xmlns:p14="http://schemas.microsoft.com/office/powerpoint/2010/main" val="160697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This slide deck was designed so that whoever is using it can “choose their own adventure”. There is probably more than you need so please review each slide and use what is helpful to cater to the audience you want to use it with. If anything is missing or unclear – please contact us at scholars@bezosfamilyfoundation.org. Many commonly asked questions are covered in the Frequently Asked Questions section of the website: https://www.bezosscholars.org/faq/. Thank you so much for your help in promoting this opportunity!</a:t>
            </a:r>
          </a:p>
          <a:p>
            <a:endParaRPr lang="en-US"/>
          </a:p>
          <a:p>
            <a:r>
              <a:rPr lang="en-US"/>
              <a:t>Potential talking points: </a:t>
            </a:r>
          </a:p>
          <a:p>
            <a:pPr marL="171450" indent="-171450">
              <a:buFont typeface="Arial" panose="020B0604020202020204" pitchFamily="34" charset="0"/>
              <a:buChar char="•"/>
            </a:pPr>
            <a:r>
              <a:rPr lang="en-US"/>
              <a:t>Join me for a short, five-minute presentation about an incredible leadership opportunity open to students that are juniors and a staff person from their school that they nominate as their educator to participate along side them. </a:t>
            </a:r>
          </a:p>
          <a:p>
            <a:pPr marL="171450" indent="-171450">
              <a:buFont typeface="Arial" panose="020B0604020202020204" pitchFamily="34" charset="0"/>
              <a:buChar char="•"/>
            </a:pPr>
            <a:r>
              <a:rPr lang="en-US"/>
              <a:t>This presentation will cover what the program is, why someone should apply and what they will get out of participating, who is eligible, how to apply, and what the application entails.</a:t>
            </a:r>
          </a:p>
        </p:txBody>
      </p:sp>
      <p:sp>
        <p:nvSpPr>
          <p:cNvPr id="4" name="Slide Number Placeholder 3"/>
          <p:cNvSpPr>
            <a:spLocks noGrp="1"/>
          </p:cNvSpPr>
          <p:nvPr>
            <p:ph type="sldNum" sz="quarter" idx="5"/>
          </p:nvPr>
        </p:nvSpPr>
        <p:spPr/>
        <p:txBody>
          <a:bodyPr/>
          <a:lstStyle/>
          <a:p>
            <a:fld id="{4DCAEF67-1C0A-47B2-AD06-48BF7E9224C4}" type="slidenum">
              <a:rPr lang="en-US" smtClean="0"/>
              <a:t>1</a:t>
            </a:fld>
            <a:endParaRPr lang="en-US"/>
          </a:p>
        </p:txBody>
      </p:sp>
    </p:spTree>
    <p:extLst>
      <p:ext uri="{BB962C8B-B14F-4D97-AF65-F5344CB8AC3E}">
        <p14:creationId xmlns:p14="http://schemas.microsoft.com/office/powerpoint/2010/main" val="76703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case anyone is curious </a:t>
            </a:r>
          </a:p>
        </p:txBody>
      </p:sp>
      <p:sp>
        <p:nvSpPr>
          <p:cNvPr id="4" name="Slide Number Placeholder 3"/>
          <p:cNvSpPr>
            <a:spLocks noGrp="1"/>
          </p:cNvSpPr>
          <p:nvPr>
            <p:ph type="sldNum" sz="quarter" idx="5"/>
          </p:nvPr>
        </p:nvSpPr>
        <p:spPr/>
        <p:txBody>
          <a:bodyPr/>
          <a:lstStyle/>
          <a:p>
            <a:fld id="{4DCAEF67-1C0A-47B2-AD06-48BF7E9224C4}" type="slidenum">
              <a:rPr lang="en-US" smtClean="0"/>
              <a:t>10</a:t>
            </a:fld>
            <a:endParaRPr lang="en-US"/>
          </a:p>
        </p:txBody>
      </p:sp>
    </p:spTree>
    <p:extLst>
      <p:ext uri="{BB962C8B-B14F-4D97-AF65-F5344CB8AC3E}">
        <p14:creationId xmlns:p14="http://schemas.microsoft.com/office/powerpoint/2010/main" val="57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Potential 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Program goal is to</a:t>
            </a:r>
            <a:r>
              <a:rPr lang="en-US" sz="1200" i="0" u="none" strike="noStrike" baseline="0">
                <a:solidFill>
                  <a:schemeClr val="tx1"/>
                </a:solidFill>
              </a:rPr>
              <a:t> </a:t>
            </a:r>
            <a:r>
              <a:rPr lang="en-US" sz="1200" b="0" i="0" u="none" strike="noStrike" baseline="0">
                <a:solidFill>
                  <a:schemeClr val="accent2"/>
                </a:solidFill>
              </a:rPr>
              <a:t>amplify youth voice and action.</a:t>
            </a:r>
            <a:r>
              <a:rPr lang="en-US" sz="1200" b="0" i="0" u="none" strike="noStrike" baseline="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strike="noStrike" baseline="0">
                <a:solidFill>
                  <a:schemeClr val="tx1"/>
                </a:solidFill>
              </a:rPr>
              <a:t>Participating in the program does not cost anything for the student or educator - all costs associated with the program, and the trip, are covered.</a:t>
            </a:r>
            <a:endParaRPr lang="en-US"/>
          </a:p>
          <a:p>
            <a:pPr marL="171450" indent="-171450">
              <a:buFont typeface="Arial" panose="020B0604020202020204" pitchFamily="34" charset="0"/>
              <a:buChar char="•"/>
            </a:pPr>
            <a:r>
              <a:rPr lang="en-US"/>
              <a:t>Community Change projects have been developed by students that focus on relevant, tangible needs in their communities such as:</a:t>
            </a:r>
          </a:p>
          <a:p>
            <a:pPr marL="628650" lvl="1" indent="-171450">
              <a:buFont typeface="Courier New" panose="02070309020205020404" pitchFamily="49" charset="0"/>
              <a:buChar char="o"/>
            </a:pPr>
            <a:r>
              <a:rPr lang="en-US"/>
              <a:t>Mental health</a:t>
            </a:r>
          </a:p>
          <a:p>
            <a:pPr marL="628650" lvl="1" indent="-171450">
              <a:buFont typeface="Courier New" panose="02070309020205020404" pitchFamily="49" charset="0"/>
              <a:buChar char="o"/>
            </a:pPr>
            <a:r>
              <a:rPr lang="en-US"/>
              <a:t>Environmental justice</a:t>
            </a:r>
          </a:p>
          <a:p>
            <a:pPr marL="628650" lvl="1" indent="-171450">
              <a:buFont typeface="Courier New" panose="02070309020205020404" pitchFamily="49" charset="0"/>
              <a:buChar char="o"/>
            </a:pPr>
            <a:r>
              <a:rPr lang="en-US"/>
              <a:t>Food insecurity</a:t>
            </a:r>
          </a:p>
          <a:p>
            <a:pPr marL="628650" lvl="1" indent="-171450">
              <a:buFont typeface="Courier New" panose="02070309020205020404" pitchFamily="49" charset="0"/>
              <a:buChar char="o"/>
            </a:pPr>
            <a:r>
              <a:rPr lang="en-US"/>
              <a:t>Diversity, equity, and inclusion </a:t>
            </a:r>
          </a:p>
          <a:p>
            <a:pPr marL="628650" lvl="1" indent="-171450">
              <a:buFont typeface="Courier New" panose="02070309020205020404" pitchFamily="49" charset="0"/>
              <a:buChar char="o"/>
            </a:pPr>
            <a:r>
              <a:rPr lang="en-US"/>
              <a:t>Literacy</a:t>
            </a:r>
          </a:p>
          <a:p>
            <a:pPr marL="628650" lvl="1" indent="-171450">
              <a:buFont typeface="Courier New" panose="02070309020205020404" pitchFamily="49" charset="0"/>
              <a:buChar char="o"/>
            </a:pPr>
            <a:r>
              <a:rPr lang="en-US"/>
              <a:t>Access to STEM opportunities</a:t>
            </a:r>
          </a:p>
          <a:p>
            <a:pPr marL="628650" lvl="1" indent="-171450">
              <a:buFont typeface="Courier New" panose="02070309020205020404" pitchFamily="49" charset="0"/>
              <a:buChar char="o"/>
            </a:pPr>
            <a:r>
              <a:rPr lang="en-US"/>
              <a:t>Anything else you could dream up that is important to young people and impacting the people, places, animals, and things they care about.</a:t>
            </a:r>
          </a:p>
        </p:txBody>
      </p:sp>
      <p:sp>
        <p:nvSpPr>
          <p:cNvPr id="4" name="Slide Number Placeholder 3"/>
          <p:cNvSpPr>
            <a:spLocks noGrp="1"/>
          </p:cNvSpPr>
          <p:nvPr>
            <p:ph type="sldNum" sz="quarter" idx="5"/>
          </p:nvPr>
        </p:nvSpPr>
        <p:spPr/>
        <p:txBody>
          <a:bodyPr/>
          <a:lstStyle/>
          <a:p>
            <a:fld id="{4DCAEF67-1C0A-47B2-AD06-48BF7E9224C4}" type="slidenum">
              <a:rPr lang="en-US" smtClean="0"/>
              <a:t>2</a:t>
            </a:fld>
            <a:endParaRPr lang="en-US"/>
          </a:p>
        </p:txBody>
      </p:sp>
    </p:spTree>
    <p:extLst>
      <p:ext uri="{BB962C8B-B14F-4D97-AF65-F5344CB8AC3E}">
        <p14:creationId xmlns:p14="http://schemas.microsoft.com/office/powerpoint/2010/main" val="237301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 talking points: </a:t>
            </a:r>
          </a:p>
          <a:p>
            <a:pPr marL="171450" indent="-171450">
              <a:buFont typeface="Arial" panose="020B0604020202020204" pitchFamily="34" charset="0"/>
              <a:buChar char="•"/>
            </a:pPr>
            <a:r>
              <a:rPr lang="en-US"/>
              <a:t>The staff person from the student's school that is nominated as their educator also goes on the trip with the student and participates along side them throughout the year long program.</a:t>
            </a:r>
          </a:p>
          <a:p>
            <a:pPr marL="171450" indent="-171450">
              <a:buFont typeface="Arial" panose="020B0604020202020204" pitchFamily="34" charset="0"/>
              <a:buChar char="•"/>
            </a:pPr>
            <a:r>
              <a:rPr lang="en-US"/>
              <a:t>There is absolutely no cost to participate in the program or go on the trip for the student or educator.</a:t>
            </a:r>
          </a:p>
          <a:p>
            <a:pPr marL="171450" indent="-171450">
              <a:buFont typeface="Arial" panose="020B0604020202020204" pitchFamily="34" charset="0"/>
              <a:buChar char="•"/>
            </a:pPr>
            <a:r>
              <a:rPr lang="en-US"/>
              <a:t>The trip to Aspen takes place at the end of June, for 7 days from June 25 – July 1. </a:t>
            </a:r>
            <a:r>
              <a:rPr lang="en-US" i="0"/>
              <a:t>If it is safe to travel at that time, no exceptions to late arrival or early departure can be made. </a:t>
            </a:r>
          </a:p>
          <a:p>
            <a:pPr marL="171450" indent="-171450">
              <a:buFont typeface="Arial" panose="020B0604020202020204" pitchFamily="34" charset="0"/>
              <a:buChar char="•"/>
            </a:pPr>
            <a:r>
              <a:rPr lang="en-US" i="0"/>
              <a:t>Projects created by students are designed to be sustainable and carried on by new student leaders after they graduate from high school. That is why we invest in funding the project for up to three years.</a:t>
            </a:r>
            <a:endParaRPr lang="en-US"/>
          </a:p>
          <a:p>
            <a:pPr marL="171450" indent="-171450">
              <a:buFont typeface="Arial" panose="020B0604020202020204" pitchFamily="34" charset="0"/>
              <a:buChar char="•"/>
            </a:pPr>
            <a:r>
              <a:rPr lang="en-US" b="0" i="0">
                <a:solidFill>
                  <a:srgbClr val="1D3543"/>
                </a:solidFill>
                <a:effectLst/>
                <a:latin typeface="Avenir LT"/>
              </a:rPr>
              <a:t>Due to the uncertainty of COVID-19 and with safety being their utmost priority, the Scholars trip to Aspen may not be determined until closer to the departure date. If it is not safe to travel, they will still host a 2021 cohort and offer engaging virtual programming for Scholars during the week that we intended to be in Aspen. </a:t>
            </a:r>
          </a:p>
          <a:p>
            <a:pPr marL="171450" indent="-171450">
              <a:buFont typeface="Arial" panose="020B0604020202020204" pitchFamily="34" charset="0"/>
              <a:buChar char="•"/>
            </a:pPr>
            <a:r>
              <a:rPr lang="en-US" b="0" i="0">
                <a:solidFill>
                  <a:srgbClr val="1D3543"/>
                </a:solidFill>
                <a:effectLst/>
                <a:latin typeface="Avenir LT"/>
              </a:rPr>
              <a:t>College advising and online tutoring is completely free and catered to each students needs. </a:t>
            </a:r>
          </a:p>
          <a:p>
            <a:pPr marL="171450" indent="-171450">
              <a:buFont typeface="Arial" panose="020B0604020202020204" pitchFamily="34" charset="0"/>
              <a:buChar char="•"/>
            </a:pPr>
            <a:r>
              <a:rPr lang="en-US" b="0" i="0">
                <a:solidFill>
                  <a:srgbClr val="1D3543"/>
                </a:solidFill>
                <a:effectLst/>
                <a:latin typeface="Avenir LT"/>
              </a:rPr>
              <a:t>There are tons of unique, amazing opportunities catered for the alumni network with partners from the Bezos Family Foundation.</a:t>
            </a:r>
            <a:endParaRPr lang="en-US"/>
          </a:p>
        </p:txBody>
      </p:sp>
      <p:sp>
        <p:nvSpPr>
          <p:cNvPr id="4" name="Slide Number Placeholder 3"/>
          <p:cNvSpPr>
            <a:spLocks noGrp="1"/>
          </p:cNvSpPr>
          <p:nvPr>
            <p:ph type="sldNum" sz="quarter" idx="5"/>
          </p:nvPr>
        </p:nvSpPr>
        <p:spPr/>
        <p:txBody>
          <a:bodyPr/>
          <a:lstStyle/>
          <a:p>
            <a:fld id="{4DCAEF67-1C0A-47B2-AD06-48BF7E9224C4}" type="slidenum">
              <a:rPr lang="en-US" smtClean="0"/>
              <a:t>3</a:t>
            </a:fld>
            <a:endParaRPr lang="en-US"/>
          </a:p>
        </p:txBody>
      </p:sp>
    </p:spTree>
    <p:extLst>
      <p:ext uri="{BB962C8B-B14F-4D97-AF65-F5344CB8AC3E}">
        <p14:creationId xmlns:p14="http://schemas.microsoft.com/office/powerpoint/2010/main" val="56054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D3543"/>
                </a:solidFill>
                <a:effectLst/>
                <a:latin typeface="Avenir LT"/>
              </a:rPr>
              <a:t>For Educator Scholars, a majority report that the year-long program becomes a memorable and meaningful experience that deepens and/or reignites their passion and commitment to their field. In their role as mentors, advocates, and allies to Student Scholars. Go to https://www.bezosscholars.org/explore/impact/ to see what learning outcomes we aim Educator Scholars to make meaningful gains in that are connected to the student learning outcomes.</a:t>
            </a:r>
            <a:endParaRPr lang="en-US"/>
          </a:p>
        </p:txBody>
      </p:sp>
      <p:sp>
        <p:nvSpPr>
          <p:cNvPr id="4" name="Slide Number Placeholder 3"/>
          <p:cNvSpPr>
            <a:spLocks noGrp="1"/>
          </p:cNvSpPr>
          <p:nvPr>
            <p:ph type="sldNum" sz="quarter" idx="5"/>
          </p:nvPr>
        </p:nvSpPr>
        <p:spPr/>
        <p:txBody>
          <a:bodyPr/>
          <a:lstStyle/>
          <a:p>
            <a:fld id="{4DCAEF67-1C0A-47B2-AD06-48BF7E9224C4}" type="slidenum">
              <a:rPr lang="en-US" smtClean="0"/>
              <a:t>4</a:t>
            </a:fld>
            <a:endParaRPr lang="en-US"/>
          </a:p>
        </p:txBody>
      </p:sp>
    </p:spTree>
    <p:extLst>
      <p:ext uri="{BB962C8B-B14F-4D97-AF65-F5344CB8AC3E}">
        <p14:creationId xmlns:p14="http://schemas.microsoft.com/office/powerpoint/2010/main" val="195597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AEF67-1C0A-47B2-AD06-48BF7E9224C4}" type="slidenum">
              <a:rPr lang="en-US" smtClean="0"/>
              <a:t>5</a:t>
            </a:fld>
            <a:endParaRPr lang="en-US"/>
          </a:p>
        </p:txBody>
      </p:sp>
    </p:spTree>
    <p:extLst>
      <p:ext uri="{BB962C8B-B14F-4D97-AF65-F5344CB8AC3E}">
        <p14:creationId xmlns:p14="http://schemas.microsoft.com/office/powerpoint/2010/main" val="375475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Potential 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rPr>
              <a:t>Individual students do not need to qualify for free and reduced lunch to be eligible to apply.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rPr>
              <a:t>A full list of current ineligible schools is listed on the website at www.bezosscholars.org/faq/#application. If you are promoting directly to a school, the list is below for you to double check:</a:t>
            </a:r>
          </a:p>
          <a:p>
            <a:pPr lvl="1" algn="l">
              <a:buFont typeface="Arial" panose="020B0604020202020204" pitchFamily="34" charset="0"/>
              <a:buChar char="•"/>
            </a:pPr>
            <a:r>
              <a:rPr lang="en-US" b="0" i="0">
                <a:solidFill>
                  <a:srgbClr val="1D3543"/>
                </a:solidFill>
                <a:effectLst/>
                <a:latin typeface="Avenir LT"/>
              </a:rPr>
              <a:t>Amundsen High School in Chicago, IL</a:t>
            </a:r>
          </a:p>
          <a:p>
            <a:pPr lvl="1" algn="l">
              <a:buFont typeface="Arial" panose="020B0604020202020204" pitchFamily="34" charset="0"/>
              <a:buChar char="•"/>
            </a:pPr>
            <a:r>
              <a:rPr lang="en-US" b="0" i="0">
                <a:solidFill>
                  <a:srgbClr val="1D3543"/>
                </a:solidFill>
                <a:effectLst/>
                <a:latin typeface="Avenir LT"/>
              </a:rPr>
              <a:t>ASU Preparatory Academy: South Phoenix High School in Phoenix, AZ</a:t>
            </a:r>
          </a:p>
          <a:p>
            <a:pPr lvl="1" algn="l">
              <a:buFont typeface="Arial" panose="020B0604020202020204" pitchFamily="34" charset="0"/>
              <a:buChar char="•"/>
            </a:pPr>
            <a:r>
              <a:rPr lang="en-US" b="0" i="0">
                <a:solidFill>
                  <a:srgbClr val="1D3543"/>
                </a:solidFill>
                <a:effectLst/>
                <a:latin typeface="Avenir LT"/>
              </a:rPr>
              <a:t>Benjamin Franklin High School in New Orleans, LA</a:t>
            </a:r>
          </a:p>
          <a:p>
            <a:pPr lvl="1" algn="l">
              <a:buFont typeface="Arial" panose="020B0604020202020204" pitchFamily="34" charset="0"/>
              <a:buChar char="•"/>
            </a:pPr>
            <a:r>
              <a:rPr lang="en-US" b="0" i="0">
                <a:solidFill>
                  <a:srgbClr val="1D3543"/>
                </a:solidFill>
                <a:effectLst/>
                <a:latin typeface="Avenir LT"/>
              </a:rPr>
              <a:t>C. E. Byrd High School in Shreveport, LA</a:t>
            </a:r>
          </a:p>
          <a:p>
            <a:pPr lvl="1" algn="l">
              <a:buFont typeface="Arial" panose="020B0604020202020204" pitchFamily="34" charset="0"/>
              <a:buChar char="•"/>
            </a:pPr>
            <a:r>
              <a:rPr lang="en-US" b="0" i="0">
                <a:solidFill>
                  <a:srgbClr val="1D3543"/>
                </a:solidFill>
                <a:effectLst/>
                <a:latin typeface="Avenir LT"/>
              </a:rPr>
              <a:t>Charlottesville High School in Charlottesville, VA</a:t>
            </a:r>
          </a:p>
          <a:p>
            <a:pPr lvl="1" algn="l">
              <a:buFont typeface="Arial" panose="020B0604020202020204" pitchFamily="34" charset="0"/>
              <a:buChar char="•"/>
            </a:pPr>
            <a:r>
              <a:rPr lang="en-US" b="0" i="0">
                <a:solidFill>
                  <a:srgbClr val="1D3543"/>
                </a:solidFill>
                <a:effectLst/>
                <a:latin typeface="Avenir LT"/>
              </a:rPr>
              <a:t>Colton High School in Colton, CA</a:t>
            </a:r>
          </a:p>
          <a:p>
            <a:pPr lvl="1" algn="l">
              <a:buFont typeface="Arial" panose="020B0604020202020204" pitchFamily="34" charset="0"/>
              <a:buChar char="•"/>
            </a:pPr>
            <a:r>
              <a:rPr lang="en-US" b="0" i="0" err="1">
                <a:solidFill>
                  <a:srgbClr val="1D3543"/>
                </a:solidFill>
                <a:effectLst/>
                <a:latin typeface="Avenir LT"/>
              </a:rPr>
              <a:t>Gahr</a:t>
            </a:r>
            <a:r>
              <a:rPr lang="en-US" b="0" i="0">
                <a:solidFill>
                  <a:srgbClr val="1D3543"/>
                </a:solidFill>
                <a:effectLst/>
                <a:latin typeface="Avenir LT"/>
              </a:rPr>
              <a:t> High School in Cerritos, CA</a:t>
            </a:r>
          </a:p>
          <a:p>
            <a:pPr lvl="1" algn="l">
              <a:buFont typeface="Arial" panose="020B0604020202020204" pitchFamily="34" charset="0"/>
              <a:buChar char="•"/>
            </a:pPr>
            <a:r>
              <a:rPr lang="en-US" b="0" i="0">
                <a:solidFill>
                  <a:srgbClr val="1D3543"/>
                </a:solidFill>
                <a:effectLst/>
                <a:latin typeface="Avenir LT"/>
              </a:rPr>
              <a:t>Glen A. Wilson High School in Hacienda Heights, CA</a:t>
            </a:r>
          </a:p>
          <a:p>
            <a:pPr lvl="1" algn="l">
              <a:buFont typeface="Arial" panose="020B0604020202020204" pitchFamily="34" charset="0"/>
              <a:buChar char="•"/>
            </a:pPr>
            <a:r>
              <a:rPr lang="en-US" b="0" i="0">
                <a:solidFill>
                  <a:srgbClr val="1D3543"/>
                </a:solidFill>
                <a:effectLst/>
                <a:latin typeface="Avenir LT"/>
              </a:rPr>
              <a:t>Gonzales High School in Gonzales, CA</a:t>
            </a:r>
          </a:p>
          <a:p>
            <a:pPr lvl="1" algn="l">
              <a:buFont typeface="Arial" panose="020B0604020202020204" pitchFamily="34" charset="0"/>
              <a:buChar char="•"/>
            </a:pPr>
            <a:r>
              <a:rPr lang="en-US" b="0" i="0">
                <a:solidFill>
                  <a:srgbClr val="1D3543"/>
                </a:solidFill>
                <a:effectLst/>
                <a:latin typeface="Avenir LT"/>
              </a:rPr>
              <a:t>Granada Hills Charter High School in Granada Hills, CA</a:t>
            </a:r>
          </a:p>
          <a:p>
            <a:pPr lvl="1" algn="l">
              <a:buFont typeface="Arial" panose="020B0604020202020204" pitchFamily="34" charset="0"/>
              <a:buChar char="•"/>
            </a:pPr>
            <a:r>
              <a:rPr lang="en-US" b="0" i="0">
                <a:solidFill>
                  <a:srgbClr val="1D3543"/>
                </a:solidFill>
                <a:effectLst/>
                <a:latin typeface="Avenir LT"/>
              </a:rPr>
              <a:t>Harlingen School of Health Professions in Harlingen, TX</a:t>
            </a:r>
          </a:p>
          <a:p>
            <a:pPr lvl="1" algn="l">
              <a:buFont typeface="Arial" panose="020B0604020202020204" pitchFamily="34" charset="0"/>
              <a:buChar char="•"/>
            </a:pPr>
            <a:r>
              <a:rPr lang="en-US" b="0" i="0">
                <a:solidFill>
                  <a:srgbClr val="1D3543"/>
                </a:solidFill>
                <a:effectLst/>
                <a:latin typeface="Avenir LT"/>
              </a:rPr>
              <a:t>Harrisburg High School- SciTech Campus in Harrisburg, PA</a:t>
            </a:r>
          </a:p>
          <a:p>
            <a:pPr lvl="1" algn="l">
              <a:buFont typeface="Arial" panose="020B0604020202020204" pitchFamily="34" charset="0"/>
              <a:buChar char="•"/>
            </a:pPr>
            <a:r>
              <a:rPr lang="en-US" b="0" i="0">
                <a:solidFill>
                  <a:srgbClr val="1D3543"/>
                </a:solidFill>
                <a:effectLst/>
                <a:latin typeface="Avenir LT"/>
              </a:rPr>
              <a:t>Hawthorne Math &amp; Science Academy in Hawthorne, CA</a:t>
            </a:r>
          </a:p>
          <a:p>
            <a:pPr lvl="1" algn="l">
              <a:buFont typeface="Arial" panose="020B0604020202020204" pitchFamily="34" charset="0"/>
              <a:buChar char="•"/>
            </a:pPr>
            <a:r>
              <a:rPr lang="en-US" b="0" i="0">
                <a:solidFill>
                  <a:srgbClr val="1D3543"/>
                </a:solidFill>
                <a:effectLst/>
                <a:latin typeface="Avenir LT"/>
              </a:rPr>
              <a:t>Ideate High Academy in San Diego, CA</a:t>
            </a:r>
          </a:p>
          <a:p>
            <a:pPr lvl="1" algn="l">
              <a:buFont typeface="Arial" panose="020B0604020202020204" pitchFamily="34" charset="0"/>
              <a:buChar char="•"/>
            </a:pPr>
            <a:r>
              <a:rPr lang="en-US" b="0" i="0">
                <a:solidFill>
                  <a:srgbClr val="1D3543"/>
                </a:solidFill>
                <a:effectLst/>
                <a:latin typeface="Avenir LT"/>
              </a:rPr>
              <a:t>James Hillhouse High School in New Haven, CT</a:t>
            </a:r>
          </a:p>
          <a:p>
            <a:pPr lvl="1" algn="l">
              <a:buFont typeface="Arial" panose="020B0604020202020204" pitchFamily="34" charset="0"/>
              <a:buChar char="•"/>
            </a:pPr>
            <a:r>
              <a:rPr lang="en-US" b="0" i="0">
                <a:solidFill>
                  <a:srgbClr val="1D3543"/>
                </a:solidFill>
                <a:effectLst/>
                <a:latin typeface="Avenir LT"/>
              </a:rPr>
              <a:t>Kokomo High School in Kokomo, IL</a:t>
            </a:r>
          </a:p>
          <a:p>
            <a:pPr lvl="1" algn="l">
              <a:buFont typeface="Arial" panose="020B0604020202020204" pitchFamily="34" charset="0"/>
              <a:buChar char="•"/>
            </a:pPr>
            <a:r>
              <a:rPr lang="en-US" b="0" i="0">
                <a:solidFill>
                  <a:srgbClr val="1D3543"/>
                </a:solidFill>
                <a:effectLst/>
                <a:latin typeface="Avenir LT"/>
              </a:rPr>
              <a:t>LaFayette High School in LaFayette, AL</a:t>
            </a:r>
          </a:p>
          <a:p>
            <a:pPr lvl="1" algn="l">
              <a:buFont typeface="Arial" panose="020B0604020202020204" pitchFamily="34" charset="0"/>
              <a:buChar char="•"/>
            </a:pPr>
            <a:r>
              <a:rPr lang="en-US" b="0" i="0">
                <a:solidFill>
                  <a:srgbClr val="1D3543"/>
                </a:solidFill>
                <a:effectLst/>
                <a:latin typeface="Avenir LT"/>
              </a:rPr>
              <a:t>Livingston Collegiate Academy in New Orleans, LA</a:t>
            </a:r>
          </a:p>
          <a:p>
            <a:pPr lvl="1" algn="l">
              <a:buFont typeface="Arial" panose="020B0604020202020204" pitchFamily="34" charset="0"/>
              <a:buChar char="•"/>
            </a:pPr>
            <a:r>
              <a:rPr lang="en-US" b="0" i="0">
                <a:solidFill>
                  <a:srgbClr val="1D3543"/>
                </a:solidFill>
                <a:effectLst/>
                <a:latin typeface="Avenir LT"/>
              </a:rPr>
              <a:t>Noble High School in North Berwick, ME</a:t>
            </a:r>
          </a:p>
          <a:p>
            <a:pPr lvl="1" algn="l">
              <a:buFont typeface="Arial" panose="020B0604020202020204" pitchFamily="34" charset="0"/>
              <a:buChar char="•"/>
            </a:pPr>
            <a:r>
              <a:rPr lang="en-US" b="0" i="0">
                <a:solidFill>
                  <a:srgbClr val="1D3543"/>
                </a:solidFill>
                <a:effectLst/>
                <a:latin typeface="Avenir LT"/>
              </a:rPr>
              <a:t>Piedmont Classical High School in Browns Summit, NC</a:t>
            </a:r>
          </a:p>
          <a:p>
            <a:pPr lvl="1" algn="l">
              <a:buFont typeface="Arial" panose="020B0604020202020204" pitchFamily="34" charset="0"/>
              <a:buChar char="•"/>
            </a:pPr>
            <a:r>
              <a:rPr lang="en-US" b="0" i="0">
                <a:solidFill>
                  <a:srgbClr val="1D3543"/>
                </a:solidFill>
                <a:effectLst/>
                <a:latin typeface="Avenir LT"/>
              </a:rPr>
              <a:t>Pomeroy High School in Pomeroy, WA</a:t>
            </a:r>
          </a:p>
          <a:p>
            <a:pPr lvl="1" algn="l">
              <a:buFont typeface="Arial" panose="020B0604020202020204" pitchFamily="34" charset="0"/>
              <a:buChar char="•"/>
            </a:pPr>
            <a:r>
              <a:rPr lang="en-US" b="0" i="0">
                <a:solidFill>
                  <a:srgbClr val="1D3543"/>
                </a:solidFill>
                <a:effectLst/>
                <a:latin typeface="Avenir LT"/>
              </a:rPr>
              <a:t>Taylor </a:t>
            </a:r>
            <a:r>
              <a:rPr lang="en-US" b="0" i="0" err="1">
                <a:solidFill>
                  <a:srgbClr val="1D3543"/>
                </a:solidFill>
                <a:effectLst/>
                <a:latin typeface="Avenir LT"/>
              </a:rPr>
              <a:t>Allderdice</a:t>
            </a:r>
            <a:r>
              <a:rPr lang="en-US" b="0" i="0">
                <a:solidFill>
                  <a:srgbClr val="1D3543"/>
                </a:solidFill>
                <a:effectLst/>
                <a:latin typeface="Avenir LT"/>
              </a:rPr>
              <a:t> High School in Pittsburgh, PA</a:t>
            </a:r>
          </a:p>
          <a:p>
            <a:pPr lvl="1" algn="l">
              <a:buFont typeface="Arial" panose="020B0604020202020204" pitchFamily="34" charset="0"/>
              <a:buChar char="•"/>
            </a:pPr>
            <a:r>
              <a:rPr lang="en-US" b="0" i="0">
                <a:solidFill>
                  <a:srgbClr val="1D3543"/>
                </a:solidFill>
                <a:effectLst/>
                <a:latin typeface="Avenir LT"/>
              </a:rPr>
              <a:t>West High School in Salt Lake City, UT</a:t>
            </a:r>
          </a:p>
          <a:p>
            <a:pPr lvl="1" algn="l">
              <a:buFont typeface="Arial" panose="020B0604020202020204" pitchFamily="34" charset="0"/>
              <a:buChar char="•"/>
            </a:pPr>
            <a:r>
              <a:rPr lang="en-US" b="0" i="0">
                <a:solidFill>
                  <a:srgbClr val="1D3543"/>
                </a:solidFill>
                <a:effectLst/>
                <a:latin typeface="Avenir LT"/>
              </a:rPr>
              <a:t>West Valley High School in Cottonwood, CA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1"/>
              </a:solidFill>
            </a:endParaRPr>
          </a:p>
          <a:p>
            <a:endParaRPr lang="en-US"/>
          </a:p>
        </p:txBody>
      </p:sp>
      <p:sp>
        <p:nvSpPr>
          <p:cNvPr id="4" name="Slide Number Placeholder 3"/>
          <p:cNvSpPr>
            <a:spLocks noGrp="1"/>
          </p:cNvSpPr>
          <p:nvPr>
            <p:ph type="sldNum" sz="quarter" idx="5"/>
          </p:nvPr>
        </p:nvSpPr>
        <p:spPr/>
        <p:txBody>
          <a:bodyPr/>
          <a:lstStyle/>
          <a:p>
            <a:fld id="{4DCAEF67-1C0A-47B2-AD06-48BF7E9224C4}" type="slidenum">
              <a:rPr lang="en-US" smtClean="0"/>
              <a:t>6</a:t>
            </a:fld>
            <a:endParaRPr lang="en-US"/>
          </a:p>
        </p:txBody>
      </p:sp>
    </p:spTree>
    <p:extLst>
      <p:ext uri="{BB962C8B-B14F-4D97-AF65-F5344CB8AC3E}">
        <p14:creationId xmlns:p14="http://schemas.microsoft.com/office/powerpoint/2010/main" val="149475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to www.bezosscholars.org/faq/#general to review commonly asked questions from potential educator nominee’s and their students.</a:t>
            </a:r>
          </a:p>
        </p:txBody>
      </p:sp>
      <p:sp>
        <p:nvSpPr>
          <p:cNvPr id="4" name="Slide Number Placeholder 3"/>
          <p:cNvSpPr>
            <a:spLocks noGrp="1"/>
          </p:cNvSpPr>
          <p:nvPr>
            <p:ph type="sldNum" sz="quarter" idx="5"/>
          </p:nvPr>
        </p:nvSpPr>
        <p:spPr/>
        <p:txBody>
          <a:bodyPr/>
          <a:lstStyle/>
          <a:p>
            <a:fld id="{4DCAEF67-1C0A-47B2-AD06-48BF7E9224C4}" type="slidenum">
              <a:rPr lang="en-US" smtClean="0"/>
              <a:t>7</a:t>
            </a:fld>
            <a:endParaRPr lang="en-US"/>
          </a:p>
        </p:txBody>
      </p:sp>
    </p:spTree>
    <p:extLst>
      <p:ext uri="{BB962C8B-B14F-4D97-AF65-F5344CB8AC3E}">
        <p14:creationId xmlns:p14="http://schemas.microsoft.com/office/powerpoint/2010/main" val="111299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AEF67-1C0A-47B2-AD06-48BF7E9224C4}" type="slidenum">
              <a:rPr lang="en-US" smtClean="0"/>
              <a:t>8</a:t>
            </a:fld>
            <a:endParaRPr lang="en-US"/>
          </a:p>
        </p:txBody>
      </p:sp>
    </p:spTree>
    <p:extLst>
      <p:ext uri="{BB962C8B-B14F-4D97-AF65-F5344CB8AC3E}">
        <p14:creationId xmlns:p14="http://schemas.microsoft.com/office/powerpoint/2010/main" val="11964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AEF67-1C0A-47B2-AD06-48BF7E9224C4}" type="slidenum">
              <a:rPr lang="en-US" smtClean="0"/>
              <a:t>9</a:t>
            </a:fld>
            <a:endParaRPr lang="en-US"/>
          </a:p>
        </p:txBody>
      </p:sp>
    </p:spTree>
    <p:extLst>
      <p:ext uri="{BB962C8B-B14F-4D97-AF65-F5344CB8AC3E}">
        <p14:creationId xmlns:p14="http://schemas.microsoft.com/office/powerpoint/2010/main" val="148711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93E6-6B25-4B05-B559-48DE48113E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D52E5-0839-4843-91DB-993F57B7A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BB0A96-5E8E-4E93-A89D-F7A351878025}"/>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5" name="Footer Placeholder 4">
            <a:extLst>
              <a:ext uri="{FF2B5EF4-FFF2-40B4-BE49-F238E27FC236}">
                <a16:creationId xmlns:a16="http://schemas.microsoft.com/office/drawing/2014/main" id="{03FC66CC-008C-404B-B926-8D2F2BD82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C354B-BBEA-4580-9CFB-5071FF30EC88}"/>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413294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3E3B-B81F-4DB3-B9B8-0C6207E4DA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32ECC-09D2-4473-97CE-9A05E3203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840CA-9F0B-4B6B-8638-6639782FBE0E}"/>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5" name="Footer Placeholder 4">
            <a:extLst>
              <a:ext uri="{FF2B5EF4-FFF2-40B4-BE49-F238E27FC236}">
                <a16:creationId xmlns:a16="http://schemas.microsoft.com/office/drawing/2014/main" id="{33239838-DF0A-4167-937B-C5C61B3A9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BB927-0352-426A-AA2F-9625B2B43F26}"/>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405083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68EE9A-778E-47A9-B9DA-2E58BB36D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C49581-0CC4-448D-ACBB-E0B9875E0A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133E6-C405-4710-8A50-E2144CCB3430}"/>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5" name="Footer Placeholder 4">
            <a:extLst>
              <a:ext uri="{FF2B5EF4-FFF2-40B4-BE49-F238E27FC236}">
                <a16:creationId xmlns:a16="http://schemas.microsoft.com/office/drawing/2014/main" id="{6D514281-58FE-4927-AD55-39C167D9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51279-1D0A-46E8-BC9B-110F69BAD8DE}"/>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31556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86289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5324-E6D2-46F7-AC4E-29BBB9196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B9984-0777-45B9-8B51-C352AD6FB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C29E6-3B31-4D33-B332-1FE42D2A2751}"/>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5" name="Footer Placeholder 4">
            <a:extLst>
              <a:ext uri="{FF2B5EF4-FFF2-40B4-BE49-F238E27FC236}">
                <a16:creationId xmlns:a16="http://schemas.microsoft.com/office/drawing/2014/main" id="{9FFF70F8-1384-4179-860A-92EC6AB3C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7135E-2B55-418D-9443-08D69536D761}"/>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382703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38D4-204C-4DB0-95D1-12DEF1B7B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D4C21D-C619-4587-8993-E9CC655BC4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A4583-1447-4495-BFDE-E1D4B69238CF}"/>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5" name="Footer Placeholder 4">
            <a:extLst>
              <a:ext uri="{FF2B5EF4-FFF2-40B4-BE49-F238E27FC236}">
                <a16:creationId xmlns:a16="http://schemas.microsoft.com/office/drawing/2014/main" id="{51F64F03-9CEE-4F74-9B04-5DC4AC489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832AE-F424-4939-B29B-16E0015683E7}"/>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412005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49B0-D6C8-4DBD-B963-EDD130FBD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75800-216A-406E-A279-2162BB56A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A12A60-5097-476B-8F75-B64CF5F515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C9F58-8732-4887-940F-F950611B5CCA}"/>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6" name="Footer Placeholder 5">
            <a:extLst>
              <a:ext uri="{FF2B5EF4-FFF2-40B4-BE49-F238E27FC236}">
                <a16:creationId xmlns:a16="http://schemas.microsoft.com/office/drawing/2014/main" id="{449DB57E-DFE1-4903-BF9E-128437034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DB71F-8DF2-4C40-AECB-B3B08DA869FA}"/>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61699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4F7E-F346-486B-8ED9-AC802E7EB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B8E8AC-12D8-46E1-831D-C8802A1AF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B58E07-7E72-4A3D-9AD9-271FFB1CC5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950133-5000-4344-9E75-1FC24C80A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91EA5B-A6DF-4E4D-8039-395FF24C52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62D812-F7B5-4B84-8EA6-D2643C0578AC}"/>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8" name="Footer Placeholder 7">
            <a:extLst>
              <a:ext uri="{FF2B5EF4-FFF2-40B4-BE49-F238E27FC236}">
                <a16:creationId xmlns:a16="http://schemas.microsoft.com/office/drawing/2014/main" id="{9F13666B-FFA9-450E-BFC8-B76BA250E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082E9-CF89-4396-80B1-4458D729D271}"/>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310992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B64A-EDEB-4170-ACEB-8EFF2BC3B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154D38-AF63-4C38-9BA7-F9A7A4DA63D3}"/>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4" name="Footer Placeholder 3">
            <a:extLst>
              <a:ext uri="{FF2B5EF4-FFF2-40B4-BE49-F238E27FC236}">
                <a16:creationId xmlns:a16="http://schemas.microsoft.com/office/drawing/2014/main" id="{2E1F8407-0BB0-47E7-BA77-64E94E0DFA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66D463-3F76-48A0-9D6D-BA1AE94D17C8}"/>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399522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07834-C751-4A1E-992F-44A7CBC72D84}"/>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3" name="Footer Placeholder 2">
            <a:extLst>
              <a:ext uri="{FF2B5EF4-FFF2-40B4-BE49-F238E27FC236}">
                <a16:creationId xmlns:a16="http://schemas.microsoft.com/office/drawing/2014/main" id="{DEA673D2-288A-48FD-8036-772F5F035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D61D8-898C-40B7-AD30-7744CF8B89F8}"/>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384273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FC22-9E7A-4868-BB0E-2E6E5256B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7B1425-00AE-49CD-A624-8CC173C66C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19A42-6132-4136-B379-82C29F892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0546D0-00F8-4899-96D7-8CA7FCC28F16}"/>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6" name="Footer Placeholder 5">
            <a:extLst>
              <a:ext uri="{FF2B5EF4-FFF2-40B4-BE49-F238E27FC236}">
                <a16:creationId xmlns:a16="http://schemas.microsoft.com/office/drawing/2014/main" id="{D8789249-8ADB-4E30-A307-4DD5C7E51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898A3-83B1-4F4F-94EC-D6D33C96EE15}"/>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3128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F788-F2E9-441A-B3C2-3DDFFF943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AD3402-55DB-4BFA-8368-11D43FE692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E38B1-5215-46AC-AEB9-8C4FAE3F0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6B7DE-BFAD-4973-80D2-8C9216F27A9F}"/>
              </a:ext>
            </a:extLst>
          </p:cNvPr>
          <p:cNvSpPr>
            <a:spLocks noGrp="1"/>
          </p:cNvSpPr>
          <p:nvPr>
            <p:ph type="dt" sz="half" idx="10"/>
          </p:nvPr>
        </p:nvSpPr>
        <p:spPr/>
        <p:txBody>
          <a:bodyPr/>
          <a:lstStyle/>
          <a:p>
            <a:fld id="{5E72D353-5D5A-46B7-A9C6-B443B1F4314B}" type="datetimeFigureOut">
              <a:rPr lang="en-US" smtClean="0"/>
              <a:t>10/2/23</a:t>
            </a:fld>
            <a:endParaRPr lang="en-US"/>
          </a:p>
        </p:txBody>
      </p:sp>
      <p:sp>
        <p:nvSpPr>
          <p:cNvPr id="6" name="Footer Placeholder 5">
            <a:extLst>
              <a:ext uri="{FF2B5EF4-FFF2-40B4-BE49-F238E27FC236}">
                <a16:creationId xmlns:a16="http://schemas.microsoft.com/office/drawing/2014/main" id="{98BB45E8-DCF5-47DA-843B-A7FD33826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CD916-EFA9-412B-9846-AD2F08C03535}"/>
              </a:ext>
            </a:extLst>
          </p:cNvPr>
          <p:cNvSpPr>
            <a:spLocks noGrp="1"/>
          </p:cNvSpPr>
          <p:nvPr>
            <p:ph type="sldNum" sz="quarter" idx="12"/>
          </p:nvPr>
        </p:nvSpPr>
        <p:spPr/>
        <p:txBody>
          <a:bodyPr/>
          <a:lstStyle/>
          <a:p>
            <a:fld id="{2895ADC7-23D2-4D43-8A5E-6494B1FE8953}" type="slidenum">
              <a:rPr lang="en-US" smtClean="0"/>
              <a:t>‹#›</a:t>
            </a:fld>
            <a:endParaRPr lang="en-US"/>
          </a:p>
        </p:txBody>
      </p:sp>
    </p:spTree>
    <p:extLst>
      <p:ext uri="{BB962C8B-B14F-4D97-AF65-F5344CB8AC3E}">
        <p14:creationId xmlns:p14="http://schemas.microsoft.com/office/powerpoint/2010/main" val="397671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590C38-DDA3-406C-9BCB-0BC5C0EF5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82E739-93EA-4E14-98C7-0CE8CB4F7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DEF22-7EFD-4907-9E20-D03FE4BE3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fld id="{5E72D353-5D5A-46B7-A9C6-B443B1F4314B}" type="datetimeFigureOut">
              <a:rPr lang="en-US" smtClean="0"/>
              <a:pPr/>
              <a:t>10/2/23</a:t>
            </a:fld>
            <a:endParaRPr lang="en-US"/>
          </a:p>
        </p:txBody>
      </p:sp>
      <p:sp>
        <p:nvSpPr>
          <p:cNvPr id="5" name="Footer Placeholder 4">
            <a:extLst>
              <a:ext uri="{FF2B5EF4-FFF2-40B4-BE49-F238E27FC236}">
                <a16:creationId xmlns:a16="http://schemas.microsoft.com/office/drawing/2014/main" id="{FC642BB9-86EC-436B-B0DD-93B418A0D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F8E0E1FC-AA7B-43F3-9D86-66E628BD0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2895ADC7-23D2-4D43-8A5E-6494B1FE8953}" type="slidenum">
              <a:rPr lang="en-US" smtClean="0"/>
              <a:pPr/>
              <a:t>‹#›</a:t>
            </a:fld>
            <a:endParaRPr lang="en-US"/>
          </a:p>
        </p:txBody>
      </p:sp>
    </p:spTree>
    <p:extLst>
      <p:ext uri="{BB962C8B-B14F-4D97-AF65-F5344CB8AC3E}">
        <p14:creationId xmlns:p14="http://schemas.microsoft.com/office/powerpoint/2010/main" val="2624064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CCE9-6EC9-F89C-F5AA-51E20A55AE30}"/>
              </a:ext>
            </a:extLst>
          </p:cNvPr>
          <p:cNvSpPr/>
          <p:nvPr/>
        </p:nvSpPr>
        <p:spPr>
          <a:xfrm>
            <a:off x="1" y="0"/>
            <a:ext cx="12192000" cy="2939845"/>
          </a:xfrm>
          <a:custGeom>
            <a:avLst/>
            <a:gdLst>
              <a:gd name="connsiteX0" fmla="*/ 0 w 12192000"/>
              <a:gd name="connsiteY0" fmla="*/ 0 h 2753032"/>
              <a:gd name="connsiteX1" fmla="*/ 12192000 w 12192000"/>
              <a:gd name="connsiteY1" fmla="*/ 0 h 2753032"/>
              <a:gd name="connsiteX2" fmla="*/ 12192000 w 12192000"/>
              <a:gd name="connsiteY2" fmla="*/ 2753032 h 2753032"/>
              <a:gd name="connsiteX3" fmla="*/ 0 w 12192000"/>
              <a:gd name="connsiteY3" fmla="*/ 2753032 h 2753032"/>
              <a:gd name="connsiteX4" fmla="*/ 0 w 12192000"/>
              <a:gd name="connsiteY4" fmla="*/ 0 h 2753032"/>
              <a:gd name="connsiteX0" fmla="*/ 0 w 12192000"/>
              <a:gd name="connsiteY0" fmla="*/ 0 h 3264309"/>
              <a:gd name="connsiteX1" fmla="*/ 12192000 w 12192000"/>
              <a:gd name="connsiteY1" fmla="*/ 0 h 3264309"/>
              <a:gd name="connsiteX2" fmla="*/ 12192000 w 12192000"/>
              <a:gd name="connsiteY2" fmla="*/ 2753032 h 3264309"/>
              <a:gd name="connsiteX3" fmla="*/ 9832 w 12192000"/>
              <a:gd name="connsiteY3" fmla="*/ 3264309 h 3264309"/>
              <a:gd name="connsiteX4" fmla="*/ 0 w 12192000"/>
              <a:gd name="connsiteY4" fmla="*/ 0 h 3264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64309">
                <a:moveTo>
                  <a:pt x="0" y="0"/>
                </a:moveTo>
                <a:lnTo>
                  <a:pt x="12192000" y="0"/>
                </a:lnTo>
                <a:lnTo>
                  <a:pt x="12192000" y="2753032"/>
                </a:lnTo>
                <a:lnTo>
                  <a:pt x="9832" y="3264309"/>
                </a:lnTo>
                <a:cubicBezTo>
                  <a:pt x="6555" y="2176206"/>
                  <a:pt x="3277" y="1088103"/>
                  <a:pt x="0" y="0"/>
                </a:cubicBezTo>
                <a:close/>
              </a:path>
            </a:pathLst>
          </a:custGeom>
          <a:solidFill>
            <a:srgbClr val="038084">
              <a:alpha val="586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 name="TextBox 5">
            <a:extLst>
              <a:ext uri="{FF2B5EF4-FFF2-40B4-BE49-F238E27FC236}">
                <a16:creationId xmlns:a16="http://schemas.microsoft.com/office/drawing/2014/main" id="{7B3A5B46-D4FC-59E5-9072-251631CDFB83}"/>
              </a:ext>
            </a:extLst>
          </p:cNvPr>
          <p:cNvSpPr txBox="1"/>
          <p:nvPr/>
        </p:nvSpPr>
        <p:spPr>
          <a:xfrm>
            <a:off x="394978" y="400388"/>
            <a:ext cx="6763230" cy="1754326"/>
          </a:xfrm>
          <a:prstGeom prst="rect">
            <a:avLst/>
          </a:prstGeom>
          <a:noFill/>
        </p:spPr>
        <p:txBody>
          <a:bodyPr wrap="square" rtlCol="0">
            <a:spAutoFit/>
          </a:bodyPr>
          <a:lstStyle/>
          <a:p>
            <a:r>
              <a:rPr lang="en-US" sz="5400" b="1">
                <a:solidFill>
                  <a:schemeClr val="bg1"/>
                </a:solidFill>
                <a:latin typeface="Avenir Heavy" panose="02000503020000020003" pitchFamily="2" charset="0"/>
              </a:rPr>
              <a:t>Become the </a:t>
            </a:r>
            <a:r>
              <a:rPr lang="en-US" sz="5400" b="1">
                <a:solidFill>
                  <a:srgbClr val="F6901F"/>
                </a:solidFill>
                <a:latin typeface="Avenir Heavy" panose="02000503020000020003" pitchFamily="2" charset="0"/>
              </a:rPr>
              <a:t>LEADER</a:t>
            </a:r>
            <a:r>
              <a:rPr lang="en-US" sz="5400" b="1">
                <a:solidFill>
                  <a:schemeClr val="bg1"/>
                </a:solidFill>
                <a:latin typeface="Avenir Heavy" panose="02000503020000020003" pitchFamily="2" charset="0"/>
              </a:rPr>
              <a:t> we </a:t>
            </a:r>
            <a:r>
              <a:rPr lang="en-US" sz="5400" b="1">
                <a:solidFill>
                  <a:srgbClr val="F6901F"/>
                </a:solidFill>
                <a:latin typeface="Avenir Heavy" panose="02000503020000020003" pitchFamily="2" charset="0"/>
              </a:rPr>
              <a:t>NEED</a:t>
            </a:r>
          </a:p>
        </p:txBody>
      </p:sp>
      <p:pic>
        <p:nvPicPr>
          <p:cNvPr id="10" name="Graphic 9">
            <a:extLst>
              <a:ext uri="{FF2B5EF4-FFF2-40B4-BE49-F238E27FC236}">
                <a16:creationId xmlns:a16="http://schemas.microsoft.com/office/drawing/2014/main" id="{4404C733-EDC9-A219-5F1D-A3F74743B88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58208" y="400387"/>
            <a:ext cx="4678200" cy="1754325"/>
          </a:xfrm>
          <a:prstGeom prst="rect">
            <a:avLst/>
          </a:prstGeom>
        </p:spPr>
      </p:pic>
    </p:spTree>
    <p:extLst>
      <p:ext uri="{BB962C8B-B14F-4D97-AF65-F5344CB8AC3E}">
        <p14:creationId xmlns:p14="http://schemas.microsoft.com/office/powerpoint/2010/main" val="1674377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F965AF-EE24-4512-895C-F2A540DD8764}"/>
              </a:ext>
            </a:extLst>
          </p:cNvPr>
          <p:cNvSpPr>
            <a:spLocks noGrp="1"/>
          </p:cNvSpPr>
          <p:nvPr>
            <p:ph idx="1"/>
          </p:nvPr>
        </p:nvSpPr>
        <p:spPr>
          <a:xfrm>
            <a:off x="1766120" y="1796013"/>
            <a:ext cx="8659760" cy="4351338"/>
          </a:xfrm>
        </p:spPr>
        <p:txBody>
          <a:bodyPr vert="horz" lIns="91440" tIns="45720" rIns="91440" bIns="45720" rtlCol="0" anchor="t">
            <a:noAutofit/>
          </a:bodyPr>
          <a:lstStyle/>
          <a:p>
            <a:pPr marL="0" indent="0" algn="ctr">
              <a:lnSpc>
                <a:spcPct val="110000"/>
              </a:lnSpc>
              <a:spcBef>
                <a:spcPts val="1600"/>
              </a:spcBef>
              <a:buNone/>
            </a:pPr>
            <a:r>
              <a:rPr lang="en-US" sz="2400">
                <a:solidFill>
                  <a:schemeClr val="tx1">
                    <a:lumMod val="75000"/>
                    <a:lumOff val="25000"/>
                  </a:schemeClr>
                </a:solidFill>
                <a:latin typeface="Avenir Book" panose="02000503020000020003" pitchFamily="2" charset="0"/>
                <a:ea typeface="Noto Sans"/>
                <a:cs typeface="Noto Sans"/>
              </a:rPr>
              <a:t>Founded in 2005, Bezos Scholars Program is operated and funded by the </a:t>
            </a:r>
            <a:r>
              <a:rPr lang="en-US" sz="2400">
                <a:solidFill>
                  <a:schemeClr val="tx1">
                    <a:lumMod val="75000"/>
                    <a:lumOff val="25000"/>
                  </a:schemeClr>
                </a:solidFill>
                <a:latin typeface="Avenir Heavy" panose="02000503020000020003" pitchFamily="2" charset="0"/>
                <a:ea typeface="Noto Sans"/>
                <a:cs typeface="Noto Sans"/>
              </a:rPr>
              <a:t>Bezos Family Foundation </a:t>
            </a:r>
            <a:r>
              <a:rPr lang="en-US" sz="2400">
                <a:solidFill>
                  <a:schemeClr val="tx1">
                    <a:lumMod val="75000"/>
                    <a:lumOff val="25000"/>
                  </a:schemeClr>
                </a:solidFill>
                <a:latin typeface="Avenir Book" panose="02000503020000020003" pitchFamily="2" charset="0"/>
                <a:ea typeface="Noto Sans"/>
                <a:cs typeface="Noto Sans"/>
              </a:rPr>
              <a:t>a private, independent foundation based in Seattle, WA. </a:t>
            </a:r>
          </a:p>
          <a:p>
            <a:pPr marL="0" indent="0" algn="ctr">
              <a:lnSpc>
                <a:spcPct val="110000"/>
              </a:lnSpc>
              <a:spcBef>
                <a:spcPts val="1600"/>
              </a:spcBef>
              <a:buNone/>
            </a:pPr>
            <a:r>
              <a:rPr lang="en-US" sz="2400">
                <a:solidFill>
                  <a:schemeClr val="tx1">
                    <a:lumMod val="75000"/>
                    <a:lumOff val="25000"/>
                  </a:schemeClr>
                </a:solidFill>
                <a:latin typeface="Avenir Book" panose="02000503020000020003" pitchFamily="2" charset="0"/>
                <a:ea typeface="Noto Sans"/>
                <a:cs typeface="Noto Sans"/>
              </a:rPr>
              <a:t>Guided by the belief that all young people deserve the opportunity to reach their full potential and meaningfully contribute to society, the Foundation invests in the science of learning and the experiences that young people from birth through high school need to learn and thrive.</a:t>
            </a:r>
          </a:p>
          <a:p>
            <a:pPr marL="0" indent="0" algn="ctr">
              <a:lnSpc>
                <a:spcPct val="110000"/>
              </a:lnSpc>
              <a:spcBef>
                <a:spcPts val="1600"/>
              </a:spcBef>
              <a:buNone/>
            </a:pPr>
            <a:r>
              <a:rPr lang="en-US" sz="2400">
                <a:solidFill>
                  <a:schemeClr val="tx1">
                    <a:lumMod val="75000"/>
                    <a:lumOff val="25000"/>
                  </a:schemeClr>
                </a:solidFill>
                <a:latin typeface="Avenir Book" panose="02000503020000020003" pitchFamily="2" charset="0"/>
                <a:ea typeface="Noto Sans"/>
                <a:cs typeface="Noto Sans"/>
              </a:rPr>
              <a:t> Learn more at  bezosfamilyfoundation.org</a:t>
            </a:r>
          </a:p>
        </p:txBody>
      </p:sp>
      <p:pic>
        <p:nvPicPr>
          <p:cNvPr id="2050" name="Picture 2">
            <a:extLst>
              <a:ext uri="{FF2B5EF4-FFF2-40B4-BE49-F238E27FC236}">
                <a16:creationId xmlns:a16="http://schemas.microsoft.com/office/drawing/2014/main" id="{67548F5B-54F4-455C-9ACA-8B951E6A02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558156" y="587958"/>
            <a:ext cx="3075688" cy="95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4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E3E8484-61C8-4E40-8EC9-F9F9B8033D5E}"/>
              </a:ext>
            </a:extLst>
          </p:cNvPr>
          <p:cNvSpPr>
            <a:spLocks noGrp="1"/>
          </p:cNvSpPr>
          <p:nvPr>
            <p:ph idx="1"/>
          </p:nvPr>
        </p:nvSpPr>
        <p:spPr>
          <a:xfrm>
            <a:off x="6204155" y="0"/>
            <a:ext cx="5714061" cy="6857999"/>
          </a:xfrm>
        </p:spPr>
        <p:txBody>
          <a:bodyPr vert="horz" lIns="91440" tIns="45720" rIns="91440" bIns="45720" rtlCol="0" anchor="ctr">
            <a:noAutofit/>
          </a:bodyPr>
          <a:lstStyle/>
          <a:p>
            <a:pPr marL="0" indent="0">
              <a:lnSpc>
                <a:spcPct val="120000"/>
              </a:lnSpc>
              <a:buNone/>
            </a:pPr>
            <a:r>
              <a:rPr lang="en-US" sz="3000" b="1" dirty="0">
                <a:solidFill>
                  <a:schemeClr val="accent2"/>
                </a:solidFill>
                <a:latin typeface="Avenir Black" panose="02000503020000020003" pitchFamily="2" charset="0"/>
              </a:rPr>
              <a:t>Program At-a-Glance</a:t>
            </a:r>
            <a:endParaRPr lang="en-US" sz="3000" dirty="0">
              <a:solidFill>
                <a:srgbClr val="1E1515"/>
              </a:solidFill>
              <a:effectLst/>
              <a:latin typeface="Avenir Black" panose="02000503020000020003" pitchFamily="2" charset="0"/>
              <a:ea typeface="Noto Sans"/>
              <a:cs typeface="Noto Sans"/>
            </a:endParaRPr>
          </a:p>
          <a:p>
            <a:pPr marL="0" indent="0">
              <a:lnSpc>
                <a:spcPct val="120000"/>
              </a:lnSpc>
              <a:buNone/>
            </a:pPr>
            <a:r>
              <a:rPr lang="en-US" sz="2000" dirty="0">
                <a:solidFill>
                  <a:srgbClr val="1E1515"/>
                </a:solidFill>
                <a:effectLst/>
                <a:latin typeface="Avenir Book"/>
                <a:ea typeface="Noto Sans"/>
                <a:cs typeface="Noto Sans"/>
              </a:rPr>
              <a:t>There’s no experience like the </a:t>
            </a:r>
            <a:r>
              <a:rPr lang="en-US" sz="2000" b="1" dirty="0">
                <a:solidFill>
                  <a:schemeClr val="accent2"/>
                </a:solidFill>
                <a:effectLst/>
                <a:latin typeface="Avenir Book"/>
                <a:ea typeface="Noto Sans"/>
                <a:cs typeface="Noto Sans"/>
              </a:rPr>
              <a:t>Bezos Scholars Program</a:t>
            </a:r>
            <a:r>
              <a:rPr lang="en-US" sz="2000" dirty="0">
                <a:solidFill>
                  <a:srgbClr val="1E1515"/>
                </a:solidFill>
                <a:effectLst/>
                <a:latin typeface="Avenir Book"/>
                <a:ea typeface="Noto Sans"/>
                <a:cs typeface="Noto Sans"/>
              </a:rPr>
              <a:t>—a transformative, year-long, no-cost leadership development program.</a:t>
            </a:r>
            <a:endParaRPr lang="en-US" sz="2000" dirty="0">
              <a:latin typeface="Avenir Book"/>
              <a:ea typeface="Noto Sans"/>
              <a:cs typeface="Noto Sans"/>
            </a:endParaRPr>
          </a:p>
          <a:p>
            <a:pPr marL="0" indent="0">
              <a:lnSpc>
                <a:spcPct val="120000"/>
              </a:lnSpc>
              <a:buNone/>
            </a:pPr>
            <a:r>
              <a:rPr lang="en-US" sz="2000" dirty="0">
                <a:solidFill>
                  <a:srgbClr val="1E1515"/>
                </a:solidFill>
                <a:latin typeface="Avenir Book"/>
                <a:ea typeface="Noto Sans"/>
                <a:cs typeface="Noto Sans"/>
              </a:rPr>
              <a:t>Scholars receive leadership training from noted experts along with free college advising. </a:t>
            </a:r>
          </a:p>
          <a:p>
            <a:pPr marL="0" indent="0">
              <a:lnSpc>
                <a:spcPct val="120000"/>
              </a:lnSpc>
              <a:buNone/>
            </a:pPr>
            <a:r>
              <a:rPr lang="en-US" sz="2000" dirty="0">
                <a:solidFill>
                  <a:srgbClr val="1E1515"/>
                </a:solidFill>
                <a:latin typeface="Avenir Book"/>
                <a:ea typeface="Noto Sans"/>
                <a:cs typeface="Noto Sans"/>
              </a:rPr>
              <a:t>At the center of the program are </a:t>
            </a:r>
            <a:r>
              <a:rPr lang="en-US" sz="2000" b="1" dirty="0">
                <a:solidFill>
                  <a:schemeClr val="accent2"/>
                </a:solidFill>
                <a:latin typeface="Avenir Book"/>
                <a:ea typeface="Noto Sans"/>
                <a:cs typeface="Noto Sans"/>
              </a:rPr>
              <a:t>community change projects</a:t>
            </a:r>
            <a:r>
              <a:rPr lang="en-US" sz="2000" dirty="0">
                <a:solidFill>
                  <a:srgbClr val="1E1515"/>
                </a:solidFill>
                <a:latin typeface="Avenir Book"/>
                <a:ea typeface="Noto Sans"/>
                <a:cs typeface="Noto Sans"/>
              </a:rPr>
              <a:t>—fresh approaches to solving urgent problems, conceived and launched by student-led teams with our support.</a:t>
            </a:r>
            <a:endParaRPr lang="en-US" sz="2000" dirty="0"/>
          </a:p>
          <a:p>
            <a:pPr marL="0" indent="0">
              <a:lnSpc>
                <a:spcPct val="120000"/>
              </a:lnSpc>
              <a:buNone/>
            </a:pPr>
            <a:r>
              <a:rPr lang="en-US" sz="2000" dirty="0">
                <a:solidFill>
                  <a:srgbClr val="221E1F"/>
                </a:solidFill>
                <a:latin typeface="Avenir Book"/>
                <a:ea typeface="Noto Sans"/>
                <a:cs typeface="Noto Sans"/>
              </a:rPr>
              <a:t>12 Scholars are chosen from </a:t>
            </a:r>
            <a:r>
              <a:rPr lang="en-US" sz="2000" b="1" dirty="0">
                <a:solidFill>
                  <a:schemeClr val="accent2"/>
                </a:solidFill>
                <a:latin typeface="Avenir Book"/>
                <a:ea typeface="Noto Sans"/>
                <a:cs typeface="Noto Sans"/>
              </a:rPr>
              <a:t>public schools across the U.S.</a:t>
            </a:r>
            <a:r>
              <a:rPr lang="en-US" sz="2000" dirty="0">
                <a:solidFill>
                  <a:schemeClr val="accent2"/>
                </a:solidFill>
                <a:latin typeface="Avenir Book"/>
                <a:ea typeface="Noto Sans"/>
                <a:cs typeface="Noto Sans"/>
              </a:rPr>
              <a:t> </a:t>
            </a:r>
            <a:r>
              <a:rPr lang="en-US" sz="2000" dirty="0">
                <a:solidFill>
                  <a:srgbClr val="221E1F"/>
                </a:solidFill>
                <a:latin typeface="Avenir Book"/>
                <a:ea typeface="Noto Sans"/>
                <a:cs typeface="Noto Sans"/>
              </a:rPr>
              <a:t>and 5 from the African Leadership Academy in Johannesburg, South Africa, along with an educator from each school.</a:t>
            </a:r>
          </a:p>
        </p:txBody>
      </p:sp>
      <p:pic>
        <p:nvPicPr>
          <p:cNvPr id="4" name="Picture 3" descr="A person speaking into a microphone&#10;&#10;Description automatically generated with medium confidence">
            <a:extLst>
              <a:ext uri="{FF2B5EF4-FFF2-40B4-BE49-F238E27FC236}">
                <a16:creationId xmlns:a16="http://schemas.microsoft.com/office/drawing/2014/main" id="{CC01FFA5-63D1-5D84-41E5-A3D082C0DA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619432"/>
            <a:ext cx="5824562" cy="6323499"/>
          </a:xfrm>
          <a:prstGeom prst="rect">
            <a:avLst/>
          </a:prstGeom>
        </p:spPr>
      </p:pic>
      <p:sp>
        <p:nvSpPr>
          <p:cNvPr id="6" name="Rectangle 6">
            <a:extLst>
              <a:ext uri="{FF2B5EF4-FFF2-40B4-BE49-F238E27FC236}">
                <a16:creationId xmlns:a16="http://schemas.microsoft.com/office/drawing/2014/main" id="{A38E6857-13EA-3475-EABD-8453436BB8EE}"/>
              </a:ext>
            </a:extLst>
          </p:cNvPr>
          <p:cNvSpPr/>
          <p:nvPr/>
        </p:nvSpPr>
        <p:spPr>
          <a:xfrm>
            <a:off x="0" y="4778476"/>
            <a:ext cx="5824562" cy="2079523"/>
          </a:xfrm>
          <a:custGeom>
            <a:avLst/>
            <a:gdLst>
              <a:gd name="connsiteX0" fmla="*/ 0 w 7312542"/>
              <a:gd name="connsiteY0" fmla="*/ 0 h 2897372"/>
              <a:gd name="connsiteX1" fmla="*/ 7312542 w 7312542"/>
              <a:gd name="connsiteY1" fmla="*/ 0 h 2897372"/>
              <a:gd name="connsiteX2" fmla="*/ 7312542 w 7312542"/>
              <a:gd name="connsiteY2" fmla="*/ 2897372 h 2897372"/>
              <a:gd name="connsiteX3" fmla="*/ 0 w 7312542"/>
              <a:gd name="connsiteY3" fmla="*/ 2897372 h 2897372"/>
              <a:gd name="connsiteX4" fmla="*/ 0 w 7312542"/>
              <a:gd name="connsiteY4" fmla="*/ 0 h 2897372"/>
              <a:gd name="connsiteX0" fmla="*/ 0 w 7323175"/>
              <a:gd name="connsiteY0" fmla="*/ 0 h 2897372"/>
              <a:gd name="connsiteX1" fmla="*/ 7323175 w 7323175"/>
              <a:gd name="connsiteY1" fmla="*/ 404037 h 2897372"/>
              <a:gd name="connsiteX2" fmla="*/ 7312542 w 7323175"/>
              <a:gd name="connsiteY2" fmla="*/ 2897372 h 2897372"/>
              <a:gd name="connsiteX3" fmla="*/ 0 w 7323175"/>
              <a:gd name="connsiteY3" fmla="*/ 2897372 h 2897372"/>
              <a:gd name="connsiteX4" fmla="*/ 0 w 7323175"/>
              <a:gd name="connsiteY4" fmla="*/ 0 h 289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75" h="2897372">
                <a:moveTo>
                  <a:pt x="0" y="0"/>
                </a:moveTo>
                <a:lnTo>
                  <a:pt x="7323175" y="404037"/>
                </a:lnTo>
                <a:cubicBezTo>
                  <a:pt x="7319631" y="1235149"/>
                  <a:pt x="7316086" y="2066260"/>
                  <a:pt x="7312542" y="2897372"/>
                </a:cubicBezTo>
                <a:lnTo>
                  <a:pt x="0" y="2897372"/>
                </a:lnTo>
                <a:lnTo>
                  <a:pt x="0" y="0"/>
                </a:lnTo>
                <a:close/>
              </a:path>
            </a:pathLst>
          </a:custGeom>
          <a:solidFill>
            <a:srgbClr val="FFC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 name="TextBox 6">
            <a:extLst>
              <a:ext uri="{FF2B5EF4-FFF2-40B4-BE49-F238E27FC236}">
                <a16:creationId xmlns:a16="http://schemas.microsoft.com/office/drawing/2014/main" id="{475BBB1D-7A6D-9699-5737-1019F4725998}"/>
              </a:ext>
            </a:extLst>
          </p:cNvPr>
          <p:cNvSpPr txBox="1"/>
          <p:nvPr/>
        </p:nvSpPr>
        <p:spPr>
          <a:xfrm>
            <a:off x="273784" y="5156517"/>
            <a:ext cx="4897984" cy="1323439"/>
          </a:xfrm>
          <a:prstGeom prst="rect">
            <a:avLst/>
          </a:prstGeom>
          <a:noFill/>
        </p:spPr>
        <p:txBody>
          <a:bodyPr wrap="square" rtlCol="0">
            <a:spAutoFit/>
          </a:bodyPr>
          <a:lstStyle/>
          <a:p>
            <a:r>
              <a:rPr lang="en-US" sz="4000" b="1">
                <a:solidFill>
                  <a:schemeClr val="bg1"/>
                </a:solidFill>
                <a:latin typeface="Avenir Heavy" panose="02000503020000020003" pitchFamily="2" charset="0"/>
              </a:rPr>
              <a:t>Are </a:t>
            </a:r>
            <a:r>
              <a:rPr lang="en-US" sz="4000" b="1">
                <a:solidFill>
                  <a:srgbClr val="038084"/>
                </a:solidFill>
                <a:latin typeface="Avenir Heavy" panose="02000503020000020003" pitchFamily="2" charset="0"/>
              </a:rPr>
              <a:t>You</a:t>
            </a:r>
            <a:r>
              <a:rPr lang="en-US" sz="4000" b="1">
                <a:solidFill>
                  <a:schemeClr val="bg1"/>
                </a:solidFill>
                <a:latin typeface="Avenir Heavy" panose="02000503020000020003" pitchFamily="2" charset="0"/>
              </a:rPr>
              <a:t> a </a:t>
            </a:r>
            <a:r>
              <a:rPr lang="en-US" sz="4000" b="1">
                <a:solidFill>
                  <a:srgbClr val="038084"/>
                </a:solidFill>
                <a:latin typeface="Avenir Heavy" panose="02000503020000020003" pitchFamily="2" charset="0"/>
              </a:rPr>
              <a:t>Leader</a:t>
            </a:r>
            <a:r>
              <a:rPr lang="en-US" sz="4000" b="1">
                <a:solidFill>
                  <a:schemeClr val="bg1"/>
                </a:solidFill>
                <a:latin typeface="Avenir Heavy" panose="02000503020000020003" pitchFamily="2" charset="0"/>
              </a:rPr>
              <a:t> in Your </a:t>
            </a:r>
            <a:r>
              <a:rPr lang="en-US" sz="4000" b="1">
                <a:solidFill>
                  <a:srgbClr val="038084"/>
                </a:solidFill>
                <a:latin typeface="Avenir Heavy" panose="02000503020000020003" pitchFamily="2" charset="0"/>
              </a:rPr>
              <a:t>Community</a:t>
            </a:r>
            <a:r>
              <a:rPr lang="en-US" sz="4000" b="1">
                <a:solidFill>
                  <a:schemeClr val="bg1"/>
                </a:solidFill>
                <a:latin typeface="Avenir Heavy" panose="02000503020000020003" pitchFamily="2" charset="0"/>
              </a:rPr>
              <a:t>?</a:t>
            </a:r>
          </a:p>
        </p:txBody>
      </p:sp>
    </p:spTree>
    <p:extLst>
      <p:ext uri="{BB962C8B-B14F-4D97-AF65-F5344CB8AC3E}">
        <p14:creationId xmlns:p14="http://schemas.microsoft.com/office/powerpoint/2010/main" val="223376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A18AAF80-C58D-93B9-CF24-A57ED060C9E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7312542" cy="4875028"/>
          </a:xfrm>
          <a:prstGeom prst="rect">
            <a:avLst/>
          </a:prstGeom>
        </p:spPr>
      </p:pic>
      <p:sp>
        <p:nvSpPr>
          <p:cNvPr id="11" name="Text Placeholder 10">
            <a:extLst>
              <a:ext uri="{FF2B5EF4-FFF2-40B4-BE49-F238E27FC236}">
                <a16:creationId xmlns:a16="http://schemas.microsoft.com/office/drawing/2014/main" id="{05FAC1C3-912B-4C66-8F30-02014063BE85}"/>
              </a:ext>
              <a:ext uri="{C183D7F6-B498-43B3-948B-1728B52AA6E4}">
                <adec:decorative xmlns:adec="http://schemas.microsoft.com/office/drawing/2017/decorative" val="0"/>
              </a:ext>
            </a:extLst>
          </p:cNvPr>
          <p:cNvSpPr>
            <a:spLocks noGrp="1"/>
          </p:cNvSpPr>
          <p:nvPr>
            <p:ph type="body" sz="half" idx="2"/>
          </p:nvPr>
        </p:nvSpPr>
        <p:spPr>
          <a:xfrm>
            <a:off x="7395556" y="0"/>
            <a:ext cx="4743894" cy="6858000"/>
          </a:xfrm>
        </p:spPr>
        <p:txBody>
          <a:bodyPr vert="horz" lIns="91440" tIns="45720" rIns="91440" bIns="45720" rtlCol="0" anchor="ctr">
            <a:normAutofit/>
          </a:bodyPr>
          <a:lstStyle/>
          <a:p>
            <a:pPr>
              <a:lnSpc>
                <a:spcPct val="110000"/>
              </a:lnSpc>
            </a:pPr>
            <a:r>
              <a:rPr lang="en-US" sz="3000" b="1" dirty="0">
                <a:solidFill>
                  <a:schemeClr val="accent2"/>
                </a:solidFill>
                <a:latin typeface="Avenir Black"/>
              </a:rPr>
              <a:t>Why Apply?</a:t>
            </a:r>
            <a:endParaRPr lang="en-US" sz="3000" dirty="0">
              <a:solidFill>
                <a:schemeClr val="accent2"/>
              </a:solidFill>
              <a:latin typeface="Avenir Black"/>
              <a:ea typeface="Noto Sans"/>
              <a:cs typeface="Noto Sans"/>
            </a:endParaRPr>
          </a:p>
          <a:p>
            <a:pPr marL="342900" indent="-342900">
              <a:lnSpc>
                <a:spcPct val="110000"/>
              </a:lnSpc>
              <a:buFont typeface="Arial" panose="020B0604020202020204" pitchFamily="34" charset="0"/>
              <a:buChar char="•"/>
            </a:pPr>
            <a:r>
              <a:rPr lang="en-US" sz="2000" dirty="0">
                <a:latin typeface="Avenir Book"/>
              </a:rPr>
              <a:t>Form lasting </a:t>
            </a:r>
            <a:r>
              <a:rPr lang="en-US" sz="2000" b="1" dirty="0">
                <a:solidFill>
                  <a:schemeClr val="accent2"/>
                </a:solidFill>
                <a:latin typeface="Avenir Book"/>
              </a:rPr>
              <a:t>friendships</a:t>
            </a:r>
            <a:r>
              <a:rPr lang="en-US" sz="2000" dirty="0">
                <a:latin typeface="Avenir Book"/>
              </a:rPr>
              <a:t> across the U.S. and Africa. </a:t>
            </a:r>
            <a:endParaRPr lang="en-US" sz="2000" dirty="0">
              <a:solidFill>
                <a:srgbClr val="000000"/>
              </a:solidFill>
              <a:latin typeface="Avenir Book"/>
              <a:ea typeface="Noto Sans" panose="020B0502040504020204" pitchFamily="34" charset="0"/>
              <a:cs typeface="Noto Sans" panose="020B0502040504020204" pitchFamily="34" charset="0"/>
            </a:endParaRPr>
          </a:p>
          <a:p>
            <a:pPr marL="342900" indent="-342900">
              <a:lnSpc>
                <a:spcPct val="110000"/>
              </a:lnSpc>
              <a:buFont typeface="Arial" panose="020B0604020202020204" pitchFamily="34" charset="0"/>
              <a:buChar char="•"/>
            </a:pPr>
            <a:r>
              <a:rPr lang="en-US" sz="2000" dirty="0">
                <a:solidFill>
                  <a:srgbClr val="1E1515"/>
                </a:solidFill>
                <a:latin typeface="Avenir Book"/>
                <a:ea typeface="Noto Sans"/>
                <a:cs typeface="Noto Sans"/>
              </a:rPr>
              <a:t>Experience an </a:t>
            </a:r>
            <a:r>
              <a:rPr lang="en-US" sz="2000" b="1" dirty="0">
                <a:solidFill>
                  <a:schemeClr val="accent2"/>
                </a:solidFill>
                <a:latin typeface="Avenir Book"/>
                <a:ea typeface="Noto Sans"/>
                <a:cs typeface="Noto Sans"/>
              </a:rPr>
              <a:t>all-expenses-paid trip</a:t>
            </a:r>
            <a:r>
              <a:rPr lang="en-US" sz="2000" dirty="0">
                <a:solidFill>
                  <a:srgbClr val="1E1515"/>
                </a:solidFill>
                <a:latin typeface="Avenir Book"/>
                <a:ea typeface="Noto Sans"/>
                <a:cs typeface="Noto Sans"/>
              </a:rPr>
              <a:t> to Aspen, Colorado to attend the Aspen Ideas Festival. </a:t>
            </a:r>
            <a:r>
              <a:rPr lang="en-US" sz="2000" dirty="0">
                <a:latin typeface="Avenir Book"/>
                <a:ea typeface="Noto Sans"/>
                <a:cs typeface="Noto Sans"/>
              </a:rPr>
              <a:t> </a:t>
            </a:r>
            <a:endParaRPr lang="en-US" sz="2000" dirty="0">
              <a:latin typeface="Avenir Book"/>
              <a:ea typeface="Noto Sans" panose="020B0502040504020204" pitchFamily="34" charset="0"/>
              <a:cs typeface="Noto Sans" panose="020B0502040504020204" pitchFamily="34" charset="0"/>
            </a:endParaRPr>
          </a:p>
          <a:p>
            <a:pPr marL="342900" indent="-342900">
              <a:lnSpc>
                <a:spcPct val="110000"/>
              </a:lnSpc>
              <a:buFont typeface="Arial" panose="020B0604020202020204" pitchFamily="34" charset="0"/>
              <a:buChar char="•"/>
            </a:pPr>
            <a:r>
              <a:rPr lang="en-US" sz="2000" dirty="0">
                <a:solidFill>
                  <a:srgbClr val="1E1515"/>
                </a:solidFill>
                <a:latin typeface="Avenir Book"/>
                <a:ea typeface="Noto Sans"/>
                <a:cs typeface="Noto Sans"/>
              </a:rPr>
              <a:t>Engage in 45+ hours of virtual </a:t>
            </a:r>
            <a:r>
              <a:rPr lang="en-US" sz="2000" b="1" dirty="0">
                <a:solidFill>
                  <a:schemeClr val="accent2"/>
                </a:solidFill>
                <a:latin typeface="Avenir Book"/>
                <a:ea typeface="Noto Sans"/>
                <a:cs typeface="Noto Sans"/>
              </a:rPr>
              <a:t>leadership skill-building </a:t>
            </a:r>
            <a:r>
              <a:rPr lang="en-US" sz="2000" dirty="0">
                <a:latin typeface="Avenir Book"/>
                <a:ea typeface="Noto Sans"/>
                <a:cs typeface="Noto Sans"/>
              </a:rPr>
              <a:t>sessions</a:t>
            </a:r>
            <a:r>
              <a:rPr lang="en-US" sz="2000" dirty="0">
                <a:solidFill>
                  <a:srgbClr val="1E1515"/>
                </a:solidFill>
                <a:latin typeface="Avenir Book"/>
                <a:ea typeface="Noto Sans"/>
                <a:cs typeface="Noto Sans"/>
              </a:rPr>
              <a:t>. </a:t>
            </a:r>
            <a:endParaRPr lang="en-US" sz="2000" b="1" dirty="0">
              <a:latin typeface="Avenir Book"/>
              <a:ea typeface="Noto Sans" panose="020B0502040504020204" pitchFamily="34" charset="0"/>
              <a:cs typeface="Noto Sans" panose="020B0502040504020204" pitchFamily="34" charset="0"/>
            </a:endParaRPr>
          </a:p>
          <a:p>
            <a:pPr marL="342900" indent="-342900">
              <a:buFont typeface="Arial" panose="020B0604020202020204" pitchFamily="34" charset="0"/>
              <a:buChar char="•"/>
            </a:pPr>
            <a:r>
              <a:rPr lang="en-US" sz="2000" dirty="0">
                <a:solidFill>
                  <a:srgbClr val="1E1515"/>
                </a:solidFill>
                <a:latin typeface="Avenir Book"/>
              </a:rPr>
              <a:t>Participate in </a:t>
            </a:r>
            <a:r>
              <a:rPr lang="en-US" sz="2000" b="1" dirty="0">
                <a:solidFill>
                  <a:schemeClr val="accent2"/>
                </a:solidFill>
                <a:latin typeface="Avenir Book"/>
              </a:rPr>
              <a:t>coaching</a:t>
            </a:r>
            <a:r>
              <a:rPr lang="en-US" sz="2000" dirty="0">
                <a:solidFill>
                  <a:srgbClr val="1E1515"/>
                </a:solidFill>
                <a:latin typeface="Avenir Book"/>
              </a:rPr>
              <a:t> with Bezos Scholar staff to support your leadership journey.</a:t>
            </a:r>
            <a:endParaRPr lang="en-US" sz="2000" dirty="0"/>
          </a:p>
          <a:p>
            <a:pPr marL="342900" indent="-342900">
              <a:buFont typeface="Arial" panose="020B0604020202020204" pitchFamily="34" charset="0"/>
              <a:buChar char="•"/>
            </a:pPr>
            <a:r>
              <a:rPr lang="en-US" sz="2000" dirty="0">
                <a:solidFill>
                  <a:srgbClr val="1E1515"/>
                </a:solidFill>
                <a:latin typeface="Avenir Book"/>
                <a:ea typeface="Noto Sans"/>
                <a:cs typeface="Noto Sans"/>
              </a:rPr>
              <a:t>Receive FREE personalized </a:t>
            </a:r>
            <a:r>
              <a:rPr lang="en-US" sz="2000" b="1" dirty="0">
                <a:solidFill>
                  <a:schemeClr val="accent2"/>
                </a:solidFill>
                <a:latin typeface="Avenir Book"/>
                <a:ea typeface="Noto Sans"/>
                <a:cs typeface="Noto Sans"/>
              </a:rPr>
              <a:t>College Advising</a:t>
            </a:r>
            <a:r>
              <a:rPr lang="en-US" sz="2000" dirty="0">
                <a:solidFill>
                  <a:srgbClr val="1E1515"/>
                </a:solidFill>
                <a:latin typeface="Avenir Book"/>
                <a:ea typeface="Noto Sans"/>
                <a:cs typeface="Noto Sans"/>
              </a:rPr>
              <a:t> for an entire year.</a:t>
            </a:r>
          </a:p>
          <a:p>
            <a:pPr marL="342900" indent="-342900">
              <a:buFont typeface="Arial" panose="020B0604020202020204" pitchFamily="34" charset="0"/>
              <a:buChar char="•"/>
            </a:pPr>
            <a:r>
              <a:rPr lang="en-US" sz="2000" dirty="0">
                <a:solidFill>
                  <a:srgbClr val="000000"/>
                </a:solidFill>
                <a:latin typeface="Avenir Book"/>
                <a:ea typeface="Noto Sans"/>
                <a:cs typeface="Noto Sans"/>
              </a:rPr>
              <a:t>Earn</a:t>
            </a:r>
            <a:r>
              <a:rPr lang="en-US" sz="2000" dirty="0">
                <a:solidFill>
                  <a:schemeClr val="accent2"/>
                </a:solidFill>
                <a:latin typeface="Avenir Book"/>
                <a:ea typeface="Noto Sans"/>
                <a:cs typeface="Noto Sans"/>
              </a:rPr>
              <a:t> </a:t>
            </a:r>
            <a:r>
              <a:rPr lang="en-US" sz="2000" b="1" dirty="0">
                <a:solidFill>
                  <a:schemeClr val="accent2"/>
                </a:solidFill>
                <a:latin typeface="Avenir Book"/>
                <a:ea typeface="Noto Sans"/>
                <a:cs typeface="Noto Sans"/>
              </a:rPr>
              <a:t>$1,000 in financial support</a:t>
            </a:r>
            <a:r>
              <a:rPr lang="en-US" sz="2000" dirty="0">
                <a:solidFill>
                  <a:schemeClr val="accent2"/>
                </a:solidFill>
                <a:latin typeface="Avenir Book"/>
                <a:ea typeface="Noto Sans"/>
                <a:cs typeface="Noto Sans"/>
              </a:rPr>
              <a:t> </a:t>
            </a:r>
            <a:r>
              <a:rPr lang="en-US" sz="2000" dirty="0">
                <a:latin typeface="Avenir Book"/>
                <a:ea typeface="Noto Sans"/>
                <a:cs typeface="Noto Sans"/>
              </a:rPr>
              <a:t>to launch a Community Change Project.</a:t>
            </a:r>
          </a:p>
          <a:p>
            <a:pPr marL="342900" indent="-342900">
              <a:lnSpc>
                <a:spcPct val="110000"/>
              </a:lnSpc>
              <a:buFont typeface="Arial" panose="020B0604020202020204" pitchFamily="34" charset="0"/>
              <a:buChar char="•"/>
            </a:pPr>
            <a:endParaRPr lang="en-US" sz="1100" dirty="0">
              <a:solidFill>
                <a:srgbClr val="1E1515"/>
              </a:solidFill>
              <a:latin typeface="Avenir Book"/>
              <a:ea typeface="Noto Sans" panose="020B0502040504020204" pitchFamily="34" charset="0"/>
              <a:cs typeface="Noto Sans" panose="020B0502040504020204" pitchFamily="34" charset="0"/>
            </a:endParaRPr>
          </a:p>
        </p:txBody>
      </p:sp>
      <p:sp>
        <p:nvSpPr>
          <p:cNvPr id="7" name="Rectangle 6">
            <a:extLst>
              <a:ext uri="{FF2B5EF4-FFF2-40B4-BE49-F238E27FC236}">
                <a16:creationId xmlns:a16="http://schemas.microsoft.com/office/drawing/2014/main" id="{0E291BAB-8D52-4507-7C8A-0C686AF0F272}"/>
              </a:ext>
            </a:extLst>
          </p:cNvPr>
          <p:cNvSpPr/>
          <p:nvPr/>
        </p:nvSpPr>
        <p:spPr>
          <a:xfrm>
            <a:off x="0" y="3960628"/>
            <a:ext cx="7312542" cy="2897372"/>
          </a:xfrm>
          <a:custGeom>
            <a:avLst/>
            <a:gdLst>
              <a:gd name="connsiteX0" fmla="*/ 0 w 7312542"/>
              <a:gd name="connsiteY0" fmla="*/ 0 h 2897372"/>
              <a:gd name="connsiteX1" fmla="*/ 7312542 w 7312542"/>
              <a:gd name="connsiteY1" fmla="*/ 0 h 2897372"/>
              <a:gd name="connsiteX2" fmla="*/ 7312542 w 7312542"/>
              <a:gd name="connsiteY2" fmla="*/ 2897372 h 2897372"/>
              <a:gd name="connsiteX3" fmla="*/ 0 w 7312542"/>
              <a:gd name="connsiteY3" fmla="*/ 2897372 h 2897372"/>
              <a:gd name="connsiteX4" fmla="*/ 0 w 7312542"/>
              <a:gd name="connsiteY4" fmla="*/ 0 h 2897372"/>
              <a:gd name="connsiteX0" fmla="*/ 0 w 7323175"/>
              <a:gd name="connsiteY0" fmla="*/ 0 h 2897372"/>
              <a:gd name="connsiteX1" fmla="*/ 7323175 w 7323175"/>
              <a:gd name="connsiteY1" fmla="*/ 404037 h 2897372"/>
              <a:gd name="connsiteX2" fmla="*/ 7312542 w 7323175"/>
              <a:gd name="connsiteY2" fmla="*/ 2897372 h 2897372"/>
              <a:gd name="connsiteX3" fmla="*/ 0 w 7323175"/>
              <a:gd name="connsiteY3" fmla="*/ 2897372 h 2897372"/>
              <a:gd name="connsiteX4" fmla="*/ 0 w 7323175"/>
              <a:gd name="connsiteY4" fmla="*/ 0 h 289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75" h="2897372">
                <a:moveTo>
                  <a:pt x="0" y="0"/>
                </a:moveTo>
                <a:lnTo>
                  <a:pt x="7323175" y="404037"/>
                </a:lnTo>
                <a:cubicBezTo>
                  <a:pt x="7319631" y="1235149"/>
                  <a:pt x="7316086" y="2066260"/>
                  <a:pt x="7312542" y="2897372"/>
                </a:cubicBezTo>
                <a:lnTo>
                  <a:pt x="0" y="2897372"/>
                </a:lnTo>
                <a:lnTo>
                  <a:pt x="0" y="0"/>
                </a:lnTo>
                <a:close/>
              </a:path>
            </a:pathLst>
          </a:custGeom>
          <a:solidFill>
            <a:srgbClr val="F1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 name="TextBox 7">
            <a:extLst>
              <a:ext uri="{FF2B5EF4-FFF2-40B4-BE49-F238E27FC236}">
                <a16:creationId xmlns:a16="http://schemas.microsoft.com/office/drawing/2014/main" id="{F36A7ADE-3502-D89D-5A69-98D07507CBB2}"/>
              </a:ext>
            </a:extLst>
          </p:cNvPr>
          <p:cNvSpPr txBox="1"/>
          <p:nvPr/>
        </p:nvSpPr>
        <p:spPr>
          <a:xfrm>
            <a:off x="133448" y="4696911"/>
            <a:ext cx="6079209" cy="1846659"/>
          </a:xfrm>
          <a:prstGeom prst="rect">
            <a:avLst/>
          </a:prstGeom>
          <a:noFill/>
        </p:spPr>
        <p:txBody>
          <a:bodyPr wrap="square" lIns="91440" tIns="45720" rIns="91440" bIns="45720" rtlCol="0" anchor="t">
            <a:spAutoFit/>
          </a:bodyPr>
          <a:lstStyle/>
          <a:p>
            <a:r>
              <a:rPr lang="en-US" sz="2400" b="1" i="1">
                <a:solidFill>
                  <a:schemeClr val="bg1"/>
                </a:solidFill>
                <a:latin typeface="Avenir" panose="02000503020000020003" pitchFamily="2" charset="0"/>
              </a:rPr>
              <a:t>“</a:t>
            </a:r>
            <a:r>
              <a:rPr lang="en-US" sz="2400" b="1" i="1">
                <a:solidFill>
                  <a:schemeClr val="bg1"/>
                </a:solidFill>
                <a:effectLst/>
                <a:latin typeface="Avenir" panose="02000503020000020003" pitchFamily="2" charset="0"/>
              </a:rPr>
              <a:t>The BSP experience is hands down one of the best programs I have been a part of. It helped me fine tune my organizational skills as a leader, educator, coach, and mentor.”</a:t>
            </a:r>
            <a:endParaRPr lang="en-US" sz="2400" b="1">
              <a:solidFill>
                <a:schemeClr val="bg1"/>
              </a:solidFill>
              <a:effectLst/>
              <a:latin typeface="Avenir" panose="02000503020000020003" pitchFamily="2" charset="0"/>
            </a:endParaRPr>
          </a:p>
          <a:p>
            <a:pPr algn="r"/>
            <a:r>
              <a:rPr lang="en-US">
                <a:solidFill>
                  <a:schemeClr val="bg1"/>
                </a:solidFill>
                <a:effectLst/>
                <a:latin typeface="Avenir"/>
              </a:rPr>
              <a:t>—Educator Scholar</a:t>
            </a:r>
            <a:r>
              <a:rPr lang="en-US">
                <a:solidFill>
                  <a:schemeClr val="bg1"/>
                </a:solidFill>
                <a:latin typeface="Avenir"/>
              </a:rPr>
              <a:t> Alumni</a:t>
            </a:r>
            <a:endParaRPr lang="en-US">
              <a:solidFill>
                <a:schemeClr val="bg1"/>
              </a:solidFill>
              <a:effectLst/>
              <a:latin typeface="Avenir"/>
            </a:endParaRPr>
          </a:p>
        </p:txBody>
      </p:sp>
    </p:spTree>
    <p:extLst>
      <p:ext uri="{BB962C8B-B14F-4D97-AF65-F5344CB8AC3E}">
        <p14:creationId xmlns:p14="http://schemas.microsoft.com/office/powerpoint/2010/main" val="105143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781B9EAA-6D23-B543-6702-085DCAF7838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69358" y="0"/>
            <a:ext cx="7639665" cy="5093110"/>
          </a:xfrm>
          <a:prstGeom prst="rect">
            <a:avLst/>
          </a:prstGeom>
        </p:spPr>
      </p:pic>
      <p:pic>
        <p:nvPicPr>
          <p:cNvPr id="6" name="Picture 5">
            <a:extLst>
              <a:ext uri="{FF2B5EF4-FFF2-40B4-BE49-F238E27FC236}">
                <a16:creationId xmlns:a16="http://schemas.microsoft.com/office/drawing/2014/main" id="{F93307BD-1A58-43FD-A1C0-DD51487AF75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463844" y="0"/>
            <a:ext cx="7197213" cy="6858000"/>
          </a:xfrm>
          <a:prstGeom prst="rect">
            <a:avLst/>
          </a:prstGeom>
        </p:spPr>
      </p:pic>
      <p:sp>
        <p:nvSpPr>
          <p:cNvPr id="4" name="Rectangle 6">
            <a:extLst>
              <a:ext uri="{FF2B5EF4-FFF2-40B4-BE49-F238E27FC236}">
                <a16:creationId xmlns:a16="http://schemas.microsoft.com/office/drawing/2014/main" id="{98BA7A63-F987-534B-B815-A38E0CBB2BB6}"/>
              </a:ext>
            </a:extLst>
          </p:cNvPr>
          <p:cNvSpPr/>
          <p:nvPr/>
        </p:nvSpPr>
        <p:spPr>
          <a:xfrm>
            <a:off x="0" y="4778476"/>
            <a:ext cx="4463844" cy="2079523"/>
          </a:xfrm>
          <a:custGeom>
            <a:avLst/>
            <a:gdLst>
              <a:gd name="connsiteX0" fmla="*/ 0 w 7312542"/>
              <a:gd name="connsiteY0" fmla="*/ 0 h 2897372"/>
              <a:gd name="connsiteX1" fmla="*/ 7312542 w 7312542"/>
              <a:gd name="connsiteY1" fmla="*/ 0 h 2897372"/>
              <a:gd name="connsiteX2" fmla="*/ 7312542 w 7312542"/>
              <a:gd name="connsiteY2" fmla="*/ 2897372 h 2897372"/>
              <a:gd name="connsiteX3" fmla="*/ 0 w 7312542"/>
              <a:gd name="connsiteY3" fmla="*/ 2897372 h 2897372"/>
              <a:gd name="connsiteX4" fmla="*/ 0 w 7312542"/>
              <a:gd name="connsiteY4" fmla="*/ 0 h 2897372"/>
              <a:gd name="connsiteX0" fmla="*/ 0 w 7323175"/>
              <a:gd name="connsiteY0" fmla="*/ 0 h 2897372"/>
              <a:gd name="connsiteX1" fmla="*/ 7323175 w 7323175"/>
              <a:gd name="connsiteY1" fmla="*/ 404037 h 2897372"/>
              <a:gd name="connsiteX2" fmla="*/ 7312542 w 7323175"/>
              <a:gd name="connsiteY2" fmla="*/ 2897372 h 2897372"/>
              <a:gd name="connsiteX3" fmla="*/ 0 w 7323175"/>
              <a:gd name="connsiteY3" fmla="*/ 2897372 h 2897372"/>
              <a:gd name="connsiteX4" fmla="*/ 0 w 7323175"/>
              <a:gd name="connsiteY4" fmla="*/ 0 h 289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75" h="2897372">
                <a:moveTo>
                  <a:pt x="0" y="0"/>
                </a:moveTo>
                <a:lnTo>
                  <a:pt x="7323175" y="404037"/>
                </a:lnTo>
                <a:cubicBezTo>
                  <a:pt x="7319631" y="1235149"/>
                  <a:pt x="7316086" y="2066260"/>
                  <a:pt x="7312542" y="2897372"/>
                </a:cubicBezTo>
                <a:lnTo>
                  <a:pt x="0" y="2897372"/>
                </a:lnTo>
                <a:lnTo>
                  <a:pt x="0" y="0"/>
                </a:lnTo>
                <a:close/>
              </a:path>
            </a:pathLst>
          </a:custGeom>
          <a:solidFill>
            <a:srgbClr val="18A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 name="TextBox 4">
            <a:extLst>
              <a:ext uri="{FF2B5EF4-FFF2-40B4-BE49-F238E27FC236}">
                <a16:creationId xmlns:a16="http://schemas.microsoft.com/office/drawing/2014/main" id="{80845DD5-7418-275B-972E-32038AE246B0}"/>
              </a:ext>
            </a:extLst>
          </p:cNvPr>
          <p:cNvSpPr txBox="1"/>
          <p:nvPr/>
        </p:nvSpPr>
        <p:spPr>
          <a:xfrm>
            <a:off x="99390" y="5156517"/>
            <a:ext cx="4364453" cy="1323439"/>
          </a:xfrm>
          <a:prstGeom prst="rect">
            <a:avLst/>
          </a:prstGeom>
          <a:noFill/>
        </p:spPr>
        <p:txBody>
          <a:bodyPr wrap="square" rtlCol="0">
            <a:spAutoFit/>
          </a:bodyPr>
          <a:lstStyle/>
          <a:p>
            <a:r>
              <a:rPr lang="en-US" sz="4000" b="1">
                <a:solidFill>
                  <a:schemeClr val="bg1"/>
                </a:solidFill>
                <a:latin typeface="Avenir Heavy" panose="02000503020000020003" pitchFamily="2" charset="0"/>
              </a:rPr>
              <a:t>Turn your </a:t>
            </a:r>
            <a:r>
              <a:rPr lang="en-US" sz="4000" b="1">
                <a:solidFill>
                  <a:srgbClr val="F6901F"/>
                </a:solidFill>
                <a:latin typeface="Avenir Heavy" panose="02000503020000020003" pitchFamily="2" charset="0"/>
              </a:rPr>
              <a:t>Passion</a:t>
            </a:r>
            <a:r>
              <a:rPr lang="en-US" sz="4000" b="1">
                <a:solidFill>
                  <a:schemeClr val="bg1"/>
                </a:solidFill>
                <a:latin typeface="Avenir Heavy" panose="02000503020000020003" pitchFamily="2" charset="0"/>
              </a:rPr>
              <a:t> into </a:t>
            </a:r>
            <a:r>
              <a:rPr lang="en-US" sz="4000" b="1">
                <a:solidFill>
                  <a:srgbClr val="F6901F"/>
                </a:solidFill>
                <a:latin typeface="Avenir Heavy" panose="02000503020000020003" pitchFamily="2" charset="0"/>
              </a:rPr>
              <a:t>Action</a:t>
            </a:r>
          </a:p>
        </p:txBody>
      </p:sp>
    </p:spTree>
    <p:extLst>
      <p:ext uri="{BB962C8B-B14F-4D97-AF65-F5344CB8AC3E}">
        <p14:creationId xmlns:p14="http://schemas.microsoft.com/office/powerpoint/2010/main" val="13818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itting at a table&#10;&#10;Description automatically generated with medium confidence">
            <a:extLst>
              <a:ext uri="{FF2B5EF4-FFF2-40B4-BE49-F238E27FC236}">
                <a16:creationId xmlns:a16="http://schemas.microsoft.com/office/drawing/2014/main" id="{E05DB720-B1EC-A257-F343-F5A5614EED1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258"/>
          <a:stretch/>
        </p:blipFill>
        <p:spPr>
          <a:xfrm>
            <a:off x="4599052" y="-1091381"/>
            <a:ext cx="7592947" cy="6858000"/>
          </a:xfrm>
          <a:prstGeom prst="rect">
            <a:avLst/>
          </a:prstGeom>
        </p:spPr>
      </p:pic>
      <p:sp>
        <p:nvSpPr>
          <p:cNvPr id="2" name="Title 1">
            <a:extLst>
              <a:ext uri="{FF2B5EF4-FFF2-40B4-BE49-F238E27FC236}">
                <a16:creationId xmlns:a16="http://schemas.microsoft.com/office/drawing/2014/main" id="{388DF960-BCB4-4902-805D-656A3E15F5A5}"/>
              </a:ext>
            </a:extLst>
          </p:cNvPr>
          <p:cNvSpPr>
            <a:spLocks noGrp="1"/>
          </p:cNvSpPr>
          <p:nvPr>
            <p:ph type="title"/>
          </p:nvPr>
        </p:nvSpPr>
        <p:spPr>
          <a:xfrm>
            <a:off x="221837" y="505046"/>
            <a:ext cx="4110930" cy="1196819"/>
          </a:xfrm>
        </p:spPr>
        <p:txBody>
          <a:bodyPr vert="horz" lIns="91440" tIns="45720" rIns="91440" bIns="45720" rtlCol="0" anchor="b">
            <a:normAutofit/>
          </a:bodyPr>
          <a:lstStyle/>
          <a:p>
            <a:r>
              <a:rPr lang="en-US" b="1" dirty="0">
                <a:solidFill>
                  <a:schemeClr val="accent2"/>
                </a:solidFill>
                <a:latin typeface="Avenir Black" panose="02000503020000020003" pitchFamily="2" charset="0"/>
              </a:rPr>
              <a:t>Who are </a:t>
            </a:r>
            <a:br>
              <a:rPr lang="en-US" b="1" dirty="0">
                <a:solidFill>
                  <a:schemeClr val="accent2"/>
                </a:solidFill>
                <a:latin typeface="Avenir Black" panose="02000503020000020003" pitchFamily="2" charset="0"/>
              </a:rPr>
            </a:br>
            <a:r>
              <a:rPr lang="en-US" b="1" dirty="0">
                <a:solidFill>
                  <a:schemeClr val="accent2"/>
                </a:solidFill>
                <a:latin typeface="Avenir Black" panose="02000503020000020003" pitchFamily="2" charset="0"/>
              </a:rPr>
              <a:t>Bezos Scholars?</a:t>
            </a:r>
            <a:endParaRPr lang="en-US" b="1" kern="1200" dirty="0">
              <a:solidFill>
                <a:schemeClr val="tx1"/>
              </a:solidFill>
              <a:latin typeface="Avenir Black" panose="02000503020000020003" pitchFamily="2" charset="0"/>
            </a:endParaRPr>
          </a:p>
        </p:txBody>
      </p:sp>
      <p:sp>
        <p:nvSpPr>
          <p:cNvPr id="4" name="Text Placeholder 3">
            <a:extLst>
              <a:ext uri="{FF2B5EF4-FFF2-40B4-BE49-F238E27FC236}">
                <a16:creationId xmlns:a16="http://schemas.microsoft.com/office/drawing/2014/main" id="{774089E0-F5AA-4A44-B128-93EABC790026}"/>
              </a:ext>
            </a:extLst>
          </p:cNvPr>
          <p:cNvSpPr>
            <a:spLocks noGrp="1"/>
          </p:cNvSpPr>
          <p:nvPr>
            <p:ph type="body" sz="half" idx="2"/>
          </p:nvPr>
        </p:nvSpPr>
        <p:spPr>
          <a:xfrm>
            <a:off x="221837" y="1919177"/>
            <a:ext cx="3783633" cy="4067610"/>
          </a:xfrm>
        </p:spPr>
        <p:txBody>
          <a:bodyPr vert="horz" lIns="91440" tIns="45720" rIns="91440" bIns="45720" rtlCol="0" anchor="t">
            <a:normAutofit/>
          </a:bodyPr>
          <a:lstStyle/>
          <a:p>
            <a:pPr>
              <a:spcBef>
                <a:spcPts val="1600"/>
              </a:spcBef>
            </a:pPr>
            <a:r>
              <a:rPr lang="en-US" sz="2200" dirty="0">
                <a:effectLst/>
                <a:latin typeface="Avenir Book"/>
                <a:ea typeface="Noto Sans"/>
                <a:cs typeface="Noto Sans"/>
              </a:rPr>
              <a:t>Scholars are </a:t>
            </a:r>
            <a:r>
              <a:rPr lang="en-US" sz="2200" b="1" dirty="0">
                <a:solidFill>
                  <a:schemeClr val="accent2"/>
                </a:solidFill>
                <a:latin typeface="Avenir Book"/>
                <a:ea typeface="Noto Sans"/>
                <a:cs typeface="Noto Sans"/>
              </a:rPr>
              <a:t>passionate and curious</a:t>
            </a:r>
            <a:r>
              <a:rPr lang="en-US" sz="2200" dirty="0">
                <a:solidFill>
                  <a:schemeClr val="accent2"/>
                </a:solidFill>
                <a:latin typeface="Avenir Book"/>
                <a:ea typeface="Noto Sans"/>
                <a:cs typeface="Noto Sans"/>
              </a:rPr>
              <a:t> </a:t>
            </a:r>
            <a:r>
              <a:rPr lang="en-US" sz="2200" dirty="0">
                <a:latin typeface="Avenir Book"/>
                <a:ea typeface="Noto Sans"/>
                <a:cs typeface="Noto Sans"/>
              </a:rPr>
              <a:t>young </a:t>
            </a:r>
            <a:r>
              <a:rPr lang="en-US" sz="2200" dirty="0">
                <a:effectLst/>
                <a:latin typeface="Avenir Book"/>
                <a:ea typeface="Noto Sans"/>
                <a:cs typeface="Noto Sans"/>
              </a:rPr>
              <a:t>people who are rising leaders in their schools and communities.</a:t>
            </a:r>
            <a:r>
              <a:rPr lang="en-US" sz="2200" dirty="0">
                <a:latin typeface="Avenir Book"/>
                <a:ea typeface="Noto Sans"/>
                <a:cs typeface="Noto Sans"/>
              </a:rPr>
              <a:t> </a:t>
            </a:r>
            <a:endParaRPr lang="en-US" sz="2200" dirty="0">
              <a:effectLst/>
              <a:ea typeface="Noto Sans" panose="020B0502040504020204" pitchFamily="34" charset="0"/>
              <a:cs typeface="Noto Sans" panose="020B0502040504020204" pitchFamily="34" charset="0"/>
            </a:endParaRPr>
          </a:p>
          <a:p>
            <a:pPr>
              <a:spcBef>
                <a:spcPts val="1600"/>
              </a:spcBef>
            </a:pPr>
            <a:r>
              <a:rPr lang="en-US" sz="2200" b="0" i="0" dirty="0">
                <a:solidFill>
                  <a:srgbClr val="1E1515"/>
                </a:solidFill>
                <a:effectLst/>
                <a:latin typeface="Avenir Book"/>
              </a:rPr>
              <a:t>Scholars are as </a:t>
            </a:r>
            <a:r>
              <a:rPr lang="en-US" sz="2200" b="1" dirty="0">
                <a:solidFill>
                  <a:schemeClr val="accent2"/>
                </a:solidFill>
                <a:effectLst/>
                <a:latin typeface="Avenir Book"/>
              </a:rPr>
              <a:t>diverse</a:t>
            </a:r>
            <a:r>
              <a:rPr lang="en-US" sz="2200" b="0" i="0" dirty="0">
                <a:solidFill>
                  <a:srgbClr val="1E1515"/>
                </a:solidFill>
                <a:effectLst/>
                <a:latin typeface="Avenir Book"/>
              </a:rPr>
              <a:t> as their interest’s. We aim to build a cohort of Scholars that represents the diversity of lived experiences reflected across the United States and Africa.</a:t>
            </a:r>
            <a:endParaRPr lang="en-US" sz="2200" b="0" i="0" dirty="0">
              <a:effectLst/>
              <a:latin typeface="Avenir Book"/>
            </a:endParaRPr>
          </a:p>
        </p:txBody>
      </p:sp>
      <p:sp>
        <p:nvSpPr>
          <p:cNvPr id="7" name="Rectangle 6">
            <a:extLst>
              <a:ext uri="{FF2B5EF4-FFF2-40B4-BE49-F238E27FC236}">
                <a16:creationId xmlns:a16="http://schemas.microsoft.com/office/drawing/2014/main" id="{F7FF646D-9452-23E1-3169-E10D6932149E}"/>
              </a:ext>
            </a:extLst>
          </p:cNvPr>
          <p:cNvSpPr/>
          <p:nvPr/>
        </p:nvSpPr>
        <p:spPr>
          <a:xfrm flipH="1">
            <a:off x="4599052" y="3628103"/>
            <a:ext cx="7592948" cy="3229897"/>
          </a:xfrm>
          <a:custGeom>
            <a:avLst/>
            <a:gdLst>
              <a:gd name="connsiteX0" fmla="*/ 0 w 7312542"/>
              <a:gd name="connsiteY0" fmla="*/ 0 h 2897372"/>
              <a:gd name="connsiteX1" fmla="*/ 7312542 w 7312542"/>
              <a:gd name="connsiteY1" fmla="*/ 0 h 2897372"/>
              <a:gd name="connsiteX2" fmla="*/ 7312542 w 7312542"/>
              <a:gd name="connsiteY2" fmla="*/ 2897372 h 2897372"/>
              <a:gd name="connsiteX3" fmla="*/ 0 w 7312542"/>
              <a:gd name="connsiteY3" fmla="*/ 2897372 h 2897372"/>
              <a:gd name="connsiteX4" fmla="*/ 0 w 7312542"/>
              <a:gd name="connsiteY4" fmla="*/ 0 h 2897372"/>
              <a:gd name="connsiteX0" fmla="*/ 0 w 7323175"/>
              <a:gd name="connsiteY0" fmla="*/ 0 h 2897372"/>
              <a:gd name="connsiteX1" fmla="*/ 7323175 w 7323175"/>
              <a:gd name="connsiteY1" fmla="*/ 404037 h 2897372"/>
              <a:gd name="connsiteX2" fmla="*/ 7312542 w 7323175"/>
              <a:gd name="connsiteY2" fmla="*/ 2897372 h 2897372"/>
              <a:gd name="connsiteX3" fmla="*/ 0 w 7323175"/>
              <a:gd name="connsiteY3" fmla="*/ 2897372 h 2897372"/>
              <a:gd name="connsiteX4" fmla="*/ 0 w 7323175"/>
              <a:gd name="connsiteY4" fmla="*/ 0 h 289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75" h="2897372">
                <a:moveTo>
                  <a:pt x="0" y="0"/>
                </a:moveTo>
                <a:lnTo>
                  <a:pt x="7323175" y="404037"/>
                </a:lnTo>
                <a:cubicBezTo>
                  <a:pt x="7319631" y="1235149"/>
                  <a:pt x="7316086" y="2066260"/>
                  <a:pt x="7312542" y="2897372"/>
                </a:cubicBezTo>
                <a:lnTo>
                  <a:pt x="0" y="2897372"/>
                </a:lnTo>
                <a:lnTo>
                  <a:pt x="0" y="0"/>
                </a:lnTo>
                <a:close/>
              </a:path>
            </a:pathLst>
          </a:custGeom>
          <a:solidFill>
            <a:srgbClr val="71B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 name="TextBox 7">
            <a:extLst>
              <a:ext uri="{FF2B5EF4-FFF2-40B4-BE49-F238E27FC236}">
                <a16:creationId xmlns:a16="http://schemas.microsoft.com/office/drawing/2014/main" id="{7FC95054-F87C-351A-9CB6-BE13E75AF00F}"/>
              </a:ext>
            </a:extLst>
          </p:cNvPr>
          <p:cNvSpPr txBox="1"/>
          <p:nvPr/>
        </p:nvSpPr>
        <p:spPr>
          <a:xfrm>
            <a:off x="5067848" y="4174354"/>
            <a:ext cx="6799474" cy="1938992"/>
          </a:xfrm>
          <a:prstGeom prst="rect">
            <a:avLst/>
          </a:prstGeom>
          <a:noFill/>
        </p:spPr>
        <p:txBody>
          <a:bodyPr wrap="square" rtlCol="0">
            <a:spAutoFit/>
          </a:bodyPr>
          <a:lstStyle/>
          <a:p>
            <a:r>
              <a:rPr lang="en-US" sz="2400" b="1" i="1">
                <a:solidFill>
                  <a:schemeClr val="bg1"/>
                </a:solidFill>
                <a:latin typeface="Avenir" panose="02000503020000020003" pitchFamily="2" charset="0"/>
              </a:rPr>
              <a:t>“I am so grateful to have embarked on this leadership journey. I developed new friendships while improving my problem- solving and team-building skills. It has been a transformational, humanizing, one-of-a-kind experience.”</a:t>
            </a:r>
            <a:endParaRPr lang="en-US">
              <a:solidFill>
                <a:schemeClr val="bg1"/>
              </a:solidFill>
              <a:effectLst/>
              <a:latin typeface="Avenir" panose="02000503020000020003" pitchFamily="2" charset="0"/>
            </a:endParaRPr>
          </a:p>
        </p:txBody>
      </p:sp>
      <p:sp>
        <p:nvSpPr>
          <p:cNvPr id="5" name="TextBox 4">
            <a:extLst>
              <a:ext uri="{FF2B5EF4-FFF2-40B4-BE49-F238E27FC236}">
                <a16:creationId xmlns:a16="http://schemas.microsoft.com/office/drawing/2014/main" id="{FAD703A8-E5B8-ED1A-9DD0-2E2B6B54C31D}"/>
              </a:ext>
            </a:extLst>
          </p:cNvPr>
          <p:cNvSpPr txBox="1"/>
          <p:nvPr/>
        </p:nvSpPr>
        <p:spPr>
          <a:xfrm>
            <a:off x="9300542" y="6127643"/>
            <a:ext cx="3047172" cy="369332"/>
          </a:xfrm>
          <a:prstGeom prst="rect">
            <a:avLst/>
          </a:prstGeom>
          <a:noFill/>
        </p:spPr>
        <p:txBody>
          <a:bodyPr wrap="square" lIns="91440" tIns="45720" rIns="91440" bIns="45720" anchor="t">
            <a:spAutoFit/>
          </a:bodyPr>
          <a:lstStyle/>
          <a:p>
            <a:r>
              <a:rPr lang="en-US">
                <a:solidFill>
                  <a:schemeClr val="bg1"/>
                </a:solidFill>
                <a:latin typeface="Avenir"/>
              </a:rPr>
              <a:t>—</a:t>
            </a:r>
            <a:r>
              <a:rPr lang="en-US">
                <a:solidFill>
                  <a:schemeClr val="bg1"/>
                </a:solidFill>
                <a:effectLst/>
                <a:latin typeface="Avenir"/>
              </a:rPr>
              <a:t>Student Scholar</a:t>
            </a:r>
            <a:r>
              <a:rPr lang="en-US">
                <a:solidFill>
                  <a:schemeClr val="bg1"/>
                </a:solidFill>
                <a:latin typeface="Avenir"/>
              </a:rPr>
              <a:t> Alumni</a:t>
            </a:r>
            <a:endParaRPr lang="en-US">
              <a:solidFill>
                <a:schemeClr val="bg1"/>
              </a:solidFill>
              <a:latin typeface="Avenir Book"/>
            </a:endParaRPr>
          </a:p>
        </p:txBody>
      </p:sp>
    </p:spTree>
    <p:extLst>
      <p:ext uri="{BB962C8B-B14F-4D97-AF65-F5344CB8AC3E}">
        <p14:creationId xmlns:p14="http://schemas.microsoft.com/office/powerpoint/2010/main" val="243621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2259-5697-4A32-B69F-FEB2DE28D095}"/>
              </a:ext>
            </a:extLst>
          </p:cNvPr>
          <p:cNvSpPr>
            <a:spLocks noGrp="1"/>
          </p:cNvSpPr>
          <p:nvPr>
            <p:ph type="title"/>
          </p:nvPr>
        </p:nvSpPr>
        <p:spPr>
          <a:xfrm>
            <a:off x="548640" y="148875"/>
            <a:ext cx="10789920" cy="946525"/>
          </a:xfrm>
        </p:spPr>
        <p:txBody>
          <a:bodyPr>
            <a:normAutofit/>
          </a:bodyPr>
          <a:lstStyle/>
          <a:p>
            <a:r>
              <a:rPr lang="en-US" sz="3600" b="1">
                <a:solidFill>
                  <a:schemeClr val="accent2"/>
                </a:solidFill>
                <a:latin typeface="Avenir Black" panose="02000503020000020003" pitchFamily="2" charset="0"/>
              </a:rPr>
              <a:t>Eligibility Criteria</a:t>
            </a:r>
            <a:br>
              <a:rPr lang="en-US">
                <a:solidFill>
                  <a:schemeClr val="accent2"/>
                </a:solidFill>
                <a:latin typeface="Avenir Book" panose="02000503020000020003" pitchFamily="2" charset="0"/>
              </a:rPr>
            </a:br>
            <a:r>
              <a:rPr lang="en-US" sz="2200">
                <a:solidFill>
                  <a:srgbClr val="1E1515"/>
                </a:solidFill>
                <a:effectLst/>
              </a:rPr>
              <a:t>To be considered, U.S. students must:</a:t>
            </a:r>
            <a:endParaRPr lang="en-US" sz="3100">
              <a:latin typeface="Avenir Book" panose="02000503020000020003" pitchFamily="2" charset="0"/>
            </a:endParaRPr>
          </a:p>
        </p:txBody>
      </p:sp>
      <p:sp>
        <p:nvSpPr>
          <p:cNvPr id="8" name="AutoShape 4" descr="https://previews.dropbox.com/p/thumb/AAqIMKnzbQYm4vaVSWu8IuMhlUddW1WwvZTH-bml0kOsSkNgUG4sSu1AS5jYiua1gBPNgQuPFbPPGPXwnTeko4QWc7qGrJATIy1Q8kFDAbuf1ST0Jtg4C7T7OzcWMKh3d00hD66EqhBDLRCb2Anx8r5CsKEDEf7Um64h2YIvGARGUKOXsgYas-mdReoBPCRW-18hbD--kmuK6YJncnfkl9vkrXNDocLaMB8n2mnv8sQwdehRtBPK0QrRwvHVT76IAHFKKfwqmcv5Ccc56Vb-d8TiNNQqv0TrfbTd3nbeBvB-MoVljS8eKLiDr04_ghCITVsBTYzMWWnHhdq86gTqis7h3MarT-__H9Gblp2uIMabZg/p.jpeg?fv_content=true&amp;size_mode=5">
            <a:extLst>
              <a:ext uri="{FF2B5EF4-FFF2-40B4-BE49-F238E27FC236}">
                <a16:creationId xmlns:a16="http://schemas.microsoft.com/office/drawing/2014/main" id="{878D1D87-E3E1-46B7-BEDF-375220CF97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venir Book" panose="02000503020000020003" pitchFamily="2" charset="0"/>
            </a:endParaRPr>
          </a:p>
        </p:txBody>
      </p:sp>
      <p:sp>
        <p:nvSpPr>
          <p:cNvPr id="9" name="Rectangle 8">
            <a:extLst>
              <a:ext uri="{FF2B5EF4-FFF2-40B4-BE49-F238E27FC236}">
                <a16:creationId xmlns:a16="http://schemas.microsoft.com/office/drawing/2014/main" id="{603224A9-9F6D-4A8E-89D1-099A5DF730A1}"/>
              </a:ext>
            </a:extLst>
          </p:cNvPr>
          <p:cNvSpPr/>
          <p:nvPr/>
        </p:nvSpPr>
        <p:spPr>
          <a:xfrm>
            <a:off x="548640" y="1223219"/>
            <a:ext cx="10789920" cy="5303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marL="342900" indent="-342900" algn="l">
              <a:spcAft>
                <a:spcPts val="1200"/>
              </a:spcAft>
              <a:buFont typeface="Arial" panose="020B0604020202020204" pitchFamily="34" charset="0"/>
              <a:buChar char="•"/>
            </a:pPr>
            <a:r>
              <a:rPr lang="en-US" sz="2200">
                <a:solidFill>
                  <a:srgbClr val="1E1515"/>
                </a:solidFill>
                <a:effectLst/>
                <a:latin typeface="Avenir Book" panose="02000503020000020003" pitchFamily="2" charset="0"/>
              </a:rPr>
              <a:t>Attend an eligible* public high school that currently has a 30% or greater overall free and reduced lunch rate.</a:t>
            </a:r>
          </a:p>
          <a:p>
            <a:pPr marL="342900" indent="-342900" algn="l">
              <a:spcAft>
                <a:spcPts val="1200"/>
              </a:spcAft>
              <a:buFont typeface="Arial" panose="020B0604020202020204" pitchFamily="34" charset="0"/>
              <a:buChar char="•"/>
            </a:pPr>
            <a:r>
              <a:rPr lang="en-US" sz="2200">
                <a:solidFill>
                  <a:srgbClr val="1E1515"/>
                </a:solidFill>
                <a:effectLst/>
                <a:latin typeface="Avenir Book" panose="02000503020000020003" pitchFamily="2" charset="0"/>
              </a:rPr>
              <a:t>Be a junior at the time they are applying to the program.</a:t>
            </a:r>
          </a:p>
          <a:p>
            <a:pPr marL="342900" indent="-342900" algn="l">
              <a:spcAft>
                <a:spcPts val="1200"/>
              </a:spcAft>
              <a:buFont typeface="Arial" panose="020B0604020202020204" pitchFamily="34" charset="0"/>
              <a:buChar char="•"/>
            </a:pPr>
            <a:r>
              <a:rPr lang="en-US" sz="2200">
                <a:solidFill>
                  <a:srgbClr val="1E1515"/>
                </a:solidFill>
                <a:effectLst/>
                <a:latin typeface="Avenir Book" panose="02000503020000020003" pitchFamily="2" charset="0"/>
              </a:rPr>
              <a:t>Be enrolled in or have taken during their high school career, one or more honors, Advanced Placement (AP), International Baccalaureate (IB), or college-level course.</a:t>
            </a:r>
          </a:p>
          <a:p>
            <a:pPr marL="342900" indent="-342900" algn="l">
              <a:spcAft>
                <a:spcPts val="1200"/>
              </a:spcAft>
              <a:buFont typeface="Arial" panose="020B0604020202020204" pitchFamily="34" charset="0"/>
              <a:buChar char="•"/>
            </a:pPr>
            <a:r>
              <a:rPr lang="en-US" sz="2200">
                <a:solidFill>
                  <a:srgbClr val="1E1515"/>
                </a:solidFill>
                <a:effectLst/>
                <a:latin typeface="Avenir Book" panose="02000503020000020003" pitchFamily="2" charset="0"/>
              </a:rPr>
              <a:t>Be a U.S. citizen, permanent resident, or have received DACA status.</a:t>
            </a:r>
          </a:p>
          <a:p>
            <a:pPr marL="342900" indent="-342900" algn="l">
              <a:spcAft>
                <a:spcPts val="1200"/>
              </a:spcAft>
              <a:buFont typeface="Arial" panose="020B0604020202020204" pitchFamily="34" charset="0"/>
              <a:buChar char="•"/>
            </a:pPr>
            <a:r>
              <a:rPr lang="en-US" sz="2200">
                <a:solidFill>
                  <a:srgbClr val="1E1515"/>
                </a:solidFill>
                <a:effectLst/>
                <a:latin typeface="Avenir Book"/>
              </a:rPr>
              <a:t>Be available to fully participate in the year-long program and attend all dates for the Aspen Ideas Festival trip in Aspen, Colorado, June </a:t>
            </a:r>
            <a:r>
              <a:rPr lang="en-US" sz="2200">
                <a:solidFill>
                  <a:srgbClr val="1E1515"/>
                </a:solidFill>
                <a:latin typeface="Avenir Book"/>
              </a:rPr>
              <a:t>22-28</a:t>
            </a:r>
            <a:r>
              <a:rPr lang="en-US" sz="2200">
                <a:solidFill>
                  <a:srgbClr val="1E1515"/>
                </a:solidFill>
                <a:effectLst/>
                <a:latin typeface="Avenir Book"/>
              </a:rPr>
              <a:t>, </a:t>
            </a:r>
            <a:r>
              <a:rPr lang="en-US" sz="2200">
                <a:solidFill>
                  <a:srgbClr val="1E1515"/>
                </a:solidFill>
                <a:latin typeface="Avenir Book"/>
              </a:rPr>
              <a:t>2024</a:t>
            </a:r>
            <a:r>
              <a:rPr lang="en-US" sz="2200">
                <a:solidFill>
                  <a:srgbClr val="1E1515"/>
                </a:solidFill>
                <a:effectLst/>
                <a:latin typeface="Avenir Book"/>
              </a:rPr>
              <a:t>.</a:t>
            </a:r>
          </a:p>
          <a:p>
            <a:pPr marL="342900" indent="-342900" algn="l">
              <a:spcAft>
                <a:spcPts val="1200"/>
              </a:spcAft>
              <a:buFont typeface="Arial" panose="020B0604020202020204" pitchFamily="34" charset="0"/>
              <a:buChar char="•"/>
            </a:pPr>
            <a:r>
              <a:rPr lang="en-US" sz="2200">
                <a:solidFill>
                  <a:srgbClr val="1E1515"/>
                </a:solidFill>
                <a:effectLst/>
                <a:latin typeface="Avenir Book" panose="02000503020000020003" pitchFamily="2" charset="0"/>
              </a:rPr>
              <a:t>Nominate an educator, a willing and supportive adult from their school to serve as a mentor, who will fully participate in the program with them.</a:t>
            </a:r>
          </a:p>
          <a:p>
            <a:r>
              <a:rPr lang="en-US" sz="1400">
                <a:solidFill>
                  <a:schemeClr val="tx1"/>
                </a:solidFill>
                <a:latin typeface="Avenir Book"/>
              </a:rPr>
              <a:t>* To encourage equity of opportunity, students attending schools who’ve had a Scholar selected in 2022 or 2023 are not eligible to apply. For a full list of current ineligible schools, visit </a:t>
            </a:r>
            <a:r>
              <a:rPr lang="en-US" sz="1400">
                <a:solidFill>
                  <a:schemeClr val="accent1"/>
                </a:solidFill>
                <a:latin typeface="Avenir Book"/>
              </a:rPr>
              <a:t>https://www.bezosscholars.org/apply</a:t>
            </a:r>
          </a:p>
        </p:txBody>
      </p:sp>
    </p:spTree>
    <p:extLst>
      <p:ext uri="{BB962C8B-B14F-4D97-AF65-F5344CB8AC3E}">
        <p14:creationId xmlns:p14="http://schemas.microsoft.com/office/powerpoint/2010/main" val="32397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picture containing person&#10;&#10;Description automatically generated">
            <a:extLst>
              <a:ext uri="{FF2B5EF4-FFF2-40B4-BE49-F238E27FC236}">
                <a16:creationId xmlns:a16="http://schemas.microsoft.com/office/drawing/2014/main" id="{EAD2B2D9-719D-C4E5-1133-DEE6A9106B3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 y="2755082"/>
            <a:ext cx="6174659" cy="4116440"/>
          </a:xfrm>
          <a:prstGeom prst="rect">
            <a:avLst/>
          </a:prstGeom>
        </p:spPr>
      </p:pic>
      <p:sp>
        <p:nvSpPr>
          <p:cNvPr id="12" name="Rectangle 6">
            <a:extLst>
              <a:ext uri="{FF2B5EF4-FFF2-40B4-BE49-F238E27FC236}">
                <a16:creationId xmlns:a16="http://schemas.microsoft.com/office/drawing/2014/main" id="{5E622C72-D554-B63A-1FFB-C14B88F07FC8}"/>
              </a:ext>
            </a:extLst>
          </p:cNvPr>
          <p:cNvSpPr/>
          <p:nvPr/>
        </p:nvSpPr>
        <p:spPr>
          <a:xfrm flipV="1">
            <a:off x="-2" y="-4"/>
            <a:ext cx="6174659" cy="3429003"/>
          </a:xfrm>
          <a:custGeom>
            <a:avLst/>
            <a:gdLst>
              <a:gd name="connsiteX0" fmla="*/ 0 w 7312542"/>
              <a:gd name="connsiteY0" fmla="*/ 0 h 2897372"/>
              <a:gd name="connsiteX1" fmla="*/ 7312542 w 7312542"/>
              <a:gd name="connsiteY1" fmla="*/ 0 h 2897372"/>
              <a:gd name="connsiteX2" fmla="*/ 7312542 w 7312542"/>
              <a:gd name="connsiteY2" fmla="*/ 2897372 h 2897372"/>
              <a:gd name="connsiteX3" fmla="*/ 0 w 7312542"/>
              <a:gd name="connsiteY3" fmla="*/ 2897372 h 2897372"/>
              <a:gd name="connsiteX4" fmla="*/ 0 w 7312542"/>
              <a:gd name="connsiteY4" fmla="*/ 0 h 2897372"/>
              <a:gd name="connsiteX0" fmla="*/ 0 w 7323175"/>
              <a:gd name="connsiteY0" fmla="*/ 0 h 2897372"/>
              <a:gd name="connsiteX1" fmla="*/ 7323175 w 7323175"/>
              <a:gd name="connsiteY1" fmla="*/ 404037 h 2897372"/>
              <a:gd name="connsiteX2" fmla="*/ 7312542 w 7323175"/>
              <a:gd name="connsiteY2" fmla="*/ 2897372 h 2897372"/>
              <a:gd name="connsiteX3" fmla="*/ 0 w 7323175"/>
              <a:gd name="connsiteY3" fmla="*/ 2897372 h 2897372"/>
              <a:gd name="connsiteX4" fmla="*/ 0 w 7323175"/>
              <a:gd name="connsiteY4" fmla="*/ 0 h 289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75" h="2897372">
                <a:moveTo>
                  <a:pt x="0" y="0"/>
                </a:moveTo>
                <a:lnTo>
                  <a:pt x="7323175" y="404037"/>
                </a:lnTo>
                <a:cubicBezTo>
                  <a:pt x="7319631" y="1235149"/>
                  <a:pt x="7316086" y="2066260"/>
                  <a:pt x="7312542" y="2897372"/>
                </a:cubicBezTo>
                <a:lnTo>
                  <a:pt x="0" y="2897372"/>
                </a:lnTo>
                <a:lnTo>
                  <a:pt x="0" y="0"/>
                </a:lnTo>
                <a:close/>
              </a:path>
            </a:pathLst>
          </a:custGeom>
          <a:solidFill>
            <a:srgbClr val="E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 name="Content Placeholder 2">
            <a:extLst>
              <a:ext uri="{FF2B5EF4-FFF2-40B4-BE49-F238E27FC236}">
                <a16:creationId xmlns:a16="http://schemas.microsoft.com/office/drawing/2014/main" id="{3C20FEF4-D52B-4316-B483-2A87A9BFBA3B}"/>
              </a:ext>
            </a:extLst>
          </p:cNvPr>
          <p:cNvSpPr>
            <a:spLocks noGrp="1"/>
          </p:cNvSpPr>
          <p:nvPr>
            <p:ph idx="1"/>
          </p:nvPr>
        </p:nvSpPr>
        <p:spPr>
          <a:xfrm>
            <a:off x="6342820" y="373626"/>
            <a:ext cx="5511541" cy="6302477"/>
          </a:xfrm>
          <a:noFill/>
        </p:spPr>
        <p:txBody>
          <a:bodyPr vert="horz" lIns="91440" tIns="91440" rIns="91440" bIns="91440" rtlCol="0" anchor="ctr" anchorCtr="0">
            <a:normAutofit lnSpcReduction="10000"/>
          </a:bodyPr>
          <a:lstStyle/>
          <a:p>
            <a:pPr marL="0" indent="0">
              <a:buNone/>
            </a:pPr>
            <a:r>
              <a:rPr lang="en-US" sz="2000" b="1" dirty="0">
                <a:effectLst/>
                <a:latin typeface="Avenir Heavy" panose="02000503020000020003" pitchFamily="2" charset="0"/>
                <a:ea typeface="Noto Sans"/>
                <a:cs typeface="Noto Sans"/>
              </a:rPr>
              <a:t>Who is </a:t>
            </a:r>
            <a:r>
              <a:rPr lang="en-US" sz="2000" b="1" dirty="0">
                <a:latin typeface="Avenir Heavy" panose="02000503020000020003" pitchFamily="2" charset="0"/>
                <a:ea typeface="Noto Sans"/>
                <a:cs typeface="Noto Sans"/>
              </a:rPr>
              <a:t>eligible? </a:t>
            </a:r>
            <a:endParaRPr lang="en-US" sz="2000" b="1" dirty="0">
              <a:latin typeface="Avenir Heavy" panose="02000503020000020003" pitchFamily="2" charset="0"/>
              <a:ea typeface="Noto Sans" panose="020B0502040504020204" pitchFamily="34" charset="0"/>
              <a:cs typeface="Noto Sans" panose="020B0502040504020204" pitchFamily="34" charset="0"/>
            </a:endParaRPr>
          </a:p>
          <a:p>
            <a:pPr marL="0" indent="0">
              <a:buNone/>
            </a:pPr>
            <a:r>
              <a:rPr lang="en-US" sz="2000" dirty="0">
                <a:latin typeface="Avenir Book"/>
                <a:ea typeface="Noto Sans"/>
                <a:cs typeface="Noto Sans"/>
              </a:rPr>
              <a:t>A current school staff member OR staff member of a community organization that partners with your school. </a:t>
            </a:r>
            <a:endParaRPr lang="en-US" sz="2000" dirty="0">
              <a:effectLst/>
              <a:ea typeface="Noto Sans" panose="020B0502040504020204" pitchFamily="34" charset="0"/>
              <a:cs typeface="Noto Sans" panose="020B0502040504020204" pitchFamily="34" charset="0"/>
            </a:endParaRPr>
          </a:p>
          <a:p>
            <a:pPr marL="0" indent="0">
              <a:buNone/>
            </a:pPr>
            <a:r>
              <a:rPr lang="en-US" sz="2000" b="1" dirty="0">
                <a:effectLst/>
                <a:latin typeface="Avenir Heavy" panose="02000503020000020003" pitchFamily="2" charset="0"/>
                <a:ea typeface="Noto Sans"/>
                <a:cs typeface="Noto Sans"/>
              </a:rPr>
              <a:t>What makes a strong nominee</a:t>
            </a:r>
            <a:r>
              <a:rPr lang="en-US" sz="2000" b="1" dirty="0">
                <a:latin typeface="Avenir Heavy" panose="02000503020000020003" pitchFamily="2" charset="0"/>
                <a:ea typeface="Noto Sans"/>
                <a:cs typeface="Noto Sans"/>
              </a:rPr>
              <a:t>?</a:t>
            </a:r>
            <a:endParaRPr lang="en-US" sz="2000" b="1" dirty="0">
              <a:effectLst/>
              <a:latin typeface="Avenir Heavy" panose="02000503020000020003" pitchFamily="2" charset="0"/>
              <a:ea typeface="Noto Sans"/>
              <a:cs typeface="Noto Sans"/>
            </a:endParaRPr>
          </a:p>
          <a:p>
            <a:pPr>
              <a:lnSpc>
                <a:spcPct val="110000"/>
              </a:lnSpc>
            </a:pPr>
            <a:r>
              <a:rPr lang="en-US" sz="2000" dirty="0">
                <a:effectLst/>
                <a:latin typeface="Avenir Book"/>
                <a:ea typeface="Noto Sans"/>
                <a:cs typeface="Noto Sans"/>
              </a:rPr>
              <a:t>Understand program expectations and have the capacity to take on additional commitments.</a:t>
            </a:r>
            <a:r>
              <a:rPr lang="en-US" sz="2000" dirty="0">
                <a:latin typeface="Avenir Book"/>
                <a:ea typeface="Noto Sans"/>
                <a:cs typeface="Noto Sans"/>
              </a:rPr>
              <a:t> </a:t>
            </a:r>
            <a:endParaRPr lang="en-US" sz="2000" dirty="0">
              <a:effectLst/>
              <a:latin typeface="Avenir Book"/>
              <a:ea typeface="Noto Sans" panose="020B0502040504020204" pitchFamily="34" charset="0"/>
              <a:cs typeface="Noto Sans" panose="020B0502040504020204" pitchFamily="34" charset="0"/>
            </a:endParaRPr>
          </a:p>
          <a:p>
            <a:pPr>
              <a:lnSpc>
                <a:spcPct val="110000"/>
              </a:lnSpc>
            </a:pPr>
            <a:r>
              <a:rPr lang="en-US" sz="2000" dirty="0">
                <a:effectLst/>
                <a:latin typeface="Avenir Book"/>
                <a:ea typeface="Noto Sans"/>
                <a:cs typeface="Noto Sans"/>
              </a:rPr>
              <a:t>Have built trust and a good relationship with their student nominee.</a:t>
            </a:r>
            <a:r>
              <a:rPr lang="en-US" sz="2000" dirty="0">
                <a:latin typeface="Avenir Book"/>
                <a:ea typeface="Noto Sans"/>
                <a:cs typeface="Noto Sans"/>
              </a:rPr>
              <a:t> </a:t>
            </a:r>
            <a:endParaRPr lang="en-US" sz="2000" dirty="0">
              <a:effectLst/>
              <a:latin typeface="Avenir Book"/>
              <a:ea typeface="Noto Sans" panose="020B0502040504020204" pitchFamily="34" charset="0"/>
              <a:cs typeface="Noto Sans" panose="020B0502040504020204" pitchFamily="34" charset="0"/>
            </a:endParaRPr>
          </a:p>
          <a:p>
            <a:pPr>
              <a:lnSpc>
                <a:spcPct val="110000"/>
              </a:lnSpc>
            </a:pPr>
            <a:r>
              <a:rPr lang="en-US" sz="2000" dirty="0">
                <a:effectLst/>
                <a:latin typeface="Avenir Book"/>
                <a:ea typeface="Noto Sans"/>
                <a:cs typeface="Noto Sans"/>
              </a:rPr>
              <a:t>Love their school and community and are invested in helping students take action to make change for the greater good.</a:t>
            </a:r>
            <a:r>
              <a:rPr lang="en-US" sz="2000" dirty="0">
                <a:latin typeface="Avenir Book"/>
                <a:ea typeface="Noto Sans"/>
                <a:cs typeface="Noto Sans"/>
              </a:rPr>
              <a:t> </a:t>
            </a:r>
            <a:endParaRPr lang="en-US" sz="2000" dirty="0">
              <a:effectLst/>
              <a:latin typeface="Avenir Book"/>
              <a:ea typeface="Noto Sans" panose="020B0502040504020204" pitchFamily="34" charset="0"/>
              <a:cs typeface="Noto Sans" panose="020B0502040504020204" pitchFamily="34" charset="0"/>
            </a:endParaRPr>
          </a:p>
          <a:p>
            <a:pPr>
              <a:lnSpc>
                <a:spcPct val="110000"/>
              </a:lnSpc>
            </a:pPr>
            <a:r>
              <a:rPr lang="en-US" sz="2000" dirty="0">
                <a:effectLst/>
                <a:latin typeface="Avenir Book"/>
                <a:ea typeface="Noto Sans"/>
                <a:cs typeface="Noto Sans"/>
              </a:rPr>
              <a:t>Are strong student advocates, allies and mentors</a:t>
            </a:r>
          </a:p>
          <a:p>
            <a:pPr>
              <a:lnSpc>
                <a:spcPct val="110000"/>
              </a:lnSpc>
            </a:pPr>
            <a:r>
              <a:rPr lang="en-US" sz="2000" dirty="0">
                <a:effectLst/>
                <a:ea typeface="Noto Sans" panose="020B0502040504020204" pitchFamily="34" charset="0"/>
                <a:cs typeface="Noto Sans" panose="020B0502040504020204" pitchFamily="34" charset="0"/>
              </a:rPr>
              <a:t>Are invested in their own growth and recognize they know a lot—and still have a lot to learn.</a:t>
            </a:r>
          </a:p>
        </p:txBody>
      </p:sp>
      <p:sp>
        <p:nvSpPr>
          <p:cNvPr id="4" name="Title 1">
            <a:extLst>
              <a:ext uri="{FF2B5EF4-FFF2-40B4-BE49-F238E27FC236}">
                <a16:creationId xmlns:a16="http://schemas.microsoft.com/office/drawing/2014/main" id="{BFC4E694-709D-FB7E-0674-1748030FDAE0}"/>
              </a:ext>
            </a:extLst>
          </p:cNvPr>
          <p:cNvSpPr txBox="1">
            <a:spLocks/>
          </p:cNvSpPr>
          <p:nvPr/>
        </p:nvSpPr>
        <p:spPr>
          <a:xfrm>
            <a:off x="142168" y="148875"/>
            <a:ext cx="5952308" cy="27319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chemeClr val="accent2"/>
                </a:solidFill>
                <a:latin typeface="Avenir Black" panose="02000503020000020003" pitchFamily="2" charset="0"/>
              </a:rPr>
              <a:t>Educator Nominee</a:t>
            </a:r>
            <a:endParaRPr lang="en-US" sz="3300">
              <a:solidFill>
                <a:schemeClr val="accent2"/>
              </a:solidFill>
              <a:latin typeface="Avenir Book" panose="02000503020000020003" pitchFamily="2" charset="0"/>
            </a:endParaRPr>
          </a:p>
          <a:p>
            <a:r>
              <a:rPr lang="en-US" sz="2000">
                <a:latin typeface="Avenir Book"/>
                <a:ea typeface="Noto Sans"/>
                <a:cs typeface="Noto Sans"/>
              </a:rPr>
              <a:t>Students are required to nominate a trusted adult from their school to fully participate in the year-long program. Educators travel</a:t>
            </a:r>
            <a:r>
              <a:rPr lang="en-US" sz="2000">
                <a:effectLst/>
                <a:latin typeface="Avenir Book"/>
                <a:ea typeface="Noto Sans"/>
                <a:cs typeface="Noto Sans"/>
              </a:rPr>
              <a:t> to Aspen with their student and mentor student leaders as they launch </a:t>
            </a:r>
            <a:r>
              <a:rPr lang="en-US" sz="2000">
                <a:latin typeface="Avenir Book"/>
                <a:ea typeface="Noto Sans"/>
                <a:cs typeface="Noto Sans"/>
              </a:rPr>
              <a:t>a</a:t>
            </a:r>
            <a:r>
              <a:rPr lang="en-US" sz="2000">
                <a:effectLst/>
                <a:latin typeface="Avenir Book"/>
                <a:ea typeface="Noto Sans"/>
                <a:cs typeface="Noto Sans"/>
              </a:rPr>
              <a:t> </a:t>
            </a:r>
            <a:r>
              <a:rPr lang="en-US" sz="2000">
                <a:latin typeface="Avenir Book"/>
                <a:ea typeface="Noto Sans"/>
                <a:cs typeface="Noto Sans"/>
              </a:rPr>
              <a:t>Community</a:t>
            </a:r>
            <a:r>
              <a:rPr lang="en-US" sz="2000">
                <a:effectLst/>
                <a:latin typeface="Avenir Book"/>
                <a:ea typeface="Noto Sans"/>
                <a:cs typeface="Noto Sans"/>
              </a:rPr>
              <a:t> </a:t>
            </a:r>
            <a:r>
              <a:rPr lang="en-US" sz="2000">
                <a:latin typeface="Avenir Book"/>
                <a:ea typeface="Noto Sans"/>
                <a:cs typeface="Noto Sans"/>
              </a:rPr>
              <a:t>Change Project</a:t>
            </a:r>
            <a:r>
              <a:rPr lang="en-US" sz="2000">
                <a:effectLst/>
                <a:latin typeface="Avenir Book"/>
                <a:ea typeface="Noto Sans"/>
                <a:cs typeface="Noto Sans"/>
              </a:rPr>
              <a:t>.</a:t>
            </a:r>
            <a:endParaRPr lang="en-US" sz="2000">
              <a:latin typeface="Avenir Book"/>
            </a:endParaRPr>
          </a:p>
        </p:txBody>
      </p:sp>
    </p:spTree>
    <p:extLst>
      <p:ext uri="{BB962C8B-B14F-4D97-AF65-F5344CB8AC3E}">
        <p14:creationId xmlns:p14="http://schemas.microsoft.com/office/powerpoint/2010/main" val="214481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24816CE-4962-4338-9925-CE5103A1DCF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694997" y="3295498"/>
            <a:ext cx="6075237" cy="35625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FF99AC0E-1D42-EFCE-F659-3C9D8EE51845}"/>
              </a:ext>
            </a:extLst>
          </p:cNvPr>
          <p:cNvSpPr/>
          <p:nvPr/>
        </p:nvSpPr>
        <p:spPr>
          <a:xfrm flipH="1" flipV="1">
            <a:off x="6694996" y="-1"/>
            <a:ext cx="5497004" cy="3854245"/>
          </a:xfrm>
          <a:custGeom>
            <a:avLst/>
            <a:gdLst>
              <a:gd name="connsiteX0" fmla="*/ 0 w 7312542"/>
              <a:gd name="connsiteY0" fmla="*/ 0 h 2897372"/>
              <a:gd name="connsiteX1" fmla="*/ 7312542 w 7312542"/>
              <a:gd name="connsiteY1" fmla="*/ 0 h 2897372"/>
              <a:gd name="connsiteX2" fmla="*/ 7312542 w 7312542"/>
              <a:gd name="connsiteY2" fmla="*/ 2897372 h 2897372"/>
              <a:gd name="connsiteX3" fmla="*/ 0 w 7312542"/>
              <a:gd name="connsiteY3" fmla="*/ 2897372 h 2897372"/>
              <a:gd name="connsiteX4" fmla="*/ 0 w 7312542"/>
              <a:gd name="connsiteY4" fmla="*/ 0 h 2897372"/>
              <a:gd name="connsiteX0" fmla="*/ 0 w 7323175"/>
              <a:gd name="connsiteY0" fmla="*/ 0 h 2897372"/>
              <a:gd name="connsiteX1" fmla="*/ 7323175 w 7323175"/>
              <a:gd name="connsiteY1" fmla="*/ 404037 h 2897372"/>
              <a:gd name="connsiteX2" fmla="*/ 7312542 w 7323175"/>
              <a:gd name="connsiteY2" fmla="*/ 2897372 h 2897372"/>
              <a:gd name="connsiteX3" fmla="*/ 0 w 7323175"/>
              <a:gd name="connsiteY3" fmla="*/ 2897372 h 2897372"/>
              <a:gd name="connsiteX4" fmla="*/ 0 w 7323175"/>
              <a:gd name="connsiteY4" fmla="*/ 0 h 289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75" h="2897372">
                <a:moveTo>
                  <a:pt x="0" y="0"/>
                </a:moveTo>
                <a:lnTo>
                  <a:pt x="7323175" y="404037"/>
                </a:lnTo>
                <a:cubicBezTo>
                  <a:pt x="7319631" y="1235149"/>
                  <a:pt x="7316086" y="2066260"/>
                  <a:pt x="7312542" y="2897372"/>
                </a:cubicBezTo>
                <a:lnTo>
                  <a:pt x="0" y="2897372"/>
                </a:lnTo>
                <a:lnTo>
                  <a:pt x="0" y="0"/>
                </a:lnTo>
                <a:close/>
              </a:path>
            </a:pathLst>
          </a:custGeom>
          <a:solidFill>
            <a:srgbClr val="E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 name="Content Placeholder 2">
            <a:extLst>
              <a:ext uri="{FF2B5EF4-FFF2-40B4-BE49-F238E27FC236}">
                <a16:creationId xmlns:a16="http://schemas.microsoft.com/office/drawing/2014/main" id="{5776D019-C901-4FFA-AF57-BB87501A2E85}"/>
              </a:ext>
            </a:extLst>
          </p:cNvPr>
          <p:cNvSpPr>
            <a:spLocks noGrp="1"/>
          </p:cNvSpPr>
          <p:nvPr>
            <p:ph idx="1"/>
          </p:nvPr>
        </p:nvSpPr>
        <p:spPr>
          <a:xfrm>
            <a:off x="80202" y="550606"/>
            <a:ext cx="6614794" cy="5883265"/>
          </a:xfrm>
        </p:spPr>
        <p:txBody>
          <a:bodyPr vert="horz" lIns="91440" tIns="45720" rIns="91440" bIns="45720" rtlCol="0" anchor="t">
            <a:normAutofit fontScale="25000" lnSpcReduction="20000"/>
          </a:bodyPr>
          <a:lstStyle/>
          <a:p>
            <a:pPr marL="0" indent="0" algn="l">
              <a:lnSpc>
                <a:spcPct val="120000"/>
              </a:lnSpc>
              <a:buNone/>
            </a:pPr>
            <a:r>
              <a:rPr lang="en-US" sz="12800" b="1">
                <a:solidFill>
                  <a:schemeClr val="accent2"/>
                </a:solidFill>
                <a:latin typeface="Avenir Black" panose="02000503020000020003" pitchFamily="2" charset="0"/>
              </a:rPr>
              <a:t>Student &amp; Educator Commitment</a:t>
            </a:r>
          </a:p>
          <a:p>
            <a:pPr marL="0" indent="0" algn="l">
              <a:lnSpc>
                <a:spcPct val="120000"/>
              </a:lnSpc>
              <a:buNone/>
            </a:pPr>
            <a:r>
              <a:rPr lang="en-US" sz="8000">
                <a:solidFill>
                  <a:srgbClr val="1D3543"/>
                </a:solidFill>
                <a:effectLst/>
                <a:latin typeface="Avenir Book"/>
                <a:ea typeface="Noto Sans"/>
                <a:cs typeface="Noto Sans"/>
              </a:rPr>
              <a:t>From </a:t>
            </a:r>
            <a:r>
              <a:rPr lang="en-US" sz="8000" b="1">
                <a:solidFill>
                  <a:srgbClr val="1D3543"/>
                </a:solidFill>
                <a:effectLst/>
                <a:latin typeface="Avenir Book"/>
                <a:ea typeface="Noto Sans"/>
                <a:cs typeface="Noto Sans"/>
              </a:rPr>
              <a:t>May of the student’s junior year to May of their senior ye</a:t>
            </a:r>
            <a:r>
              <a:rPr lang="en-US" sz="8000" b="1">
                <a:effectLst/>
                <a:latin typeface="Avenir Book"/>
                <a:ea typeface="Noto Sans"/>
                <a:cs typeface="Noto Sans"/>
              </a:rPr>
              <a:t>ar</a:t>
            </a:r>
            <a:r>
              <a:rPr lang="en-US" sz="8000">
                <a:effectLst/>
                <a:latin typeface="Avenir Book"/>
                <a:ea typeface="Noto Sans"/>
                <a:cs typeface="Noto Sans"/>
              </a:rPr>
              <a:t>,</a:t>
            </a:r>
            <a:r>
              <a:rPr lang="en-US" sz="8000">
                <a:latin typeface="Avenir Book"/>
                <a:ea typeface="Noto Sans"/>
                <a:cs typeface="Noto Sans"/>
              </a:rPr>
              <a:t> Scholar </a:t>
            </a:r>
            <a:r>
              <a:rPr lang="en-US" sz="8000">
                <a:effectLst/>
                <a:latin typeface="Avenir Book"/>
                <a:ea typeface="Noto Sans"/>
                <a:cs typeface="Noto Sans"/>
              </a:rPr>
              <a:t>commitment generally entails:</a:t>
            </a:r>
          </a:p>
          <a:p>
            <a:pPr>
              <a:lnSpc>
                <a:spcPct val="120000"/>
              </a:lnSpc>
            </a:pPr>
            <a:r>
              <a:rPr lang="en-US" sz="8000">
                <a:latin typeface="Avenir Book"/>
                <a:ea typeface="Noto Sans"/>
                <a:cs typeface="Noto Sans"/>
              </a:rPr>
              <a:t>Participate in up to two, virtual 2.5-hour workshops per month on Saturdays along with monthly activities, team meetings and assignments. </a:t>
            </a:r>
            <a:endParaRPr lang="en-US" sz="8000">
              <a:ea typeface="Noto Sans"/>
              <a:cs typeface="Noto Sans"/>
            </a:endParaRPr>
          </a:p>
          <a:p>
            <a:pPr>
              <a:lnSpc>
                <a:spcPct val="120000"/>
              </a:lnSpc>
            </a:pPr>
            <a:r>
              <a:rPr lang="en-US" sz="8000">
                <a:latin typeface="Avenir Book"/>
                <a:ea typeface="Noto Sans"/>
                <a:cs typeface="Noto Sans"/>
              </a:rPr>
              <a:t>Explore and engage with your cohort in Aspen, Colorado, for a full week at the end of June.</a:t>
            </a:r>
            <a:endParaRPr lang="en-US">
              <a:ea typeface="Noto Sans"/>
              <a:cs typeface="Noto Sans"/>
            </a:endParaRPr>
          </a:p>
          <a:p>
            <a:pPr>
              <a:lnSpc>
                <a:spcPct val="120000"/>
              </a:lnSpc>
            </a:pPr>
            <a:r>
              <a:rPr lang="en-US" sz="8000">
                <a:latin typeface="Avenir Book"/>
                <a:ea typeface="Noto Sans"/>
                <a:cs typeface="Noto Sans"/>
              </a:rPr>
              <a:t>Engage diverse community stakeholders to gather insight and input on community issues and specific needs stemming from those issues to inform Community Change Project topic.</a:t>
            </a:r>
            <a:endParaRPr lang="en-US"/>
          </a:p>
          <a:p>
            <a:pPr>
              <a:lnSpc>
                <a:spcPct val="120000"/>
              </a:lnSpc>
            </a:pPr>
            <a:r>
              <a:rPr lang="en-US" sz="8000">
                <a:latin typeface="Avenir Book"/>
                <a:ea typeface="Noto Sans"/>
                <a:cs typeface="Noto Sans"/>
              </a:rPr>
              <a:t>From your community, build a diverse and talented team of students and adult supporters, practicing shared leadership to successfully develop and launch a sustainable Community Change Project.</a:t>
            </a:r>
            <a:endParaRPr lang="en-US"/>
          </a:p>
          <a:p>
            <a:pPr>
              <a:lnSpc>
                <a:spcPct val="120000"/>
              </a:lnSpc>
            </a:pPr>
            <a:endParaRPr lang="en-US" sz="8000">
              <a:solidFill>
                <a:srgbClr val="1D3543"/>
              </a:solidFill>
              <a:effectLst/>
              <a:latin typeface="Avenir Book"/>
              <a:ea typeface="Noto Sans"/>
              <a:cs typeface="Noto Sans"/>
            </a:endParaRPr>
          </a:p>
        </p:txBody>
      </p:sp>
      <p:sp>
        <p:nvSpPr>
          <p:cNvPr id="4" name="TextBox 3">
            <a:extLst>
              <a:ext uri="{FF2B5EF4-FFF2-40B4-BE49-F238E27FC236}">
                <a16:creationId xmlns:a16="http://schemas.microsoft.com/office/drawing/2014/main" id="{384E6A1E-7D50-44EF-BC1F-CB97F379C9AE}"/>
              </a:ext>
            </a:extLst>
          </p:cNvPr>
          <p:cNvSpPr txBox="1"/>
          <p:nvPr/>
        </p:nvSpPr>
        <p:spPr>
          <a:xfrm>
            <a:off x="6694995" y="730525"/>
            <a:ext cx="5497005" cy="2000548"/>
          </a:xfrm>
          <a:prstGeom prst="rect">
            <a:avLst/>
          </a:prstGeom>
          <a:solidFill>
            <a:srgbClr val="E3F1F1"/>
          </a:solidFill>
        </p:spPr>
        <p:txBody>
          <a:bodyPr wrap="square" lIns="91440" tIns="45720" rIns="91440" bIns="45720" rtlCol="0" anchor="t">
            <a:spAutoFit/>
          </a:bodyPr>
          <a:lstStyle/>
          <a:p>
            <a:pPr algn="ctr"/>
            <a:r>
              <a:rPr lang="en-US" sz="2400">
                <a:effectLst/>
                <a:latin typeface="Avenir Book" panose="02000503020000020003" pitchFamily="2" charset="0"/>
                <a:ea typeface="Noto Sans" panose="020B0502040504020204" pitchFamily="34" charset="0"/>
                <a:cs typeface="Noto Sans" panose="020B0502040504020204" pitchFamily="34" charset="0"/>
              </a:rPr>
              <a:t>Students and Educator Scholars dedicate between </a:t>
            </a:r>
          </a:p>
          <a:p>
            <a:pPr algn="ctr"/>
            <a:r>
              <a:rPr lang="en-US" sz="2800" b="1">
                <a:solidFill>
                  <a:schemeClr val="accent2"/>
                </a:solidFill>
                <a:latin typeface="Avenir Black"/>
                <a:ea typeface="Noto Sans"/>
                <a:cs typeface="Noto Sans"/>
              </a:rPr>
              <a:t>10-20 </a:t>
            </a:r>
            <a:r>
              <a:rPr lang="en-US" sz="2800" b="1">
                <a:solidFill>
                  <a:schemeClr val="accent2"/>
                </a:solidFill>
                <a:effectLst/>
                <a:latin typeface="Avenir Black"/>
                <a:ea typeface="Noto Sans"/>
                <a:cs typeface="Noto Sans"/>
              </a:rPr>
              <a:t>hours per month</a:t>
            </a:r>
            <a:r>
              <a:rPr lang="en-US" sz="2800">
                <a:solidFill>
                  <a:schemeClr val="accent2"/>
                </a:solidFill>
                <a:latin typeface="Avenir Heavy"/>
                <a:ea typeface="Noto Sans"/>
                <a:cs typeface="Noto Sans"/>
              </a:rPr>
              <a:t> </a:t>
            </a:r>
            <a:endParaRPr lang="en-US" sz="2800">
              <a:solidFill>
                <a:schemeClr val="accent2"/>
              </a:solidFill>
              <a:effectLst/>
              <a:latin typeface="Avenir Heavy" panose="02000503020000020003" pitchFamily="2" charset="0"/>
              <a:ea typeface="Noto Sans" panose="020B0502040504020204" pitchFamily="34" charset="0"/>
              <a:cs typeface="Noto Sans" panose="020B0502040504020204" pitchFamily="34" charset="0"/>
            </a:endParaRPr>
          </a:p>
          <a:p>
            <a:pPr algn="ctr"/>
            <a:r>
              <a:rPr lang="en-US" sz="2400">
                <a:effectLst/>
                <a:latin typeface="Avenir Book" panose="02000503020000020003" pitchFamily="2" charset="0"/>
                <a:ea typeface="Noto Sans" panose="020B0502040504020204" pitchFamily="34" charset="0"/>
                <a:cs typeface="Noto Sans" panose="020B0502040504020204" pitchFamily="34" charset="0"/>
              </a:rPr>
              <a:t>on program-related activities throughout the year.</a:t>
            </a:r>
          </a:p>
        </p:txBody>
      </p:sp>
    </p:spTree>
    <p:extLst>
      <p:ext uri="{BB962C8B-B14F-4D97-AF65-F5344CB8AC3E}">
        <p14:creationId xmlns:p14="http://schemas.microsoft.com/office/powerpoint/2010/main" val="93969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591C-7691-47E8-AC23-3BF77183B2EC}"/>
              </a:ext>
            </a:extLst>
          </p:cNvPr>
          <p:cNvSpPr>
            <a:spLocks noGrp="1"/>
          </p:cNvSpPr>
          <p:nvPr>
            <p:ph type="title"/>
          </p:nvPr>
        </p:nvSpPr>
        <p:spPr>
          <a:xfrm>
            <a:off x="387250" y="209915"/>
            <a:ext cx="5384286" cy="823910"/>
          </a:xfrm>
        </p:spPr>
        <p:txBody>
          <a:bodyPr>
            <a:normAutofit/>
          </a:bodyPr>
          <a:lstStyle/>
          <a:p>
            <a:pPr algn="ctr"/>
            <a:r>
              <a:rPr lang="en-US" sz="4400" b="1">
                <a:solidFill>
                  <a:schemeClr val="accent2"/>
                </a:solidFill>
                <a:latin typeface="Avenir Black" panose="02000503020000020003" pitchFamily="2" charset="0"/>
              </a:rPr>
              <a:t>How to Apply</a:t>
            </a:r>
          </a:p>
        </p:txBody>
      </p:sp>
      <p:graphicFrame>
        <p:nvGraphicFramePr>
          <p:cNvPr id="5" name="Content Placeholder 2">
            <a:extLst>
              <a:ext uri="{FF2B5EF4-FFF2-40B4-BE49-F238E27FC236}">
                <a16:creationId xmlns:a16="http://schemas.microsoft.com/office/drawing/2014/main" id="{34487EC5-6444-4984-B8EF-E634DA836537}"/>
              </a:ext>
            </a:extLst>
          </p:cNvPr>
          <p:cNvGraphicFramePr>
            <a:graphicFrameLocks noGrp="1"/>
          </p:cNvGraphicFramePr>
          <p:nvPr>
            <p:ph sz="half" idx="2"/>
            <p:extLst>
              <p:ext uri="{D42A27DB-BD31-4B8C-83A1-F6EECF244321}">
                <p14:modId xmlns:p14="http://schemas.microsoft.com/office/powerpoint/2010/main" val="4230686910"/>
              </p:ext>
            </p:extLst>
          </p:nvPr>
        </p:nvGraphicFramePr>
        <p:xfrm>
          <a:off x="531483" y="1145452"/>
          <a:ext cx="5384287" cy="470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0FCFA94A-874F-4785-8A6C-3951E5583E82}"/>
              </a:ext>
            </a:extLst>
          </p:cNvPr>
          <p:cNvSpPr>
            <a:spLocks noGrp="1"/>
          </p:cNvSpPr>
          <p:nvPr>
            <p:ph type="body" sz="quarter" idx="3"/>
          </p:nvPr>
        </p:nvSpPr>
        <p:spPr>
          <a:xfrm>
            <a:off x="6095999" y="209914"/>
            <a:ext cx="5669280" cy="823912"/>
          </a:xfrm>
        </p:spPr>
        <p:txBody>
          <a:bodyPr>
            <a:normAutofit/>
          </a:bodyPr>
          <a:lstStyle/>
          <a:p>
            <a:pPr algn="ctr"/>
            <a:r>
              <a:rPr lang="en-US" sz="3200">
                <a:solidFill>
                  <a:schemeClr val="accent2"/>
                </a:solidFill>
                <a:latin typeface="Avenir Black" panose="02000503020000020003" pitchFamily="2" charset="0"/>
              </a:rPr>
              <a:t>Application Requirements</a:t>
            </a:r>
          </a:p>
        </p:txBody>
      </p:sp>
      <p:sp>
        <p:nvSpPr>
          <p:cNvPr id="4" name="TextBox 3">
            <a:extLst>
              <a:ext uri="{FF2B5EF4-FFF2-40B4-BE49-F238E27FC236}">
                <a16:creationId xmlns:a16="http://schemas.microsoft.com/office/drawing/2014/main" id="{03347A62-CDAD-4E7A-B481-5DC852BDFAA0}"/>
              </a:ext>
            </a:extLst>
          </p:cNvPr>
          <p:cNvSpPr txBox="1"/>
          <p:nvPr/>
        </p:nvSpPr>
        <p:spPr>
          <a:xfrm>
            <a:off x="6095999" y="1259662"/>
            <a:ext cx="5669280" cy="4708981"/>
          </a:xfrm>
          <a:prstGeom prst="rect">
            <a:avLst/>
          </a:prstGeom>
          <a:solidFill>
            <a:schemeClr val="accent2">
              <a:lumMod val="20000"/>
              <a:lumOff val="80000"/>
            </a:schemeClr>
          </a:solidFill>
        </p:spPr>
        <p:txBody>
          <a:bodyPr wrap="square" lIns="91440" tIns="45720" rIns="91440" bIns="45720" rtlCol="0" anchor="ctr">
            <a:spAutoFit/>
          </a:bodyPr>
          <a:lstStyle/>
          <a:p>
            <a:pPr marL="342900" indent="-342900" algn="l">
              <a:spcAft>
                <a:spcPts val="1200"/>
              </a:spcAft>
              <a:buFont typeface="Arial"/>
              <a:buChar char="•"/>
            </a:pPr>
            <a:r>
              <a:rPr lang="en-US" sz="2000">
                <a:solidFill>
                  <a:srgbClr val="1D3543"/>
                </a:solidFill>
                <a:latin typeface="Avenir Book"/>
                <a:ea typeface="Noto Sans"/>
                <a:cs typeface="Noto Sans"/>
              </a:rPr>
              <a:t>B</a:t>
            </a:r>
            <a:r>
              <a:rPr lang="en-US" sz="2000">
                <a:solidFill>
                  <a:srgbClr val="1D3543"/>
                </a:solidFill>
                <a:effectLst/>
                <a:latin typeface="Avenir Book"/>
                <a:ea typeface="Noto Sans"/>
                <a:cs typeface="Noto Sans"/>
              </a:rPr>
              <a:t>asic personal contact and demographic information.</a:t>
            </a:r>
            <a:endParaRPr lang="en-US"/>
          </a:p>
          <a:p>
            <a:pPr marL="342900" indent="-342900">
              <a:spcAft>
                <a:spcPts val="1200"/>
              </a:spcAft>
              <a:buFont typeface="Arial" panose="020B0604020202020204" pitchFamily="34" charset="0"/>
              <a:buChar char="•"/>
            </a:pPr>
            <a:r>
              <a:rPr lang="en-US" sz="2000">
                <a:solidFill>
                  <a:srgbClr val="1D3543"/>
                </a:solidFill>
                <a:effectLst/>
                <a:latin typeface="Avenir Book"/>
                <a:ea typeface="Noto Sans"/>
                <a:cs typeface="Noto Sans"/>
              </a:rPr>
              <a:t>General school information, current unweighted cumulative GPA and information on </a:t>
            </a:r>
            <a:r>
              <a:rPr lang="en-US" sz="2000">
                <a:solidFill>
                  <a:srgbClr val="1D3543"/>
                </a:solidFill>
                <a:latin typeface="Avenir Book"/>
                <a:ea typeface="Noto Sans"/>
                <a:cs typeface="Noto Sans"/>
              </a:rPr>
              <a:t>current </a:t>
            </a:r>
            <a:r>
              <a:rPr lang="en-US" sz="2000">
                <a:solidFill>
                  <a:srgbClr val="1D3543"/>
                </a:solidFill>
                <a:effectLst/>
                <a:latin typeface="Avenir Book"/>
                <a:ea typeface="Noto Sans"/>
                <a:cs typeface="Noto Sans"/>
              </a:rPr>
              <a:t>enrollment in or completion </a:t>
            </a:r>
            <a:r>
              <a:rPr lang="en-US" sz="2000">
                <a:solidFill>
                  <a:srgbClr val="1D3543"/>
                </a:solidFill>
                <a:latin typeface="Avenir Book"/>
                <a:ea typeface="Noto Sans"/>
                <a:cs typeface="Noto Sans"/>
              </a:rPr>
              <a:t>of at least one</a:t>
            </a:r>
            <a:r>
              <a:rPr lang="en-US" sz="2000">
                <a:solidFill>
                  <a:srgbClr val="1D3543"/>
                </a:solidFill>
                <a:effectLst/>
                <a:latin typeface="Avenir Book"/>
                <a:ea typeface="Noto Sans"/>
                <a:cs typeface="Noto Sans"/>
              </a:rPr>
              <a:t> advanced </a:t>
            </a:r>
            <a:r>
              <a:rPr lang="en-US" sz="2000">
                <a:solidFill>
                  <a:srgbClr val="1D3543"/>
                </a:solidFill>
                <a:latin typeface="Avenir Book"/>
                <a:ea typeface="Noto Sans"/>
                <a:cs typeface="Noto Sans"/>
              </a:rPr>
              <a:t>course</a:t>
            </a:r>
            <a:r>
              <a:rPr lang="en-US" sz="2000">
                <a:solidFill>
                  <a:srgbClr val="1D3543"/>
                </a:solidFill>
                <a:effectLst/>
                <a:latin typeface="Avenir Book"/>
                <a:ea typeface="Noto Sans"/>
                <a:cs typeface="Noto Sans"/>
              </a:rPr>
              <a:t>.</a:t>
            </a:r>
            <a:endParaRPr lang="en-US" sz="2000">
              <a:solidFill>
                <a:srgbClr val="1D3543"/>
              </a:solidFill>
              <a:effectLst/>
              <a:latin typeface="Avenir Book"/>
              <a:ea typeface="Noto Sans" panose="020B0502040504020204" pitchFamily="34" charset="0"/>
              <a:cs typeface="Noto Sans" panose="020B0502040504020204" pitchFamily="34" charset="0"/>
            </a:endParaRPr>
          </a:p>
          <a:p>
            <a:pPr marL="342900" indent="-342900" algn="l">
              <a:spcAft>
                <a:spcPts val="1200"/>
              </a:spcAft>
              <a:buFont typeface="Arial" panose="020B0604020202020204" pitchFamily="34" charset="0"/>
              <a:buChar char="•"/>
            </a:pPr>
            <a:r>
              <a:rPr lang="en-US" sz="2000">
                <a:solidFill>
                  <a:srgbClr val="1D3543"/>
                </a:solidFill>
                <a:latin typeface="Avenir Book"/>
                <a:ea typeface="Noto Sans"/>
                <a:cs typeface="Noto Sans"/>
              </a:rPr>
              <a:t>T</a:t>
            </a:r>
            <a:r>
              <a:rPr lang="en-US" sz="2000">
                <a:solidFill>
                  <a:srgbClr val="1D3543"/>
                </a:solidFill>
                <a:effectLst/>
                <a:latin typeface="Avenir Book"/>
                <a:ea typeface="Noto Sans"/>
                <a:cs typeface="Noto Sans"/>
              </a:rPr>
              <a:t>wo extra-curricular activities</a:t>
            </a:r>
          </a:p>
          <a:p>
            <a:pPr marL="342900" indent="-342900" algn="l">
              <a:spcAft>
                <a:spcPts val="1200"/>
              </a:spcAft>
              <a:buFont typeface="Arial" panose="020B0604020202020204" pitchFamily="34" charset="0"/>
              <a:buChar char="•"/>
            </a:pPr>
            <a:r>
              <a:rPr lang="en-US" sz="2000">
                <a:solidFill>
                  <a:srgbClr val="1D3543"/>
                </a:solidFill>
                <a:effectLst/>
                <a:latin typeface="Avenir Book" panose="02000503020000020003" pitchFamily="2" charset="0"/>
                <a:ea typeface="Noto Sans" panose="020B0502040504020204" pitchFamily="34" charset="0"/>
                <a:cs typeface="Noto Sans" panose="020B0502040504020204" pitchFamily="34" charset="0"/>
              </a:rPr>
              <a:t>A </a:t>
            </a:r>
            <a:r>
              <a:rPr lang="en-US" sz="2000">
                <a:solidFill>
                  <a:srgbClr val="1D3543"/>
                </a:solidFill>
                <a:latin typeface="Avenir Book" panose="02000503020000020003" pitchFamily="2" charset="0"/>
                <a:ea typeface="Noto Sans" panose="020B0502040504020204" pitchFamily="34" charset="0"/>
                <a:cs typeface="Noto Sans" panose="020B0502040504020204" pitchFamily="34" charset="0"/>
              </a:rPr>
              <a:t>one</a:t>
            </a:r>
            <a:r>
              <a:rPr lang="en-US" sz="2000">
                <a:solidFill>
                  <a:srgbClr val="1D3543"/>
                </a:solidFill>
                <a:effectLst/>
                <a:latin typeface="Avenir Book" panose="02000503020000020003" pitchFamily="2" charset="0"/>
                <a:ea typeface="Noto Sans" panose="020B0502040504020204" pitchFamily="34" charset="0"/>
                <a:cs typeface="Noto Sans" panose="020B0502040504020204" pitchFamily="34" charset="0"/>
              </a:rPr>
              <a:t>-minute video on why yo</a:t>
            </a:r>
            <a:r>
              <a:rPr lang="en-US" sz="2000">
                <a:solidFill>
                  <a:srgbClr val="1D3543"/>
                </a:solidFill>
                <a:latin typeface="Avenir Book" panose="02000503020000020003" pitchFamily="2" charset="0"/>
                <a:ea typeface="Noto Sans" panose="020B0502040504020204" pitchFamily="34" charset="0"/>
                <a:cs typeface="Noto Sans" panose="020B0502040504020204" pitchFamily="34" charset="0"/>
              </a:rPr>
              <a:t>u want to become a Scholar.</a:t>
            </a:r>
            <a:endParaRPr lang="en-US" sz="2000">
              <a:solidFill>
                <a:srgbClr val="1D3543"/>
              </a:solidFill>
              <a:effectLst/>
              <a:latin typeface="Avenir Book" panose="02000503020000020003" pitchFamily="2" charset="0"/>
              <a:ea typeface="Noto Sans" panose="020B0502040504020204" pitchFamily="34" charset="0"/>
              <a:cs typeface="Noto Sans" panose="020B0502040504020204" pitchFamily="34" charset="0"/>
            </a:endParaRPr>
          </a:p>
          <a:p>
            <a:pPr marL="342900" indent="-342900" algn="l">
              <a:spcAft>
                <a:spcPts val="1200"/>
              </a:spcAft>
              <a:buFont typeface="Arial" panose="020B0604020202020204" pitchFamily="34" charset="0"/>
              <a:buChar char="•"/>
            </a:pPr>
            <a:r>
              <a:rPr lang="en-US" sz="2000">
                <a:solidFill>
                  <a:srgbClr val="1D3543"/>
                </a:solidFill>
                <a:effectLst/>
                <a:latin typeface="Avenir Book"/>
                <a:ea typeface="Noto Sans"/>
                <a:cs typeface="Noto Sans"/>
              </a:rPr>
              <a:t>Three short written essay responses.</a:t>
            </a:r>
          </a:p>
          <a:p>
            <a:pPr marL="342900" indent="-342900" algn="l">
              <a:spcAft>
                <a:spcPts val="1200"/>
              </a:spcAft>
              <a:buFont typeface="Arial" panose="020B0604020202020204" pitchFamily="34" charset="0"/>
              <a:buChar char="•"/>
            </a:pPr>
            <a:r>
              <a:rPr lang="en-US" sz="2000">
                <a:solidFill>
                  <a:srgbClr val="1D3543"/>
                </a:solidFill>
                <a:latin typeface="Avenir Book"/>
                <a:ea typeface="Noto Sans"/>
                <a:cs typeface="Noto Sans"/>
              </a:rPr>
              <a:t>Educator nominee form.</a:t>
            </a:r>
          </a:p>
          <a:p>
            <a:pPr algn="l">
              <a:spcAft>
                <a:spcPts val="1200"/>
              </a:spcAft>
            </a:pPr>
            <a:endParaRPr lang="en-US" sz="2000">
              <a:solidFill>
                <a:srgbClr val="1D3543"/>
              </a:solidFill>
              <a:effectLst/>
              <a:latin typeface="Avenir Book" panose="02000503020000020003" pitchFamily="2" charset="0"/>
              <a:ea typeface="Noto Sans" panose="020B0502040504020204" pitchFamily="34" charset="0"/>
              <a:cs typeface="Noto Sans" panose="020B0502040504020204" pitchFamily="34" charset="0"/>
            </a:endParaRPr>
          </a:p>
        </p:txBody>
      </p:sp>
      <p:sp>
        <p:nvSpPr>
          <p:cNvPr id="9" name="TextBox 8">
            <a:extLst>
              <a:ext uri="{FF2B5EF4-FFF2-40B4-BE49-F238E27FC236}">
                <a16:creationId xmlns:a16="http://schemas.microsoft.com/office/drawing/2014/main" id="{696C4EA9-7DA9-437E-9019-4AC030B93C06}"/>
              </a:ext>
            </a:extLst>
          </p:cNvPr>
          <p:cNvSpPr txBox="1"/>
          <p:nvPr/>
        </p:nvSpPr>
        <p:spPr>
          <a:xfrm>
            <a:off x="742713" y="6080269"/>
            <a:ext cx="10869184" cy="646331"/>
          </a:xfrm>
          <a:prstGeom prst="rect">
            <a:avLst/>
          </a:prstGeom>
          <a:noFill/>
        </p:spPr>
        <p:txBody>
          <a:bodyPr wrap="square" lIns="91440" tIns="45720" rIns="91440" bIns="45720" anchor="t">
            <a:spAutoFit/>
          </a:bodyPr>
          <a:lstStyle/>
          <a:p>
            <a:pPr algn="ctr"/>
            <a:r>
              <a:rPr lang="en-US" sz="3600" b="1">
                <a:solidFill>
                  <a:schemeClr val="accent2"/>
                </a:solidFill>
                <a:latin typeface="Avenir Black"/>
                <a:ea typeface="Noto Sans"/>
                <a:cs typeface="Noto Sans"/>
              </a:rPr>
              <a:t>Applications are due January 25, 2024!</a:t>
            </a:r>
          </a:p>
        </p:txBody>
      </p:sp>
    </p:spTree>
    <p:extLst>
      <p:ext uri="{BB962C8B-B14F-4D97-AF65-F5344CB8AC3E}">
        <p14:creationId xmlns:p14="http://schemas.microsoft.com/office/powerpoint/2010/main" val="1884920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77f02df-f390-41be-986e-c50b112df8d1" xsi:nil="true"/>
    <lcf76f155ced4ddcb4097134ff3c332f xmlns="ee1d9933-02d3-43c6-a8f6-65c796c2cf1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7724FCF9EE16408C26BFA49D2422D6" ma:contentTypeVersion="17" ma:contentTypeDescription="Create a new document." ma:contentTypeScope="" ma:versionID="e41534a60ccd522b1fd6a802164bfd03">
  <xsd:schema xmlns:xsd="http://www.w3.org/2001/XMLSchema" xmlns:xs="http://www.w3.org/2001/XMLSchema" xmlns:p="http://schemas.microsoft.com/office/2006/metadata/properties" xmlns:ns2="ee1d9933-02d3-43c6-a8f6-65c796c2cf12" xmlns:ns3="177f02df-f390-41be-986e-c50b112df8d1" targetNamespace="http://schemas.microsoft.com/office/2006/metadata/properties" ma:root="true" ma:fieldsID="da2e66dcd3058064ef708e24e9ef5583" ns2:_="" ns3:_="">
    <xsd:import namespace="ee1d9933-02d3-43c6-a8f6-65c796c2cf12"/>
    <xsd:import namespace="177f02df-f390-41be-986e-c50b112df8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d9933-02d3-43c6-a8f6-65c796c2c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0e44d8b-62d9-45d8-8b73-6b5235a973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7f02df-f390-41be-986e-c50b112df8d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fe0630-e9d1-43ad-b2a0-b3fefe849f6d}" ma:internalName="TaxCatchAll" ma:showField="CatchAllData" ma:web="177f02df-f390-41be-986e-c50b112df8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666568-CF2D-4949-941A-D953F13CFCD6}">
  <ds:schemaRefs>
    <ds:schemaRef ds:uri="http://schemas.openxmlformats.org/package/2006/metadata/core-properties"/>
    <ds:schemaRef ds:uri="http://schemas.microsoft.com/office/2006/metadata/properties"/>
    <ds:schemaRef ds:uri="http://schemas.microsoft.com/office/2006/documentManagement/types"/>
    <ds:schemaRef ds:uri="ee1d9933-02d3-43c6-a8f6-65c796c2cf12"/>
    <ds:schemaRef ds:uri="http://purl.org/dc/elements/1.1/"/>
    <ds:schemaRef ds:uri="http://purl.org/dc/terms/"/>
    <ds:schemaRef ds:uri="http://schemas.microsoft.com/office/infopath/2007/PartnerControls"/>
    <ds:schemaRef ds:uri="177f02df-f390-41be-986e-c50b112df8d1"/>
    <ds:schemaRef ds:uri="http://www.w3.org/XML/1998/namespace"/>
    <ds:schemaRef ds:uri="http://purl.org/dc/dcmitype/"/>
  </ds:schemaRefs>
</ds:datastoreItem>
</file>

<file path=customXml/itemProps2.xml><?xml version="1.0" encoding="utf-8"?>
<ds:datastoreItem xmlns:ds="http://schemas.openxmlformats.org/officeDocument/2006/customXml" ds:itemID="{2DBF91FA-A2F7-40D0-AF02-19A03ED11F15}">
  <ds:schemaRefs>
    <ds:schemaRef ds:uri="http://schemas.microsoft.com/sharepoint/v3/contenttype/forms"/>
  </ds:schemaRefs>
</ds:datastoreItem>
</file>

<file path=customXml/itemProps3.xml><?xml version="1.0" encoding="utf-8"?>
<ds:datastoreItem xmlns:ds="http://schemas.openxmlformats.org/officeDocument/2006/customXml" ds:itemID="{4252146E-0755-440B-8FC5-6033F6A4AEDF}">
  <ds:schemaRefs>
    <ds:schemaRef ds:uri="177f02df-f390-41be-986e-c50b112df8d1"/>
    <ds:schemaRef ds:uri="ee1d9933-02d3-43c6-a8f6-65c796c2cf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1917</Words>
  <Application>Microsoft Macintosh PowerPoint</Application>
  <PresentationFormat>Widescreen</PresentationFormat>
  <Paragraphs>129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Avenir</vt:lpstr>
      <vt:lpstr>Avenir Black</vt:lpstr>
      <vt:lpstr>Avenir Book</vt:lpstr>
      <vt:lpstr>Avenir Heavy</vt:lpstr>
      <vt:lpstr>Avenir LT</vt:lpstr>
      <vt:lpstr>Calibri</vt:lpstr>
      <vt:lpstr>Courier New</vt:lpstr>
      <vt:lpstr>Office Theme</vt:lpstr>
      <vt:lpstr>PowerPoint Presentation</vt:lpstr>
      <vt:lpstr>PowerPoint Presentation</vt:lpstr>
      <vt:lpstr>PowerPoint Presentation</vt:lpstr>
      <vt:lpstr>PowerPoint Presentation</vt:lpstr>
      <vt:lpstr>Who are  Bezos Scholars?</vt:lpstr>
      <vt:lpstr>Eligibility Criteria To be considered, U.S. students must:</vt:lpstr>
      <vt:lpstr>PowerPoint Presentation</vt:lpstr>
      <vt:lpstr>PowerPoint Presentation</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Pencke</dc:creator>
  <cp:lastModifiedBy>Josué Blanco</cp:lastModifiedBy>
  <cp:revision>1</cp:revision>
  <dcterms:created xsi:type="dcterms:W3CDTF">2020-10-16T05:03:00Z</dcterms:created>
  <dcterms:modified xsi:type="dcterms:W3CDTF">2023-10-02T21:58:06Z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0x010100587724FCF9EE16408C26BFA49D2422D6</vt:lpwstr>
  </property>
  <property fmtid="{D5CDD505-2E9C-101B-9397-08002B2CF9AE}" pid="3" name="MediaServiceImageTags">
    <vt:lpwstr/>
  </property>
</Properties>
</file>