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8"/>
  </p:notesMasterIdLst>
  <p:sldIdLst>
    <p:sldId id="265" r:id="rId2"/>
    <p:sldId id="263" r:id="rId3"/>
    <p:sldId id="264" r:id="rId4"/>
    <p:sldId id="262" r:id="rId5"/>
    <p:sldId id="260" r:id="rId6"/>
    <p:sldId id="26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61"/>
    <p:restoredTop sz="94569"/>
  </p:normalViewPr>
  <p:slideViewPr>
    <p:cSldViewPr snapToGrid="0">
      <p:cViewPr varScale="1">
        <p:scale>
          <a:sx n="73" d="100"/>
          <a:sy n="73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3899-FBE6-214C-9EF1-FEABD3A66FBB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7C109-7A13-0A47-A23D-09FDF19A109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852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7C109-7A13-0A47-A23D-09FDF19A1095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2837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7C109-7A13-0A47-A23D-09FDF19A1095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5242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39F7B774-D798-F31C-4EEE-6168B407C890}"/>
              </a:ext>
            </a:extLst>
          </p:cNvPr>
          <p:cNvSpPr/>
          <p:nvPr userDrawn="1"/>
        </p:nvSpPr>
        <p:spPr>
          <a:xfrm>
            <a:off x="3902755" y="1343834"/>
            <a:ext cx="4386489" cy="4386489"/>
          </a:xfrm>
          <a:prstGeom prst="rect">
            <a:avLst/>
          </a:prstGeom>
          <a:solidFill>
            <a:srgbClr val="0060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ektangel med rundade hörn 1">
            <a:extLst>
              <a:ext uri="{FF2B5EF4-FFF2-40B4-BE49-F238E27FC236}">
                <a16:creationId xmlns:a16="http://schemas.microsoft.com/office/drawing/2014/main" id="{325C34CA-64CE-C0B7-9C42-893210E91022}"/>
              </a:ext>
            </a:extLst>
          </p:cNvPr>
          <p:cNvSpPr/>
          <p:nvPr userDrawn="1"/>
        </p:nvSpPr>
        <p:spPr>
          <a:xfrm>
            <a:off x="4514740" y="1689904"/>
            <a:ext cx="3162521" cy="538793"/>
          </a:xfrm>
          <a:prstGeom prst="roundRect">
            <a:avLst>
              <a:gd name="adj" fmla="val 22136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58B4749D-2A46-B49E-5BB6-41430F0535FD}"/>
              </a:ext>
            </a:extLst>
          </p:cNvPr>
          <p:cNvSpPr/>
          <p:nvPr userDrawn="1"/>
        </p:nvSpPr>
        <p:spPr>
          <a:xfrm>
            <a:off x="4859332" y="1519560"/>
            <a:ext cx="2503820" cy="385932"/>
          </a:xfrm>
          <a:prstGeom prst="rect">
            <a:avLst/>
          </a:prstGeom>
          <a:solidFill>
            <a:srgbClr val="0060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52D1F70-532B-8EA4-4146-D304F6359FE0}"/>
              </a:ext>
            </a:extLst>
          </p:cNvPr>
          <p:cNvSpPr/>
          <p:nvPr userDrawn="1"/>
        </p:nvSpPr>
        <p:spPr>
          <a:xfrm>
            <a:off x="3902755" y="2391672"/>
            <a:ext cx="4386489" cy="27343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4" name="Platshållare för bild 3">
            <a:extLst>
              <a:ext uri="{FF2B5EF4-FFF2-40B4-BE49-F238E27FC236}">
                <a16:creationId xmlns:a16="http://schemas.microsoft.com/office/drawing/2014/main" id="{C7918419-36D4-3DA7-7851-798FA8D605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00" r="-36"/>
          <a:stretch>
            <a:fillRect/>
          </a:stretch>
        </p:blipFill>
        <p:spPr>
          <a:xfrm>
            <a:off x="4874784" y="1498128"/>
            <a:ext cx="2440416" cy="389350"/>
          </a:xfrm>
          <a:prstGeom prst="rect">
            <a:avLst/>
          </a:prstGeom>
        </p:spPr>
      </p:pic>
      <p:pic>
        <p:nvPicPr>
          <p:cNvPr id="14" name="Platshållare för bild 7">
            <a:extLst>
              <a:ext uri="{FF2B5EF4-FFF2-40B4-BE49-F238E27FC236}">
                <a16:creationId xmlns:a16="http://schemas.microsoft.com/office/drawing/2014/main" id="{C1B84CD7-C3EC-2120-1AA9-647484C330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384" t="19340" r="6374" b="75363"/>
          <a:stretch>
            <a:fillRect/>
          </a:stretch>
        </p:blipFill>
        <p:spPr>
          <a:xfrm>
            <a:off x="4072891" y="5209238"/>
            <a:ext cx="2339300" cy="264012"/>
          </a:xfrm>
          <a:prstGeom prst="rect">
            <a:avLst/>
          </a:prstGeom>
        </p:spPr>
      </p:pic>
      <p:pic>
        <p:nvPicPr>
          <p:cNvPr id="16" name="Platshållare för bild 7">
            <a:extLst>
              <a:ext uri="{FF2B5EF4-FFF2-40B4-BE49-F238E27FC236}">
                <a16:creationId xmlns:a16="http://schemas.microsoft.com/office/drawing/2014/main" id="{7E639DED-9505-C12A-3BD2-E055C4A746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384" t="24240" r="20104" b="70463"/>
          <a:stretch>
            <a:fillRect/>
          </a:stretch>
        </p:blipFill>
        <p:spPr>
          <a:xfrm>
            <a:off x="4072890" y="5408702"/>
            <a:ext cx="1979407" cy="264012"/>
          </a:xfrm>
          <a:prstGeom prst="rect">
            <a:avLst/>
          </a:prstGeom>
        </p:spPr>
      </p:pic>
      <p:pic>
        <p:nvPicPr>
          <p:cNvPr id="19" name="Platshållare för bild 7">
            <a:extLst>
              <a:ext uri="{FF2B5EF4-FFF2-40B4-BE49-F238E27FC236}">
                <a16:creationId xmlns:a16="http://schemas.microsoft.com/office/drawing/2014/main" id="{CE24BF0E-284C-933D-DF47-A8D75E1A1F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273" t="14875" r="48000" b="79255"/>
          <a:stretch>
            <a:fillRect/>
          </a:stretch>
        </p:blipFill>
        <p:spPr>
          <a:xfrm>
            <a:off x="5245077" y="1869713"/>
            <a:ext cx="1699829" cy="389349"/>
          </a:xfrm>
          <a:prstGeom prst="rect">
            <a:avLst/>
          </a:prstGeom>
        </p:spPr>
      </p:pic>
      <p:pic>
        <p:nvPicPr>
          <p:cNvPr id="20" name="Platshållare för bild 13">
            <a:extLst>
              <a:ext uri="{FF2B5EF4-FFF2-40B4-BE49-F238E27FC236}">
                <a16:creationId xmlns:a16="http://schemas.microsoft.com/office/drawing/2014/main" id="{F76F87C1-C418-3B23-E94C-A5BFE3D8874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408" r="-920" b="-3918"/>
          <a:stretch>
            <a:fillRect/>
          </a:stretch>
        </p:blipFill>
        <p:spPr>
          <a:xfrm>
            <a:off x="7036904" y="5233382"/>
            <a:ext cx="1062581" cy="389613"/>
          </a:xfrm>
          <a:prstGeom prst="rect">
            <a:avLst/>
          </a:prstGeom>
        </p:spPr>
      </p:pic>
      <p:sp>
        <p:nvSpPr>
          <p:cNvPr id="576" name="Platshållare för bild 17">
            <a:extLst>
              <a:ext uri="{FF2B5EF4-FFF2-40B4-BE49-F238E27FC236}">
                <a16:creationId xmlns:a16="http://schemas.microsoft.com/office/drawing/2014/main" id="{8C85A34E-3291-D888-5795-ADC2CCD3C9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01394" y="2391672"/>
            <a:ext cx="4387850" cy="2734382"/>
          </a:xfrm>
        </p:spPr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94021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556799-B01A-4902-CD71-BF7CB1156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07B57BE7-3D93-0C38-37CC-933AD95B9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8FB93CFD-5CBC-4E74-1ACC-6AD9ACDBE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D670C9E-570A-45C3-FCFB-94E94BB87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998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341878AD-97DA-D5F6-0779-E02C00DB6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B879F856-A46F-4E7D-7CF4-F1449BE30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393DC940-9B69-36AE-F8CB-20C3AF610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62339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9A88C32-AF9F-844D-E53C-E40B99C12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E4F7424-FF6E-79FB-C814-27E882189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767927D8-CAC9-4BA7-9DEB-F542EDF20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D73242E-9509-4508-A443-3A447D5AC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5F30E08-8A93-7DB2-1D38-8A26DBCAA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B13F470-AEF2-0D07-91B6-C0C3F3264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4785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63B187-B858-0489-7033-E89237F07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FBA7D039-A203-9E9D-8540-3F5D32D43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98D826D-5CE6-C1BE-344F-8DED458353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E6AFE4F-0577-A16A-7626-B60AA30A6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21385B68-1EAA-F7D9-F339-406BFAFC7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6F51DC0-5259-38A9-EC55-A14E54059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0867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B2A56B2-B855-5A87-48C1-FEAD8FA0F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979E48FE-061A-EF2F-2D25-E1AEEF8ADF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75E7881-C3A8-8E11-BBED-7CFC96B76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792FEE9-1BE7-1C0C-7027-B350FC6F5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CB65ED7-A4D8-6D01-0D36-1DFEFE821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09210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29E72291-200D-0F4E-B414-F1B62F0D9A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0834CFE5-D831-D1B5-D841-E21CB99A4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212FE5A-BFED-4B0C-0CBC-BB95FFAB2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C64DC27-96AF-3F23-81FA-3BE5872A2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37773C2-7EC4-97B8-566F-3D503D6D1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577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39F7B774-D798-F31C-4EEE-6168B407C890}"/>
              </a:ext>
            </a:extLst>
          </p:cNvPr>
          <p:cNvSpPr/>
          <p:nvPr userDrawn="1"/>
        </p:nvSpPr>
        <p:spPr>
          <a:xfrm>
            <a:off x="3902755" y="1343834"/>
            <a:ext cx="4386489" cy="4386489"/>
          </a:xfrm>
          <a:prstGeom prst="rect">
            <a:avLst/>
          </a:prstGeom>
          <a:solidFill>
            <a:srgbClr val="0060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52D1F70-532B-8EA4-4146-D304F6359FE0}"/>
              </a:ext>
            </a:extLst>
          </p:cNvPr>
          <p:cNvSpPr/>
          <p:nvPr userDrawn="1"/>
        </p:nvSpPr>
        <p:spPr>
          <a:xfrm>
            <a:off x="3901394" y="2753591"/>
            <a:ext cx="4387850" cy="23839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4" name="Platshållare för bild 7">
            <a:extLst>
              <a:ext uri="{FF2B5EF4-FFF2-40B4-BE49-F238E27FC236}">
                <a16:creationId xmlns:a16="http://schemas.microsoft.com/office/drawing/2014/main" id="{E02AC636-B16A-0361-7AD3-B178740583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64" t="35978" r="15655" b="59927"/>
          <a:stretch>
            <a:fillRect/>
          </a:stretch>
        </p:blipFill>
        <p:spPr>
          <a:xfrm>
            <a:off x="4035118" y="5338573"/>
            <a:ext cx="2446069" cy="236942"/>
          </a:xfrm>
          <a:prstGeom prst="rect">
            <a:avLst/>
          </a:prstGeom>
        </p:spPr>
      </p:pic>
      <p:pic>
        <p:nvPicPr>
          <p:cNvPr id="8" name="Bild 7">
            <a:extLst>
              <a:ext uri="{FF2B5EF4-FFF2-40B4-BE49-F238E27FC236}">
                <a16:creationId xmlns:a16="http://schemas.microsoft.com/office/drawing/2014/main" id="{D1EA1661-CAB6-5BC8-56D7-70AA2346628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13664" y="1058194"/>
            <a:ext cx="3363310" cy="1891862"/>
          </a:xfrm>
          <a:prstGeom prst="rect">
            <a:avLst/>
          </a:prstGeom>
        </p:spPr>
      </p:pic>
      <p:pic>
        <p:nvPicPr>
          <p:cNvPr id="10" name="Platshållare för bild 13">
            <a:extLst>
              <a:ext uri="{FF2B5EF4-FFF2-40B4-BE49-F238E27FC236}">
                <a16:creationId xmlns:a16="http://schemas.microsoft.com/office/drawing/2014/main" id="{B9EE40F7-C39D-4D1C-4A37-C22A07BC03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408" r="-920" b="-3918"/>
          <a:stretch>
            <a:fillRect/>
          </a:stretch>
        </p:blipFill>
        <p:spPr>
          <a:xfrm>
            <a:off x="7036904" y="5233382"/>
            <a:ext cx="1062581" cy="389613"/>
          </a:xfrm>
          <a:prstGeom prst="rect">
            <a:avLst/>
          </a:prstGeom>
        </p:spPr>
      </p:pic>
      <p:sp>
        <p:nvSpPr>
          <p:cNvPr id="11" name="Platshållare för bild 17">
            <a:extLst>
              <a:ext uri="{FF2B5EF4-FFF2-40B4-BE49-F238E27FC236}">
                <a16:creationId xmlns:a16="http://schemas.microsoft.com/office/drawing/2014/main" id="{27DA0280-19CA-E013-DD7E-36F055CBDF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01394" y="2753590"/>
            <a:ext cx="4387850" cy="2372463"/>
          </a:xfrm>
        </p:spPr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42722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39F7B774-D798-F31C-4EEE-6168B407C890}"/>
              </a:ext>
            </a:extLst>
          </p:cNvPr>
          <p:cNvSpPr/>
          <p:nvPr userDrawn="1"/>
        </p:nvSpPr>
        <p:spPr>
          <a:xfrm>
            <a:off x="3902755" y="1343834"/>
            <a:ext cx="4386489" cy="4386489"/>
          </a:xfrm>
          <a:prstGeom prst="rect">
            <a:avLst/>
          </a:prstGeom>
          <a:solidFill>
            <a:srgbClr val="0060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52D1F70-532B-8EA4-4146-D304F6359FE0}"/>
              </a:ext>
            </a:extLst>
          </p:cNvPr>
          <p:cNvSpPr/>
          <p:nvPr userDrawn="1"/>
        </p:nvSpPr>
        <p:spPr>
          <a:xfrm>
            <a:off x="3901394" y="2753591"/>
            <a:ext cx="4387850" cy="22188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6DB06013-92CD-24D4-2E5A-8F481BCF6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01394" y="2753591"/>
            <a:ext cx="4387850" cy="2218830"/>
          </a:xfrm>
        </p:spPr>
        <p:txBody>
          <a:bodyPr/>
          <a:lstStyle/>
          <a:p>
            <a:endParaRPr lang="sv-SE" dirty="0"/>
          </a:p>
        </p:txBody>
      </p:sp>
      <p:pic>
        <p:nvPicPr>
          <p:cNvPr id="10" name="Platshållare för bild 7">
            <a:extLst>
              <a:ext uri="{FF2B5EF4-FFF2-40B4-BE49-F238E27FC236}">
                <a16:creationId xmlns:a16="http://schemas.microsoft.com/office/drawing/2014/main" id="{818B5978-8A66-8F4A-F1CC-C23C7D9D92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94" t="46937" r="32830" b="48245"/>
          <a:stretch>
            <a:fillRect/>
          </a:stretch>
        </p:blipFill>
        <p:spPr>
          <a:xfrm>
            <a:off x="4078777" y="5114227"/>
            <a:ext cx="2072464" cy="301450"/>
          </a:xfrm>
          <a:prstGeom prst="rect">
            <a:avLst/>
          </a:prstGeom>
        </p:spPr>
      </p:pic>
      <p:pic>
        <p:nvPicPr>
          <p:cNvPr id="11" name="Platshållare för bild 7">
            <a:extLst>
              <a:ext uri="{FF2B5EF4-FFF2-40B4-BE49-F238E27FC236}">
                <a16:creationId xmlns:a16="http://schemas.microsoft.com/office/drawing/2014/main" id="{4DCDB970-3A98-E09C-EC99-C69EB42F6E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94" t="51394" r="39929" b="43788"/>
          <a:stretch>
            <a:fillRect/>
          </a:stretch>
        </p:blipFill>
        <p:spPr>
          <a:xfrm>
            <a:off x="4078777" y="5322735"/>
            <a:ext cx="1838841" cy="301450"/>
          </a:xfrm>
          <a:prstGeom prst="rect">
            <a:avLst/>
          </a:prstGeom>
        </p:spPr>
      </p:pic>
      <p:pic>
        <p:nvPicPr>
          <p:cNvPr id="12" name="Bild 11">
            <a:extLst>
              <a:ext uri="{FF2B5EF4-FFF2-40B4-BE49-F238E27FC236}">
                <a16:creationId xmlns:a16="http://schemas.microsoft.com/office/drawing/2014/main" id="{8F21FB11-D9F1-46A5-A48C-3E9D0BF1D6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13664" y="1058194"/>
            <a:ext cx="3363310" cy="1891862"/>
          </a:xfrm>
          <a:prstGeom prst="rect">
            <a:avLst/>
          </a:prstGeom>
        </p:spPr>
      </p:pic>
      <p:pic>
        <p:nvPicPr>
          <p:cNvPr id="13" name="Platshållare för bild 13">
            <a:extLst>
              <a:ext uri="{FF2B5EF4-FFF2-40B4-BE49-F238E27FC236}">
                <a16:creationId xmlns:a16="http://schemas.microsoft.com/office/drawing/2014/main" id="{77BF6022-241F-D62C-0F37-38B5E1DD4D2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408" r="-920" b="-3918"/>
          <a:stretch>
            <a:fillRect/>
          </a:stretch>
        </p:blipFill>
        <p:spPr>
          <a:xfrm>
            <a:off x="7036904" y="5233382"/>
            <a:ext cx="1062581" cy="38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6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39F7B774-D798-F31C-4EEE-6168B407C890}"/>
              </a:ext>
            </a:extLst>
          </p:cNvPr>
          <p:cNvSpPr/>
          <p:nvPr userDrawn="1"/>
        </p:nvSpPr>
        <p:spPr>
          <a:xfrm>
            <a:off x="3902755" y="1343834"/>
            <a:ext cx="4386489" cy="4386489"/>
          </a:xfrm>
          <a:prstGeom prst="rect">
            <a:avLst/>
          </a:prstGeom>
          <a:solidFill>
            <a:srgbClr val="0060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52D1F70-532B-8EA4-4146-D304F6359FE0}"/>
              </a:ext>
            </a:extLst>
          </p:cNvPr>
          <p:cNvSpPr/>
          <p:nvPr userDrawn="1"/>
        </p:nvSpPr>
        <p:spPr>
          <a:xfrm>
            <a:off x="6095319" y="1343834"/>
            <a:ext cx="2194606" cy="43864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6DB06013-92CD-24D4-2E5A-8F481BCF6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76745" y="1343834"/>
            <a:ext cx="2213180" cy="4386489"/>
          </a:xfrm>
        </p:spPr>
        <p:txBody>
          <a:bodyPr/>
          <a:lstStyle/>
          <a:p>
            <a:endParaRPr lang="sv-SE" dirty="0"/>
          </a:p>
        </p:txBody>
      </p:sp>
      <p:sp>
        <p:nvSpPr>
          <p:cNvPr id="53" name="Bild 51">
            <a:extLst>
              <a:ext uri="{FF2B5EF4-FFF2-40B4-BE49-F238E27FC236}">
                <a16:creationId xmlns:a16="http://schemas.microsoft.com/office/drawing/2014/main" id="{68B27BC3-B39B-F7E9-3124-084BC11CDA43}"/>
              </a:ext>
            </a:extLst>
          </p:cNvPr>
          <p:cNvSpPr>
            <a:spLocks/>
          </p:cNvSpPr>
          <p:nvPr userDrawn="1"/>
        </p:nvSpPr>
        <p:spPr>
          <a:xfrm rot="21308840">
            <a:off x="4333111" y="4141884"/>
            <a:ext cx="371302" cy="67340"/>
          </a:xfrm>
          <a:custGeom>
            <a:avLst/>
            <a:gdLst>
              <a:gd name="connsiteX0" fmla="*/ 0 w 255639"/>
              <a:gd name="connsiteY0" fmla="*/ 3951 h 46363"/>
              <a:gd name="connsiteX1" fmla="*/ 247073 w 255639"/>
              <a:gd name="connsiteY1" fmla="*/ 9966 h 46363"/>
              <a:gd name="connsiteX2" fmla="*/ 76782 w 255639"/>
              <a:gd name="connsiteY2" fmla="*/ 25002 h 46363"/>
              <a:gd name="connsiteX3" fmla="*/ 134015 w 255639"/>
              <a:gd name="connsiteY3" fmla="*/ 46054 h 4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639" h="46363">
                <a:moveTo>
                  <a:pt x="0" y="3951"/>
                </a:moveTo>
                <a:cubicBezTo>
                  <a:pt x="79883" y="-2064"/>
                  <a:pt x="198862" y="-2064"/>
                  <a:pt x="247073" y="9966"/>
                </a:cubicBezTo>
                <a:cubicBezTo>
                  <a:pt x="295285" y="21995"/>
                  <a:pt x="126497" y="21995"/>
                  <a:pt x="76782" y="25002"/>
                </a:cubicBezTo>
                <a:cubicBezTo>
                  <a:pt x="27066" y="28010"/>
                  <a:pt x="37592" y="49155"/>
                  <a:pt x="134015" y="46054"/>
                </a:cubicBezTo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pic>
        <p:nvPicPr>
          <p:cNvPr id="4" name="Platshållare för bild 7">
            <a:extLst>
              <a:ext uri="{FF2B5EF4-FFF2-40B4-BE49-F238E27FC236}">
                <a16:creationId xmlns:a16="http://schemas.microsoft.com/office/drawing/2014/main" id="{81FAC1B7-C6FF-935E-4557-9E3DE4F8C3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811" t="62956" r="48174" b="20906"/>
          <a:stretch>
            <a:fillRect/>
          </a:stretch>
        </p:blipFill>
        <p:spPr>
          <a:xfrm>
            <a:off x="4287012" y="3023055"/>
            <a:ext cx="1422092" cy="1147954"/>
          </a:xfrm>
          <a:prstGeom prst="rect">
            <a:avLst/>
          </a:prstGeom>
        </p:spPr>
      </p:pic>
      <p:pic>
        <p:nvPicPr>
          <p:cNvPr id="5" name="Platshållare för bild 7">
            <a:extLst>
              <a:ext uri="{FF2B5EF4-FFF2-40B4-BE49-F238E27FC236}">
                <a16:creationId xmlns:a16="http://schemas.microsoft.com/office/drawing/2014/main" id="{329CCD0B-A948-DC15-FD51-2CE47E7AA6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294" t="82917" r="48691" b="8647"/>
          <a:stretch>
            <a:fillRect/>
          </a:stretch>
        </p:blipFill>
        <p:spPr>
          <a:xfrm>
            <a:off x="4349249" y="4666592"/>
            <a:ext cx="1263435" cy="533121"/>
          </a:xfrm>
          <a:prstGeom prst="rect">
            <a:avLst/>
          </a:prstGeom>
        </p:spPr>
      </p:pic>
      <p:pic>
        <p:nvPicPr>
          <p:cNvPr id="11" name="Bild 10">
            <a:extLst>
              <a:ext uri="{FF2B5EF4-FFF2-40B4-BE49-F238E27FC236}">
                <a16:creationId xmlns:a16="http://schemas.microsoft.com/office/drawing/2014/main" id="{DBBD8BD3-6154-1767-BE03-A707536274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91423" y="1406250"/>
            <a:ext cx="2433802" cy="136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66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39F7B774-D798-F31C-4EEE-6168B407C890}"/>
              </a:ext>
            </a:extLst>
          </p:cNvPr>
          <p:cNvSpPr/>
          <p:nvPr userDrawn="1"/>
        </p:nvSpPr>
        <p:spPr>
          <a:xfrm>
            <a:off x="3902755" y="1343834"/>
            <a:ext cx="4386489" cy="4386489"/>
          </a:xfrm>
          <a:prstGeom prst="rect">
            <a:avLst/>
          </a:prstGeom>
          <a:solidFill>
            <a:srgbClr val="0060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52D1F70-532B-8EA4-4146-D304F6359FE0}"/>
              </a:ext>
            </a:extLst>
          </p:cNvPr>
          <p:cNvSpPr/>
          <p:nvPr userDrawn="1"/>
        </p:nvSpPr>
        <p:spPr>
          <a:xfrm>
            <a:off x="3902755" y="1343834"/>
            <a:ext cx="4386489" cy="37684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8" name="Platshållare för bild 17">
            <a:extLst>
              <a:ext uri="{FF2B5EF4-FFF2-40B4-BE49-F238E27FC236}">
                <a16:creationId xmlns:a16="http://schemas.microsoft.com/office/drawing/2014/main" id="{6DB06013-92CD-24D4-2E5A-8F481BCF6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02755" y="1343834"/>
            <a:ext cx="4386489" cy="3768493"/>
          </a:xfrm>
        </p:spPr>
        <p:txBody>
          <a:bodyPr/>
          <a:lstStyle/>
          <a:p>
            <a:endParaRPr lang="sv-S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7AD9A062-BB06-E3C5-02A0-2E68B84A0C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74882" y="5184508"/>
            <a:ext cx="3307474" cy="494654"/>
          </a:xfrm>
          <a:prstGeom prst="rect">
            <a:avLst/>
          </a:prstGeom>
        </p:spPr>
      </p:pic>
      <p:pic>
        <p:nvPicPr>
          <p:cNvPr id="8" name="Platshållare för bild 13">
            <a:extLst>
              <a:ext uri="{FF2B5EF4-FFF2-40B4-BE49-F238E27FC236}">
                <a16:creationId xmlns:a16="http://schemas.microsoft.com/office/drawing/2014/main" id="{09FFB06A-CFB1-6C6C-FAFC-9AFC916D0B8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408" r="-920" b="-3918"/>
          <a:stretch>
            <a:fillRect/>
          </a:stretch>
        </p:blipFill>
        <p:spPr>
          <a:xfrm>
            <a:off x="7036904" y="5233382"/>
            <a:ext cx="1062581" cy="38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67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6F04E83-EFC4-ACB4-009A-FCDE66025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3482318-081A-F53A-B6AF-AAFB3A3BF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2BF7C98-2ADC-7AB7-8E4F-B967AF947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6679F36-6E48-8C54-9964-04AD1ED11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175CFDE-B4B8-414F-B65E-B1F7250ED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7486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5B2FC92-0C41-30DA-6ADA-A8395A19D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844A38F-BBB2-6885-4489-B7F39498F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EE42373-26DE-D804-493F-F9A062033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8EF2DF1-3BE0-DAD6-20C2-ADEDD052E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C467F18-912E-F40C-C5F9-1ED58C38C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943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5187F16-9A52-5DE8-5460-70E359142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D463B64-7775-2F37-8A72-5782697D47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2695930A-A837-D8E6-A69D-653A691324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78BD41B3-3538-C25F-B0EE-69EBA8DD7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7D4B61DE-BF14-552B-B596-B2F4B74F3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D7FE0C9E-06AE-7D6C-828F-0DF369D6E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84662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26A0E17-BFC5-76D2-641E-5F8D0E30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1411583-CADF-AC01-C176-99A0343F24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ECB7952-3DCE-DF38-29CE-41D2B6FAF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C0A4056F-0159-C281-0832-4F5CD82287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5E384E0D-B1DE-99EA-93B0-A0F805ADEC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417D5BFB-2421-9C46-50D0-AC7155AD6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72E8C390-EAD9-5F8B-4211-D5B811D41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D9AA7F02-7817-79F7-E41F-25457A257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87016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23725BE-33CC-1581-17F7-3BCF611C6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DEBF19C-88D3-E867-E328-616E9866A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9A6E1F6-64BE-138B-C12A-E224B10C6D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8DDBAA-A715-3843-9666-3CF3BEE87409}" type="datetimeFigureOut">
              <a:rPr lang="sv-SE" smtClean="0"/>
              <a:t>2025-09-09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D1AA24A-5EB2-8516-79F5-2CD2426996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A03DB7A-08B9-6067-9024-F9E2A1C8D9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793455-BBE0-0C4B-8840-9D7B7C13A7F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507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3" r:id="rId3"/>
    <p:sldLayoutId id="2147483661" r:id="rId4"/>
    <p:sldLayoutId id="2147483662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AEB0EBA-164B-E895-1CF2-2B9F33FEAEE1}"/>
              </a:ext>
            </a:extLst>
          </p:cNvPr>
          <p:cNvSpPr/>
          <p:nvPr/>
        </p:nvSpPr>
        <p:spPr>
          <a:xfrm>
            <a:off x="-390293" y="-178420"/>
            <a:ext cx="12582293" cy="7036420"/>
          </a:xfrm>
          <a:prstGeom prst="rect">
            <a:avLst/>
          </a:prstGeom>
          <a:solidFill>
            <a:srgbClr val="0060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Platshållare för bild 13">
            <a:extLst>
              <a:ext uri="{FF2B5EF4-FFF2-40B4-BE49-F238E27FC236}">
                <a16:creationId xmlns:a16="http://schemas.microsoft.com/office/drawing/2014/main" id="{901E4E3D-7CFF-8C77-A9C2-C3881B059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408" r="-920" b="-3918"/>
          <a:stretch>
            <a:fillRect/>
          </a:stretch>
        </p:blipFill>
        <p:spPr>
          <a:xfrm>
            <a:off x="5168568" y="3874261"/>
            <a:ext cx="1854865" cy="680117"/>
          </a:xfrm>
          <a:prstGeom prst="rect">
            <a:avLst/>
          </a:prstGeom>
        </p:spPr>
      </p:pic>
      <p:pic>
        <p:nvPicPr>
          <p:cNvPr id="10" name="Bild 9">
            <a:extLst>
              <a:ext uri="{FF2B5EF4-FFF2-40B4-BE49-F238E27FC236}">
                <a16:creationId xmlns:a16="http://schemas.microsoft.com/office/drawing/2014/main" id="{8F817584-69DC-0E98-6123-627895B214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78352" y="2499750"/>
            <a:ext cx="9835297" cy="150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07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 1">
            <a:extLst>
              <a:ext uri="{FF2B5EF4-FFF2-40B4-BE49-F238E27FC236}">
                <a16:creationId xmlns:a16="http://schemas.microsoft.com/office/drawing/2014/main" id="{7CECD78F-4DEB-88F0-5A80-649B94D52F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3" name="Bild 2">
            <a:extLst>
              <a:ext uri="{FF2B5EF4-FFF2-40B4-BE49-F238E27FC236}">
                <a16:creationId xmlns:a16="http://schemas.microsoft.com/office/drawing/2014/main" id="{49415618-C8A1-49E1-D80A-5FA993D01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027" y="119528"/>
            <a:ext cx="1257300" cy="1447800"/>
          </a:xfrm>
          <a:prstGeom prst="rect">
            <a:avLst/>
          </a:prstGeom>
        </p:spPr>
      </p:pic>
      <p:pic>
        <p:nvPicPr>
          <p:cNvPr id="6" name="Bild 5">
            <a:extLst>
              <a:ext uri="{FF2B5EF4-FFF2-40B4-BE49-F238E27FC236}">
                <a16:creationId xmlns:a16="http://schemas.microsoft.com/office/drawing/2014/main" id="{31AE6198-D0B7-F067-D919-4A97576D95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18045" y="800942"/>
            <a:ext cx="2877536" cy="562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982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 1">
            <a:extLst>
              <a:ext uri="{FF2B5EF4-FFF2-40B4-BE49-F238E27FC236}">
                <a16:creationId xmlns:a16="http://schemas.microsoft.com/office/drawing/2014/main" id="{5DB62D16-CF78-4995-1E13-7A763A7A58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B105ECD9-946F-8078-9FF1-B83E95D94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0925"/>
            <a:ext cx="14097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71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 1">
            <a:extLst>
              <a:ext uri="{FF2B5EF4-FFF2-40B4-BE49-F238E27FC236}">
                <a16:creationId xmlns:a16="http://schemas.microsoft.com/office/drawing/2014/main" id="{08E24165-7B02-4936-2A10-966DEC7091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 3">
            <a:extLst>
              <a:ext uri="{FF2B5EF4-FFF2-40B4-BE49-F238E27FC236}">
                <a16:creationId xmlns:a16="http://schemas.microsoft.com/office/drawing/2014/main" id="{115A6A4D-85CD-3BEE-7C68-7392871BC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19270"/>
            <a:ext cx="1422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950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 1">
            <a:extLst>
              <a:ext uri="{FF2B5EF4-FFF2-40B4-BE49-F238E27FC236}">
                <a16:creationId xmlns:a16="http://schemas.microsoft.com/office/drawing/2014/main" id="{DF3026E6-B34E-EB16-0E20-8CAB619CE5D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4294967295"/>
          </p:nvPr>
        </p:nvSpPr>
        <p:spPr>
          <a:xfrm>
            <a:off x="6076745" y="1343834"/>
            <a:ext cx="2213180" cy="4386489"/>
          </a:xfrm>
        </p:spPr>
        <p:txBody>
          <a:bodyPr/>
          <a:lstStyle/>
          <a:p>
            <a:endParaRPr lang="sv-SE"/>
          </a:p>
        </p:txBody>
      </p:sp>
      <p:pic>
        <p:nvPicPr>
          <p:cNvPr id="3" name="Platshållare för bild 13">
            <a:extLst>
              <a:ext uri="{FF2B5EF4-FFF2-40B4-BE49-F238E27FC236}">
                <a16:creationId xmlns:a16="http://schemas.microsoft.com/office/drawing/2014/main" id="{334D6C0C-93F2-C3C0-4687-9D5DF703B18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408" r="-920" b="-3918"/>
          <a:stretch>
            <a:fillRect/>
          </a:stretch>
        </p:blipFill>
        <p:spPr>
          <a:xfrm>
            <a:off x="7036904" y="5233382"/>
            <a:ext cx="1062581" cy="389613"/>
          </a:xfrm>
          <a:prstGeom prst="rect">
            <a:avLst/>
          </a:prstGeom>
        </p:spPr>
      </p:pic>
      <p:pic>
        <p:nvPicPr>
          <p:cNvPr id="5" name="Bild 4">
            <a:extLst>
              <a:ext uri="{FF2B5EF4-FFF2-40B4-BE49-F238E27FC236}">
                <a16:creationId xmlns:a16="http://schemas.microsoft.com/office/drawing/2014/main" id="{98F42F45-8D36-1E68-885B-50FFB61DAB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120926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27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 1">
            <a:extLst>
              <a:ext uri="{FF2B5EF4-FFF2-40B4-BE49-F238E27FC236}">
                <a16:creationId xmlns:a16="http://schemas.microsoft.com/office/drawing/2014/main" id="{C36CDD25-C0B2-A24E-B29B-1DB0C22F77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4294967295"/>
          </p:nvPr>
        </p:nvSpPr>
        <p:spPr>
          <a:xfrm>
            <a:off x="3902755" y="1343834"/>
            <a:ext cx="4386489" cy="3768493"/>
          </a:xfrm>
        </p:spPr>
        <p:txBody>
          <a:bodyPr/>
          <a:lstStyle/>
          <a:p>
            <a:endParaRPr lang="sv-SE" dirty="0"/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D752339C-A593-A454-C29B-E99A06A3EC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3296092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6E990E8A-F974-C485-5C38-50ADC8D71D29}"/>
              </a:ext>
            </a:extLst>
          </p:cNvPr>
          <p:cNvGrpSpPr/>
          <p:nvPr/>
        </p:nvGrpSpPr>
        <p:grpSpPr>
          <a:xfrm>
            <a:off x="615344" y="2181242"/>
            <a:ext cx="2026227" cy="2804712"/>
            <a:chOff x="4181285" y="1757255"/>
            <a:chExt cx="2026227" cy="2804712"/>
          </a:xfrm>
        </p:grpSpPr>
        <p:sp>
          <p:nvSpPr>
            <p:cNvPr id="10" name="Rektangel med rundade hörn 9">
              <a:extLst>
                <a:ext uri="{FF2B5EF4-FFF2-40B4-BE49-F238E27FC236}">
                  <a16:creationId xmlns:a16="http://schemas.microsoft.com/office/drawing/2014/main" id="{8CB7C654-0CBE-785B-AD3E-C28CC160F4B4}"/>
                </a:ext>
              </a:extLst>
            </p:cNvPr>
            <p:cNvSpPr/>
            <p:nvPr/>
          </p:nvSpPr>
          <p:spPr>
            <a:xfrm>
              <a:off x="4181285" y="2296033"/>
              <a:ext cx="2026227" cy="226593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dirty="0">
                <a:solidFill>
                  <a:schemeClr val="bg1"/>
                </a:solidFill>
              </a:endParaRPr>
            </a:p>
          </p:txBody>
        </p:sp>
        <p:sp>
          <p:nvSpPr>
            <p:cNvPr id="11" name="Platshållare för text 10">
              <a:extLst>
                <a:ext uri="{FF2B5EF4-FFF2-40B4-BE49-F238E27FC236}">
                  <a16:creationId xmlns:a16="http://schemas.microsoft.com/office/drawing/2014/main" id="{4BB39988-E751-88B1-17C7-83A568F1CF10}"/>
                </a:ext>
              </a:extLst>
            </p:cNvPr>
            <p:cNvSpPr txBox="1">
              <a:spLocks/>
            </p:cNvSpPr>
            <p:nvPr/>
          </p:nvSpPr>
          <p:spPr>
            <a:xfrm>
              <a:off x="4190242" y="2449038"/>
              <a:ext cx="1909476" cy="1982457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v-SE" sz="1700" dirty="0">
                  <a:solidFill>
                    <a:srgbClr val="00604A"/>
                  </a:solidFill>
                </a:rPr>
                <a:t>Skriv citat här.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3716C8DC-3AD4-0E6F-4458-C0E5312B88C7}"/>
                </a:ext>
              </a:extLst>
            </p:cNvPr>
            <p:cNvSpPr/>
            <p:nvPr/>
          </p:nvSpPr>
          <p:spPr>
            <a:xfrm>
              <a:off x="4181285" y="1900168"/>
              <a:ext cx="531879" cy="395865"/>
            </a:xfrm>
            <a:prstGeom prst="rect">
              <a:avLst/>
            </a:prstGeom>
            <a:solidFill>
              <a:srgbClr val="00604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textruta 13">
              <a:extLst>
                <a:ext uri="{FF2B5EF4-FFF2-40B4-BE49-F238E27FC236}">
                  <a16:creationId xmlns:a16="http://schemas.microsoft.com/office/drawing/2014/main" id="{51DE1CC0-7140-77E8-F4F5-64DD43EFD6F2}"/>
                </a:ext>
              </a:extLst>
            </p:cNvPr>
            <p:cNvSpPr txBox="1"/>
            <p:nvPr/>
          </p:nvSpPr>
          <p:spPr>
            <a:xfrm>
              <a:off x="4208738" y="1757255"/>
              <a:ext cx="8939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sv-SE" sz="5400" b="0" i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”</a:t>
              </a:r>
            </a:p>
          </p:txBody>
        </p:sp>
      </p:grpSp>
      <p:pic>
        <p:nvPicPr>
          <p:cNvPr id="9" name="Bild 8">
            <a:extLst>
              <a:ext uri="{FF2B5EF4-FFF2-40B4-BE49-F238E27FC236}">
                <a16:creationId xmlns:a16="http://schemas.microsoft.com/office/drawing/2014/main" id="{8D50E6EB-0BDF-C477-793F-F0C869F1E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16036"/>
            <a:ext cx="1422400" cy="1447800"/>
          </a:xfrm>
          <a:prstGeom prst="rect">
            <a:avLst/>
          </a:prstGeom>
        </p:spPr>
      </p:pic>
      <p:pic>
        <p:nvPicPr>
          <p:cNvPr id="3" name="Bild 2">
            <a:extLst>
              <a:ext uri="{FF2B5EF4-FFF2-40B4-BE49-F238E27FC236}">
                <a16:creationId xmlns:a16="http://schemas.microsoft.com/office/drawing/2014/main" id="{86CA0487-9E64-92F8-E0E1-28CC2848E8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85386" y="936516"/>
            <a:ext cx="3760271" cy="529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54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FAC23A5AD790243A0713EF6E1E9620B" ma:contentTypeVersion="2" ma:contentTypeDescription="Skapa ett nytt dokument." ma:contentTypeScope="" ma:versionID="30afcfeafd49c1f1d9fd55471e78add0">
  <xsd:schema xmlns:xsd="http://www.w3.org/2001/XMLSchema" xmlns:xs="http://www.w3.org/2001/XMLSchema" xmlns:p="http://schemas.microsoft.com/office/2006/metadata/properties" xmlns:ns2="432c66b3-0c0d-4b1f-9ade-68bd8845ee8a" targetNamespace="http://schemas.microsoft.com/office/2006/metadata/properties" ma:root="true" ma:fieldsID="49087c817fda5583f66a2f277a41a3c3" ns2:_="">
    <xsd:import namespace="432c66b3-0c0d-4b1f-9ade-68bd8845ee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2c66b3-0c0d-4b1f-9ade-68bd8845ee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03416BA-7197-458E-8CFC-824EB6BFDDC2}"/>
</file>

<file path=customXml/itemProps2.xml><?xml version="1.0" encoding="utf-8"?>
<ds:datastoreItem xmlns:ds="http://schemas.openxmlformats.org/officeDocument/2006/customXml" ds:itemID="{38D0C51C-6BEE-4D11-9F7F-E317C2DD9595}"/>
</file>

<file path=customXml/itemProps3.xml><?xml version="1.0" encoding="utf-8"?>
<ds:datastoreItem xmlns:ds="http://schemas.openxmlformats.org/officeDocument/2006/customXml" ds:itemID="{19E567C1-A6FA-4E19-8919-06DF9E4C640B}"/>
</file>

<file path=docProps/app.xml><?xml version="1.0" encoding="utf-8"?>
<Properties xmlns="http://schemas.openxmlformats.org/officeDocument/2006/extended-properties" xmlns:vt="http://schemas.openxmlformats.org/officeDocument/2006/docPropsVTypes">
  <TotalTime>1888</TotalTime>
  <Words>7</Words>
  <Application>Microsoft Office PowerPoint</Application>
  <PresentationFormat>Bredbild</PresentationFormat>
  <Paragraphs>4</Paragraphs>
  <Slides>6</Slides>
  <Notes>2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Aptos</vt:lpstr>
      <vt:lpstr>Arial</vt:lpstr>
      <vt:lpstr>Aptos Display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Hilda Granath</dc:creator>
  <cp:lastModifiedBy>Hedda Svensson</cp:lastModifiedBy>
  <cp:revision>25</cp:revision>
  <dcterms:created xsi:type="dcterms:W3CDTF">2025-09-04T10:46:33Z</dcterms:created>
  <dcterms:modified xsi:type="dcterms:W3CDTF">2025-09-09T14:32:45Z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0x0101006FAC23A5AD790243A0713EF6E1E9620B</vt:lpwstr>
  </property>
  <property fmtid="{D5CDD505-2E9C-101B-9397-08002B2CF9AE}" pid="3" name="TaxCatchAll">
    <vt:lpwstr>8;#Upprättad|a411aa9a-02e4-49f9-9737-da3b5314ef9b</vt:lpwstr>
  </property>
  <property fmtid="{D5CDD505-2E9C-101B-9397-08002B2CF9AE}" pid="4" name="lba5c1104a394963a2049963a767d350">
    <vt:lpwstr>Upprättad|a411aa9a-02e4-49f9-9737-da3b5314ef9b</vt:lpwstr>
  </property>
  <property fmtid="{D5CDD505-2E9C-101B-9397-08002B2CF9AE}" pid="5" name="Tillkomst">
    <vt:lpwstr>8;#Upprättad|a411aa9a-02e4-49f9-9737-da3b5314ef9b</vt:lpwstr>
  </property>
</Properties>
</file>