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openxmlformats.org/officeDocument/2006/relationships/custom-properties" Target="docProps/custom.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0" r:id="rId1"/>
  </p:sldMasterIdLst>
  <p:notesMasterIdLst>
    <p:notesMasterId r:id="rId3"/>
  </p:notesMasterIdLst>
  <p:sldIdLst>
    <p:sldId id="256" r:id="rId2"/>
  </p:sldIdLst>
  <p:sldSz cx="7772400" cy="21863050"/>
  <p:notesSz cx="6858000" cy="9144000"/>
  <p:embeddedFontLst>
    <p:embeddedFont>
      <p:font typeface="Alfabet" pitchFamily="50" charset="0"/>
      <p:regular r:id="rId4"/>
      <p:bold r:id="rId5"/>
      <p:italic r:id="rId6"/>
      <p:boldItalic r:id="rId7"/>
    </p:embeddedFont>
    <p:embeddedFont>
      <p:font typeface="Aptos" panose="020B0004020202020204" pitchFamily="34" charset="0"/>
      <p:regular r:id="rId8"/>
      <p:bold r:id="rId9"/>
      <p:italic r:id="rId10"/>
    </p:embeddedFont>
    <p:embeddedFont>
      <p:font typeface="Aptos Display" panose="020B0004020202020204" pitchFamily="34" charset="0"/>
      <p:bold r:id="rId11"/>
    </p:embeddedFont>
  </p:embeddedFontLst>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38" userDrawn="1">
          <p15:clr>
            <a:srgbClr val="A4A3A4"/>
          </p15:clr>
        </p15:guide>
        <p15:guide id="2" pos="244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045"/>
    <p:restoredTop sz="94658"/>
  </p:normalViewPr>
  <p:slideViewPr>
    <p:cSldViewPr snapToGrid="0">
      <p:cViewPr>
        <p:scale>
          <a:sx n="75" d="100"/>
          <a:sy n="75" d="100"/>
        </p:scale>
        <p:origin x="3210" y="54"/>
      </p:cViewPr>
      <p:guideLst>
        <p:guide orient="horz" pos="1438"/>
        <p:guide pos="2448"/>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ags" Target="tags/tag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heme" Target="theme/theme1.xml"/><Relationship Id="rId10" Type="http://schemas.openxmlformats.org/officeDocument/2006/relationships/font" Target="fonts/font7.fntdata"/><Relationship Id="rId19" Type="http://schemas.openxmlformats.org/officeDocument/2006/relationships/customXml" Target="../customXml/item3.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C08AED-F311-FA4B-9E07-0FCAF50083B7}" type="datetimeFigureOut">
              <a:rPr lang="en-US" smtClean="0"/>
              <a:t>7/7/2026</a:t>
            </a:fld>
            <a:endParaRPr lang="en-US"/>
          </a:p>
        </p:txBody>
      </p:sp>
      <p:sp>
        <p:nvSpPr>
          <p:cNvPr id="4" name="Slide Image Placeholder 3"/>
          <p:cNvSpPr>
            <a:spLocks noGrp="1" noRot="1" noChangeAspect="1"/>
          </p:cNvSpPr>
          <p:nvPr>
            <p:ph type="sldImg" idx="2"/>
          </p:nvPr>
        </p:nvSpPr>
        <p:spPr>
          <a:xfrm>
            <a:off x="2879725" y="1143000"/>
            <a:ext cx="109855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F21300-32CB-EB4C-A962-86D470091A88}" type="slidenum">
              <a:rPr lang="en-US" smtClean="0"/>
              <a:t>‹#›</a:t>
            </a:fld>
            <a:endParaRPr lang="en-US"/>
          </a:p>
        </p:txBody>
      </p:sp>
    </p:spTree>
    <p:extLst>
      <p:ext uri="{BB962C8B-B14F-4D97-AF65-F5344CB8AC3E}">
        <p14:creationId xmlns:p14="http://schemas.microsoft.com/office/powerpoint/2010/main" val="1737316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F21300-32CB-EB4C-A962-86D470091A88}" type="slidenum">
              <a:rPr lang="en-US" smtClean="0"/>
              <a:t>1</a:t>
            </a:fld>
            <a:endParaRPr lang="en-US"/>
          </a:p>
        </p:txBody>
      </p:sp>
    </p:spTree>
    <p:extLst>
      <p:ext uri="{BB962C8B-B14F-4D97-AF65-F5344CB8AC3E}">
        <p14:creationId xmlns:p14="http://schemas.microsoft.com/office/powerpoint/2010/main" val="455311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578052"/>
            <a:ext cx="6606540" cy="7611580"/>
          </a:xfrm>
        </p:spPr>
        <p:txBody>
          <a:bodyPr anchor="b"/>
          <a:lstStyle>
            <a:lvl1pPr algn="ctr">
              <a:defRPr sz="5100"/>
            </a:lvl1pPr>
          </a:lstStyle>
          <a:p>
            <a:r>
              <a:rPr lang="en-US"/>
              <a:t>Click to edit Master title style</a:t>
            </a:r>
          </a:p>
        </p:txBody>
      </p:sp>
      <p:sp>
        <p:nvSpPr>
          <p:cNvPr id="3" name="Subtitle 2"/>
          <p:cNvSpPr>
            <a:spLocks noGrp="1"/>
          </p:cNvSpPr>
          <p:nvPr>
            <p:ph type="subTitle" idx="1"/>
          </p:nvPr>
        </p:nvSpPr>
        <p:spPr>
          <a:xfrm>
            <a:off x="971550" y="11483164"/>
            <a:ext cx="5829300" cy="5278508"/>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en-US"/>
              <a:t>Click to edit Master subtitle style</a:t>
            </a:r>
          </a:p>
        </p:txBody>
      </p:sp>
      <p:sp>
        <p:nvSpPr>
          <p:cNvPr id="4" name="Date Placeholder 3"/>
          <p:cNvSpPr>
            <a:spLocks noGrp="1"/>
          </p:cNvSpPr>
          <p:nvPr>
            <p:ph type="dt" sz="half" idx="10"/>
          </p:nvPr>
        </p:nvSpPr>
        <p:spPr/>
        <p:txBody>
          <a:bodyPr/>
          <a:lstStyle/>
          <a:p>
            <a:fld id="{93E29A20-E83D-E841-9ECD-90BA52CE2142}"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404101443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E29A20-E83D-E841-9ECD-90BA52CE2142}"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1025633399"/>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05" y="5450586"/>
            <a:ext cx="6703695" cy="9094420"/>
          </a:xfrm>
        </p:spPr>
        <p:txBody>
          <a:bodyPr anchor="b"/>
          <a:lstStyle>
            <a:lvl1pPr>
              <a:defRPr sz="5100"/>
            </a:lvl1pPr>
          </a:lstStyle>
          <a:p>
            <a:r>
              <a:rPr lang="en-US"/>
              <a:t>Click to edit Master title style</a:t>
            </a:r>
          </a:p>
        </p:txBody>
      </p:sp>
      <p:sp>
        <p:nvSpPr>
          <p:cNvPr id="3" name="Text Placeholder 2"/>
          <p:cNvSpPr>
            <a:spLocks noGrp="1"/>
          </p:cNvSpPr>
          <p:nvPr>
            <p:ph type="body" idx="1"/>
          </p:nvPr>
        </p:nvSpPr>
        <p:spPr>
          <a:xfrm>
            <a:off x="530305" y="14631043"/>
            <a:ext cx="6703695" cy="4782541"/>
          </a:xfrm>
        </p:spPr>
        <p:txBody>
          <a:bodyPr/>
          <a:lstStyle>
            <a:lvl1pPr marL="0" indent="0">
              <a:buNone/>
              <a:defRPr sz="2040">
                <a:solidFill>
                  <a:schemeClr val="tx1">
                    <a:tint val="82000"/>
                  </a:schemeClr>
                </a:solidFill>
              </a:defRPr>
            </a:lvl1pPr>
            <a:lvl2pPr marL="388620" indent="0">
              <a:buNone/>
              <a:defRPr sz="1700">
                <a:solidFill>
                  <a:schemeClr val="tx1">
                    <a:tint val="82000"/>
                  </a:schemeClr>
                </a:solidFill>
              </a:defRPr>
            </a:lvl2pPr>
            <a:lvl3pPr marL="777240" indent="0">
              <a:buNone/>
              <a:defRPr sz="1530">
                <a:solidFill>
                  <a:schemeClr val="tx1">
                    <a:tint val="82000"/>
                  </a:schemeClr>
                </a:solidFill>
              </a:defRPr>
            </a:lvl3pPr>
            <a:lvl4pPr marL="1165860" indent="0">
              <a:buNone/>
              <a:defRPr sz="1360">
                <a:solidFill>
                  <a:schemeClr val="tx1">
                    <a:tint val="82000"/>
                  </a:schemeClr>
                </a:solidFill>
              </a:defRPr>
            </a:lvl4pPr>
            <a:lvl5pPr marL="1554480" indent="0">
              <a:buNone/>
              <a:defRPr sz="1360">
                <a:solidFill>
                  <a:schemeClr val="tx1">
                    <a:tint val="82000"/>
                  </a:schemeClr>
                </a:solidFill>
              </a:defRPr>
            </a:lvl5pPr>
            <a:lvl6pPr marL="1943100" indent="0">
              <a:buNone/>
              <a:defRPr sz="1360">
                <a:solidFill>
                  <a:schemeClr val="tx1">
                    <a:tint val="82000"/>
                  </a:schemeClr>
                </a:solidFill>
              </a:defRPr>
            </a:lvl6pPr>
            <a:lvl7pPr marL="2331720" indent="0">
              <a:buNone/>
              <a:defRPr sz="1360">
                <a:solidFill>
                  <a:schemeClr val="tx1">
                    <a:tint val="82000"/>
                  </a:schemeClr>
                </a:solidFill>
              </a:defRPr>
            </a:lvl7pPr>
            <a:lvl8pPr marL="2720340" indent="0">
              <a:buNone/>
              <a:defRPr sz="1360">
                <a:solidFill>
                  <a:schemeClr val="tx1">
                    <a:tint val="82000"/>
                  </a:schemeClr>
                </a:solidFill>
              </a:defRPr>
            </a:lvl8pPr>
            <a:lvl9pPr marL="3108960" indent="0">
              <a:buNone/>
              <a:defRPr sz="136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E29A20-E83D-E841-9ECD-90BA52CE2142}"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206280140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34353" y="5820025"/>
            <a:ext cx="3303270" cy="138719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934778" y="5820025"/>
            <a:ext cx="3303270" cy="138719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E29A20-E83D-E841-9ECD-90BA52CE2142}"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252194980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1164010"/>
            <a:ext cx="6703695" cy="4225846"/>
          </a:xfrm>
        </p:spPr>
        <p:txBody>
          <a:bodyPr/>
          <a:lstStyle/>
          <a:p>
            <a:r>
              <a:rPr lang="en-US"/>
              <a:t>Click to edit Master title style</a:t>
            </a:r>
          </a:p>
        </p:txBody>
      </p:sp>
      <p:sp>
        <p:nvSpPr>
          <p:cNvPr id="3" name="Text Placeholder 2"/>
          <p:cNvSpPr>
            <a:spLocks noGrp="1"/>
          </p:cNvSpPr>
          <p:nvPr>
            <p:ph type="body" idx="1"/>
          </p:nvPr>
        </p:nvSpPr>
        <p:spPr>
          <a:xfrm>
            <a:off x="535366" y="5359485"/>
            <a:ext cx="3288089" cy="2626601"/>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a:t>Click to edit Master text styles</a:t>
            </a:r>
          </a:p>
        </p:txBody>
      </p:sp>
      <p:sp>
        <p:nvSpPr>
          <p:cNvPr id="4" name="Content Placeholder 3"/>
          <p:cNvSpPr>
            <a:spLocks noGrp="1"/>
          </p:cNvSpPr>
          <p:nvPr>
            <p:ph sz="half" idx="2"/>
          </p:nvPr>
        </p:nvSpPr>
        <p:spPr>
          <a:xfrm>
            <a:off x="535366" y="7986086"/>
            <a:ext cx="3288089" cy="117463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34778" y="5359485"/>
            <a:ext cx="3304282" cy="2626601"/>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a:t>Click to edit Master text styles</a:t>
            </a:r>
          </a:p>
        </p:txBody>
      </p:sp>
      <p:sp>
        <p:nvSpPr>
          <p:cNvPr id="6" name="Content Placeholder 5"/>
          <p:cNvSpPr>
            <a:spLocks noGrp="1"/>
          </p:cNvSpPr>
          <p:nvPr>
            <p:ph sz="quarter" idx="4"/>
          </p:nvPr>
        </p:nvSpPr>
        <p:spPr>
          <a:xfrm>
            <a:off x="3934778" y="7986086"/>
            <a:ext cx="3304282" cy="117463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3E29A20-E83D-E841-9ECD-90BA52CE2142}" type="datetimeFigureOut">
              <a:rPr lang="en-US" smtClean="0"/>
              <a:t>7/7/2026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155758754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3E29A20-E83D-E841-9ECD-90BA52CE2142}" type="datetimeFigureOut">
              <a:rPr lang="en-US" smtClean="0"/>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167130044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E29A20-E83D-E841-9ECD-90BA52CE2142}" type="datetimeFigureOut">
              <a:rPr lang="en-US" smtClean="0"/>
              <a:t>7/7/2026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287789895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1457537"/>
            <a:ext cx="2506801" cy="5101378"/>
          </a:xfrm>
        </p:spPr>
        <p:txBody>
          <a:bodyPr anchor="b"/>
          <a:lstStyle>
            <a:lvl1pPr>
              <a:defRPr sz="2720"/>
            </a:lvl1pPr>
          </a:lstStyle>
          <a:p>
            <a:r>
              <a:rPr lang="en-US"/>
              <a:t>Click to edit Master title style</a:t>
            </a:r>
          </a:p>
        </p:txBody>
      </p:sp>
      <p:sp>
        <p:nvSpPr>
          <p:cNvPr id="3" name="Content Placeholder 2"/>
          <p:cNvSpPr>
            <a:spLocks noGrp="1"/>
          </p:cNvSpPr>
          <p:nvPr>
            <p:ph idx="1"/>
          </p:nvPr>
        </p:nvSpPr>
        <p:spPr>
          <a:xfrm>
            <a:off x="3304282" y="3147879"/>
            <a:ext cx="3934778" cy="15536935"/>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35365" y="6558915"/>
            <a:ext cx="2506801" cy="12151201"/>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a:t>Click to edit Master text styles</a:t>
            </a:r>
          </a:p>
        </p:txBody>
      </p:sp>
      <p:sp>
        <p:nvSpPr>
          <p:cNvPr id="5" name="Date Placeholder 4"/>
          <p:cNvSpPr>
            <a:spLocks noGrp="1"/>
          </p:cNvSpPr>
          <p:nvPr>
            <p:ph type="dt" sz="half" idx="10"/>
          </p:nvPr>
        </p:nvSpPr>
        <p:spPr/>
        <p:txBody>
          <a:bodyPr/>
          <a:lstStyle/>
          <a:p>
            <a:fld id="{93E29A20-E83D-E841-9ECD-90BA52CE2142}"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2891430585"/>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1457537"/>
            <a:ext cx="2506801" cy="5101378"/>
          </a:xfrm>
        </p:spPr>
        <p:txBody>
          <a:bodyPr anchor="b"/>
          <a:lstStyle>
            <a:lvl1pPr>
              <a:defRPr sz="2720"/>
            </a:lvl1pPr>
          </a:lstStyle>
          <a:p>
            <a:r>
              <a:rPr lang="en-US"/>
              <a:t>Click to edit Master title style</a:t>
            </a:r>
          </a:p>
        </p:txBody>
      </p:sp>
      <p:sp>
        <p:nvSpPr>
          <p:cNvPr id="3" name="Picture Placeholder 2"/>
          <p:cNvSpPr>
            <a:spLocks noGrp="1" noChangeAspect="1"/>
          </p:cNvSpPr>
          <p:nvPr>
            <p:ph type="pic" idx="1"/>
          </p:nvPr>
        </p:nvSpPr>
        <p:spPr>
          <a:xfrm>
            <a:off x="3304282" y="3147879"/>
            <a:ext cx="3934778" cy="15536935"/>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en-US"/>
              <a:t>Click icon to add picture</a:t>
            </a:r>
          </a:p>
        </p:txBody>
      </p:sp>
      <p:sp>
        <p:nvSpPr>
          <p:cNvPr id="4" name="Text Placeholder 3"/>
          <p:cNvSpPr>
            <a:spLocks noGrp="1"/>
          </p:cNvSpPr>
          <p:nvPr>
            <p:ph type="body" sz="half" idx="2"/>
          </p:nvPr>
        </p:nvSpPr>
        <p:spPr>
          <a:xfrm>
            <a:off x="535365" y="6558915"/>
            <a:ext cx="2506801" cy="12151201"/>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a:t>Click to edit Master text styles</a:t>
            </a:r>
          </a:p>
        </p:txBody>
      </p:sp>
      <p:sp>
        <p:nvSpPr>
          <p:cNvPr id="5" name="Date Placeholder 4"/>
          <p:cNvSpPr>
            <a:spLocks noGrp="1"/>
          </p:cNvSpPr>
          <p:nvPr>
            <p:ph type="dt" sz="half" idx="10"/>
          </p:nvPr>
        </p:nvSpPr>
        <p:spPr/>
        <p:txBody>
          <a:bodyPr/>
          <a:lstStyle/>
          <a:p>
            <a:fld id="{93E29A20-E83D-E841-9ECD-90BA52CE2142}"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78817272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E29A20-E83D-E841-9ECD-90BA52CE2142}"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134501939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1164005"/>
            <a:ext cx="1675924" cy="1852792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34353" y="1164005"/>
            <a:ext cx="4930616" cy="185279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E29A20-E83D-E841-9ECD-90BA52CE2142}"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63B1DB-5AA5-C24E-B258-53D1F4A1A4F0}" type="slidenum">
              <a:rPr lang="en-US" smtClean="0"/>
              <a:t>‹#›</a:t>
            </a:fld>
            <a:endParaRPr lang="en-US"/>
          </a:p>
        </p:txBody>
      </p:sp>
    </p:spTree>
    <p:extLst>
      <p:ext uri="{BB962C8B-B14F-4D97-AF65-F5344CB8AC3E}">
        <p14:creationId xmlns:p14="http://schemas.microsoft.com/office/powerpoint/2010/main" val="308140128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1164010"/>
            <a:ext cx="6703695" cy="422584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34353" y="5820025"/>
            <a:ext cx="6703695" cy="138719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34353" y="20263813"/>
            <a:ext cx="1748790" cy="1164005"/>
          </a:xfrm>
          <a:prstGeom prst="rect">
            <a:avLst/>
          </a:prstGeom>
        </p:spPr>
        <p:txBody>
          <a:bodyPr vert="horz" lIns="91440" tIns="45720" rIns="91440" bIns="45720" rtlCol="0" anchor="ctr"/>
          <a:lstStyle>
            <a:lvl1pPr algn="l">
              <a:defRPr sz="1020">
                <a:solidFill>
                  <a:schemeClr val="tx1">
                    <a:tint val="82000"/>
                  </a:schemeClr>
                </a:solidFill>
              </a:defRPr>
            </a:lvl1pPr>
          </a:lstStyle>
          <a:p>
            <a:fld id="{93E29A20-E83D-E841-9ECD-90BA52CE2142}" type="datetimeFigureOut">
              <a:rPr lang="en-US" smtClean="0"/>
              <a:t>7/7/2026</a:t>
            </a:fld>
            <a:endParaRPr lang="en-US"/>
          </a:p>
        </p:txBody>
      </p:sp>
      <p:sp>
        <p:nvSpPr>
          <p:cNvPr id="5" name="Footer Placeholder 4"/>
          <p:cNvSpPr>
            <a:spLocks noGrp="1"/>
          </p:cNvSpPr>
          <p:nvPr>
            <p:ph type="ftr" sz="quarter" idx="3"/>
          </p:nvPr>
        </p:nvSpPr>
        <p:spPr>
          <a:xfrm>
            <a:off x="2574608" y="20263813"/>
            <a:ext cx="2623185" cy="1164005"/>
          </a:xfrm>
          <a:prstGeom prst="rect">
            <a:avLst/>
          </a:prstGeom>
        </p:spPr>
        <p:txBody>
          <a:bodyPr vert="horz" lIns="91440" tIns="45720" rIns="91440" bIns="45720" rtlCol="0" anchor="ctr"/>
          <a:lstStyle>
            <a:lvl1pPr algn="ctr">
              <a:defRPr sz="102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5489258" y="20263813"/>
            <a:ext cx="1748790" cy="1164005"/>
          </a:xfrm>
          <a:prstGeom prst="rect">
            <a:avLst/>
          </a:prstGeom>
        </p:spPr>
        <p:txBody>
          <a:bodyPr vert="horz" lIns="91440" tIns="45720" rIns="91440" bIns="45720" rtlCol="0" anchor="ctr"/>
          <a:lstStyle>
            <a:lvl1pPr algn="r">
              <a:defRPr sz="1020">
                <a:solidFill>
                  <a:schemeClr val="tx1">
                    <a:tint val="82000"/>
                  </a:schemeClr>
                </a:solidFill>
              </a:defRPr>
            </a:lvl1pPr>
          </a:lstStyle>
          <a:p>
            <a:fld id="{C963B1DB-5AA5-C24E-B258-53D1F4A1A4F0}" type="slidenum">
              <a:rPr lang="en-US" smtClean="0"/>
              <a:t>‹#›</a:t>
            </a:fld>
            <a:endParaRPr lang="en-US"/>
          </a:p>
        </p:txBody>
      </p:sp>
    </p:spTree>
    <p:extLst>
      <p:ext uri="{BB962C8B-B14F-4D97-AF65-F5344CB8AC3E}">
        <p14:creationId xmlns:p14="http://schemas.microsoft.com/office/powerpoint/2010/main" val="32104328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A7399A66-988D-0533-BA3A-6D8FF65DBC88}"/>
              </a:ext>
            </a:extLst>
          </p:cNvPr>
          <p:cNvSpPr/>
          <p:nvPr/>
        </p:nvSpPr>
        <p:spPr>
          <a:xfrm>
            <a:off x="187258" y="3420878"/>
            <a:ext cx="7374814" cy="928727"/>
          </a:xfrm>
          <a:prstGeom prst="roundRect">
            <a:avLst>
              <a:gd name="adj" fmla="val 6745"/>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36">
            <a:extLst>
              <a:ext uri="{FF2B5EF4-FFF2-40B4-BE49-F238E27FC236}">
                <a16:creationId xmlns:a16="http://schemas.microsoft.com/office/drawing/2014/main" id="{D26A0C9C-5147-3596-9470-315225DD646D}"/>
              </a:ext>
            </a:extLst>
          </p:cNvPr>
          <p:cNvPicPr>
            <a:picLocks noChangeAspect="1"/>
          </p:cNvPicPr>
          <p:nvPr/>
        </p:nvPicPr>
        <p:blipFill>
          <a:blip r:embed="rId3"/>
          <a:srcRect l="15061" r="5934"/>
          <a:stretch>
            <a:fillRect/>
          </a:stretch>
        </p:blipFill>
        <p:spPr>
          <a:xfrm flipH="1">
            <a:off x="-1" y="0"/>
            <a:ext cx="3886200" cy="3280991"/>
          </a:xfrm>
          <a:prstGeom prst="rect">
            <a:avLst/>
          </a:prstGeom>
        </p:spPr>
      </p:pic>
      <p:sp>
        <p:nvSpPr>
          <p:cNvPr id="29" name="Rounded Rectangle 28">
            <a:extLst>
              <a:ext uri="{FF2B5EF4-FFF2-40B4-BE49-F238E27FC236}">
                <a16:creationId xmlns:a16="http://schemas.microsoft.com/office/drawing/2014/main" id="{7DA1E75F-45EE-3969-93A3-BBA569F8BC58}"/>
              </a:ext>
            </a:extLst>
          </p:cNvPr>
          <p:cNvSpPr/>
          <p:nvPr/>
        </p:nvSpPr>
        <p:spPr>
          <a:xfrm>
            <a:off x="4678086" y="15342353"/>
            <a:ext cx="2886384" cy="2160679"/>
          </a:xfrm>
          <a:prstGeom prst="roundRect">
            <a:avLst>
              <a:gd name="adj" fmla="val 5140"/>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A4D532C-36C1-F4E7-1B8E-EB00A3FDF175}"/>
              </a:ext>
            </a:extLst>
          </p:cNvPr>
          <p:cNvPicPr>
            <a:picLocks noChangeAspect="1"/>
          </p:cNvPicPr>
          <p:nvPr/>
        </p:nvPicPr>
        <p:blipFill>
          <a:blip r:embed="rId4"/>
          <a:stretch>
            <a:fillRect/>
          </a:stretch>
        </p:blipFill>
        <p:spPr>
          <a:xfrm>
            <a:off x="6013265" y="26036"/>
            <a:ext cx="1733735" cy="563464"/>
          </a:xfrm>
          <a:prstGeom prst="rect">
            <a:avLst/>
          </a:prstGeom>
        </p:spPr>
      </p:pic>
      <p:sp>
        <p:nvSpPr>
          <p:cNvPr id="5" name="object 2">
            <a:extLst>
              <a:ext uri="{FF2B5EF4-FFF2-40B4-BE49-F238E27FC236}">
                <a16:creationId xmlns:a16="http://schemas.microsoft.com/office/drawing/2014/main" id="{1A0F2E26-D7E6-F4A7-47F4-9990B40961C1}"/>
              </a:ext>
            </a:extLst>
          </p:cNvPr>
          <p:cNvSpPr txBox="1"/>
          <p:nvPr/>
        </p:nvSpPr>
        <p:spPr>
          <a:xfrm>
            <a:off x="3986215" y="646661"/>
            <a:ext cx="3598927" cy="1729145"/>
          </a:xfrm>
          <a:prstGeom prst="rect">
            <a:avLst/>
          </a:prstGeom>
        </p:spPr>
        <p:txBody>
          <a:bodyPr vert="horz" wrap="square" lIns="0" tIns="86591" rIns="0" bIns="0" rtlCol="0">
            <a:spAutoFit/>
          </a:bodyPr>
          <a:lstStyle/>
          <a:p>
            <a:pPr marL="13854" marR="5542" defTabSz="997519">
              <a:lnSpc>
                <a:spcPts val="3207"/>
              </a:lnSpc>
              <a:spcBef>
                <a:spcPts val="682"/>
              </a:spcBef>
            </a:pPr>
            <a:r>
              <a:rPr lang="nl-NL" sz="3200" b="1" i="0" u="none" strike="noStrike" cap="none" baseline="0" dirty="0">
                <a:solidFill>
                  <a:srgbClr val="E71324"/>
                </a:solidFill>
                <a:effectLst/>
                <a:uFill>
                  <a:solidFill>
                    <a:prstClr val="black">
                      <a:alpha val="0"/>
                    </a:prstClr>
                  </a:solidFill>
                </a:uFill>
                <a:latin typeface="Alfabet"/>
                <a:ea typeface="Alfabet"/>
                <a:cs typeface="Alfabet"/>
              </a:rPr>
              <a:t>Snapdragon </a:t>
            </a:r>
            <a:br>
              <a:rPr lang="nl-NL" sz="3200" b="1" i="0" u="none" strike="noStrike" cap="none" baseline="0" dirty="0">
                <a:solidFill>
                  <a:srgbClr val="E71324"/>
                </a:solidFill>
                <a:effectLst/>
                <a:uFill>
                  <a:solidFill>
                    <a:prstClr val="black">
                      <a:alpha val="0"/>
                    </a:prstClr>
                  </a:solidFill>
                </a:uFill>
                <a:latin typeface="Alfabet"/>
                <a:ea typeface="Alfabet"/>
                <a:cs typeface="Alfabet"/>
              </a:rPr>
            </a:br>
            <a:r>
              <a:rPr lang="nl-NL" sz="3200" b="1" i="0" u="none" strike="noStrike" cap="none" baseline="0" dirty="0">
                <a:solidFill>
                  <a:srgbClr val="E71324"/>
                </a:solidFill>
                <a:effectLst/>
                <a:uFill>
                  <a:solidFill>
                    <a:prstClr val="black">
                      <a:alpha val="0"/>
                    </a:prstClr>
                  </a:solidFill>
                </a:uFill>
                <a:latin typeface="Alfabet"/>
                <a:ea typeface="Alfabet"/>
                <a:cs typeface="Alfabet"/>
              </a:rPr>
              <a:t>is de eerste verdedigingslinie van uw pc.</a:t>
            </a:r>
            <a:endParaRPr sz="3200" b="1" kern="0" dirty="0">
              <a:solidFill>
                <a:srgbClr val="E71324"/>
              </a:solidFill>
              <a:latin typeface="Alfabet" pitchFamily="2" charset="0"/>
              <a:ea typeface="Alfabet" pitchFamily="2" charset="0"/>
              <a:cs typeface="Arial Black"/>
            </a:endParaRPr>
          </a:p>
        </p:txBody>
      </p:sp>
      <p:sp>
        <p:nvSpPr>
          <p:cNvPr id="8" name="object 23">
            <a:extLst>
              <a:ext uri="{FF2B5EF4-FFF2-40B4-BE49-F238E27FC236}">
                <a16:creationId xmlns:a16="http://schemas.microsoft.com/office/drawing/2014/main" id="{C2CD2F20-519F-6E06-0BEA-F2D4DA08A6DD}"/>
              </a:ext>
            </a:extLst>
          </p:cNvPr>
          <p:cNvSpPr txBox="1"/>
          <p:nvPr/>
        </p:nvSpPr>
        <p:spPr>
          <a:xfrm>
            <a:off x="421067" y="3552082"/>
            <a:ext cx="6935657" cy="660862"/>
          </a:xfrm>
          <a:prstGeom prst="rect">
            <a:avLst/>
          </a:prstGeom>
        </p:spPr>
        <p:txBody>
          <a:bodyPr vert="horz" wrap="square" lIns="0" tIns="20782" rIns="0" bIns="0" rtlCol="0">
            <a:spAutoFit/>
          </a:bodyPr>
          <a:lstStyle/>
          <a:p>
            <a:r>
              <a:rPr lang="nl-NL" sz="1400" b="0" i="0" u="none" strike="noStrike" cap="none" baseline="0" dirty="0">
                <a:solidFill>
                  <a:srgbClr val="000000"/>
                </a:solidFill>
                <a:effectLst/>
                <a:uFill>
                  <a:solidFill>
                    <a:prstClr val="black">
                      <a:alpha val="0"/>
                    </a:prstClr>
                  </a:solidFill>
                </a:uFill>
                <a:latin typeface="Alfabet"/>
                <a:ea typeface="Alfabet"/>
                <a:cs typeface="Alfabet"/>
              </a:rPr>
              <a:t>Hier is een niet zo leuk feit: In 2024 </a:t>
            </a:r>
            <a:r>
              <a:rPr lang="nl-NL" sz="1400" b="1" i="0" u="none" strike="noStrike" cap="none" baseline="0" dirty="0">
                <a:solidFill>
                  <a:srgbClr val="000000"/>
                </a:solidFill>
                <a:effectLst/>
                <a:uFill>
                  <a:solidFill>
                    <a:prstClr val="black">
                      <a:alpha val="0"/>
                    </a:prstClr>
                  </a:solidFill>
                </a:uFill>
                <a:latin typeface="Alfabet"/>
                <a:ea typeface="Alfabet"/>
                <a:cs typeface="Alfabet"/>
              </a:rPr>
              <a:t>was 90% van de datalekken afkomstig van bedrijven met minder dan 1.000 werknemers.</a:t>
            </a:r>
            <a:r>
              <a:rPr lang="nl-NL" sz="1400" b="1" i="0" u="none" strike="noStrike" cap="none" baseline="30000" dirty="0">
                <a:solidFill>
                  <a:srgbClr val="000000"/>
                </a:solidFill>
                <a:effectLst/>
                <a:uFill>
                  <a:solidFill>
                    <a:prstClr val="black">
                      <a:alpha val="0"/>
                    </a:prstClr>
                  </a:solidFill>
                </a:uFill>
                <a:latin typeface="Alfabet"/>
                <a:ea typeface="Alfabet"/>
                <a:cs typeface="Alfabet"/>
              </a:rPr>
              <a:t>1</a:t>
            </a:r>
            <a:r>
              <a:rPr lang="nl-NL" sz="1400" b="0" i="0" u="none" strike="noStrike" cap="none" baseline="0" dirty="0">
                <a:solidFill>
                  <a:srgbClr val="000000"/>
                </a:solidFill>
                <a:effectLst/>
                <a:uFill>
                  <a:solidFill>
                    <a:prstClr val="black">
                      <a:alpha val="0"/>
                    </a:prstClr>
                  </a:solidFill>
                </a:uFill>
                <a:latin typeface="Alfabet"/>
                <a:ea typeface="Alfabet"/>
                <a:cs typeface="Alfabet"/>
              </a:rPr>
              <a:t> Maar moderne pc's zijn gebouwd als moderne forten tegen aanvallers. En het begint allemaal bij de processor. </a:t>
            </a:r>
          </a:p>
        </p:txBody>
      </p:sp>
      <p:sp>
        <p:nvSpPr>
          <p:cNvPr id="9" name="object 3">
            <a:extLst>
              <a:ext uri="{FF2B5EF4-FFF2-40B4-BE49-F238E27FC236}">
                <a16:creationId xmlns:a16="http://schemas.microsoft.com/office/drawing/2014/main" id="{4A11052D-8FCD-AC9C-0BEC-6078D736AA32}"/>
              </a:ext>
            </a:extLst>
          </p:cNvPr>
          <p:cNvSpPr txBox="1"/>
          <p:nvPr/>
        </p:nvSpPr>
        <p:spPr>
          <a:xfrm>
            <a:off x="421067" y="4495228"/>
            <a:ext cx="7024308" cy="894969"/>
          </a:xfrm>
          <a:prstGeom prst="rect">
            <a:avLst/>
          </a:prstGeom>
        </p:spPr>
        <p:txBody>
          <a:bodyPr vert="horz" wrap="square" lIns="0" tIns="13162" rIns="0" bIns="0" rtlCol="0">
            <a:spAutoFit/>
          </a:bodyPr>
          <a:lstStyle/>
          <a:p>
            <a:pPr marR="5542" defTabSz="997519">
              <a:lnSpc>
                <a:spcPct val="101600"/>
              </a:lnSpc>
            </a:pPr>
            <a:r>
              <a:rPr lang="nl-NL" sz="1900" b="1" i="0" u="none" strike="noStrike" cap="none" baseline="0" dirty="0">
                <a:solidFill>
                  <a:srgbClr val="500010"/>
                </a:solidFill>
                <a:effectLst/>
                <a:uFill>
                  <a:solidFill>
                    <a:prstClr val="black">
                      <a:alpha val="0"/>
                    </a:prstClr>
                  </a:solidFill>
                </a:uFill>
                <a:latin typeface="Alfabet"/>
                <a:ea typeface="Alfabet"/>
                <a:cs typeface="Alfabet"/>
              </a:rPr>
              <a:t>Kleine bedrijven verloren in 2025 gemiddeld $ 115.000 per datalek, wat de noodzaak van ingebouwde pc-beveiliging benadrukte.</a:t>
            </a:r>
            <a:r>
              <a:rPr lang="nl-NL" sz="1900" b="1" i="0" u="none" strike="noStrike" cap="none" baseline="30000" dirty="0">
                <a:solidFill>
                  <a:srgbClr val="500010"/>
                </a:solidFill>
                <a:effectLst/>
                <a:uFill>
                  <a:solidFill>
                    <a:prstClr val="black">
                      <a:alpha val="0"/>
                    </a:prstClr>
                  </a:solidFill>
                </a:uFill>
                <a:latin typeface="Alfabet"/>
                <a:ea typeface="Alfabet"/>
                <a:cs typeface="Alfabet"/>
              </a:rPr>
              <a:t> 2</a:t>
            </a:r>
            <a:r>
              <a:rPr lang="nl-NL" sz="1900" b="1" i="0" u="none" strike="noStrike" cap="none" baseline="0" dirty="0">
                <a:solidFill>
                  <a:srgbClr val="500010"/>
                </a:solidFill>
                <a:effectLst/>
                <a:uFill>
                  <a:solidFill>
                    <a:prstClr val="black">
                      <a:alpha val="0"/>
                    </a:prstClr>
                  </a:solidFill>
                </a:uFill>
                <a:latin typeface="Alfabet"/>
                <a:ea typeface="Alfabet"/>
                <a:cs typeface="Alfabet"/>
              </a:rPr>
              <a:t> </a:t>
            </a:r>
            <a:endParaRPr sz="1900" b="1" kern="0" dirty="0">
              <a:solidFill>
                <a:srgbClr val="500010"/>
              </a:solidFill>
              <a:latin typeface="Alfabet" pitchFamily="2" charset="0"/>
              <a:ea typeface="Alfabet" pitchFamily="2" charset="0"/>
              <a:cs typeface="Arial Black"/>
            </a:endParaRPr>
          </a:p>
        </p:txBody>
      </p:sp>
      <p:sp>
        <p:nvSpPr>
          <p:cNvPr id="10" name="object 3">
            <a:extLst>
              <a:ext uri="{FF2B5EF4-FFF2-40B4-BE49-F238E27FC236}">
                <a16:creationId xmlns:a16="http://schemas.microsoft.com/office/drawing/2014/main" id="{B5B01B49-D5A7-49D3-2328-8CDB6C0490AC}"/>
              </a:ext>
            </a:extLst>
          </p:cNvPr>
          <p:cNvSpPr txBox="1"/>
          <p:nvPr/>
        </p:nvSpPr>
        <p:spPr>
          <a:xfrm>
            <a:off x="421067" y="5486772"/>
            <a:ext cx="6790805" cy="302722"/>
          </a:xfrm>
          <a:prstGeom prst="rect">
            <a:avLst/>
          </a:prstGeom>
        </p:spPr>
        <p:txBody>
          <a:bodyPr vert="horz" wrap="square" lIns="0" tIns="13162" rIns="0" bIns="0" rtlCol="0">
            <a:spAutoFit/>
          </a:bodyPr>
          <a:lstStyle/>
          <a:p>
            <a:pPr defTabSz="997519"/>
            <a:r>
              <a:rPr lang="nl-NL" sz="1900" b="1" i="0" u="none" strike="noStrike" cap="none" baseline="0">
                <a:solidFill>
                  <a:srgbClr val="E71324"/>
                </a:solidFill>
                <a:effectLst/>
                <a:uFill>
                  <a:solidFill>
                    <a:prstClr val="black">
                      <a:alpha val="0"/>
                    </a:prstClr>
                  </a:solidFill>
                </a:uFill>
                <a:latin typeface="Alfabet"/>
                <a:ea typeface="Alfabet"/>
                <a:cs typeface="Alfabet"/>
              </a:rPr>
              <a:t>Beveiliging begint met silicium</a:t>
            </a:r>
          </a:p>
        </p:txBody>
      </p:sp>
      <p:sp>
        <p:nvSpPr>
          <p:cNvPr id="11" name="object 21">
            <a:extLst>
              <a:ext uri="{FF2B5EF4-FFF2-40B4-BE49-F238E27FC236}">
                <a16:creationId xmlns:a16="http://schemas.microsoft.com/office/drawing/2014/main" id="{D71C97EB-C36F-09E5-3E28-ED0C6A3CE5DF}"/>
              </a:ext>
            </a:extLst>
          </p:cNvPr>
          <p:cNvSpPr txBox="1"/>
          <p:nvPr/>
        </p:nvSpPr>
        <p:spPr>
          <a:xfrm>
            <a:off x="421067" y="5926470"/>
            <a:ext cx="3344968" cy="936620"/>
          </a:xfrm>
          <a:prstGeom prst="rect">
            <a:avLst/>
          </a:prstGeom>
        </p:spPr>
        <p:txBody>
          <a:bodyPr vert="horz" wrap="square" lIns="0" tIns="13162" rIns="0" bIns="0" rtlCol="0">
            <a:spAutoFit/>
          </a:bodyPr>
          <a:lstStyle/>
          <a:p>
            <a:r>
              <a:rPr lang="nl-NL" sz="1000" b="0" i="0" u="none" strike="noStrike" cap="none" spc="-20" dirty="0">
                <a:solidFill>
                  <a:srgbClr val="000000"/>
                </a:solidFill>
                <a:effectLst/>
                <a:uFill>
                  <a:solidFill>
                    <a:prstClr val="black">
                      <a:alpha val="0"/>
                    </a:prstClr>
                  </a:solidFill>
                </a:uFill>
                <a:latin typeface="Alfabet"/>
                <a:ea typeface="Alfabet"/>
                <a:cs typeface="Alfabet"/>
              </a:rPr>
              <a:t>Jarenlang beschouwden veel leiders cyberbeveiliging </a:t>
            </a:r>
            <a:br>
              <a:rPr lang="nl-NL" sz="1000" b="0" i="0" u="none" strike="noStrike" cap="none" spc="-20" dirty="0">
                <a:solidFill>
                  <a:srgbClr val="000000"/>
                </a:solidFill>
                <a:effectLst/>
                <a:uFill>
                  <a:solidFill>
                    <a:prstClr val="black">
                      <a:alpha val="0"/>
                    </a:prstClr>
                  </a:solidFill>
                </a:uFill>
                <a:latin typeface="Alfabet"/>
                <a:ea typeface="Alfabet"/>
                <a:cs typeface="Alfabet"/>
              </a:rPr>
            </a:br>
            <a:r>
              <a:rPr lang="nl-NL" sz="1000" b="0" i="0" u="none" strike="noStrike" cap="none" spc="-20" dirty="0">
                <a:solidFill>
                  <a:srgbClr val="000000"/>
                </a:solidFill>
                <a:effectLst/>
                <a:uFill>
                  <a:solidFill>
                    <a:prstClr val="black">
                      <a:alpha val="0"/>
                    </a:prstClr>
                  </a:solidFill>
                </a:uFill>
                <a:latin typeface="Alfabet"/>
                <a:ea typeface="Alfabet"/>
                <a:cs typeface="Alfabet"/>
              </a:rPr>
              <a:t>als voornamelijk een softwareprobleem. Met andere woorden: het was iets om na de aankoop over na te denken. Het was iets dat kon worden aangepakt met oplossingen zoals antivirusapps of firewalls. </a:t>
            </a:r>
            <a:br>
              <a:rPr lang="nl-NL" sz="1000" b="0" i="0" u="none" strike="noStrike" cap="none" spc="-20" dirty="0">
                <a:solidFill>
                  <a:srgbClr val="000000"/>
                </a:solidFill>
                <a:effectLst/>
                <a:uFill>
                  <a:solidFill>
                    <a:prstClr val="black">
                      <a:alpha val="0"/>
                    </a:prstClr>
                  </a:solidFill>
                </a:uFill>
                <a:latin typeface="Alfabet"/>
                <a:ea typeface="Alfabet"/>
                <a:cs typeface="Alfabet"/>
              </a:rPr>
            </a:br>
            <a:r>
              <a:rPr lang="nl-NL" sz="1000" b="1" i="0" u="none" strike="noStrike" cap="none" spc="-20" dirty="0">
                <a:solidFill>
                  <a:srgbClr val="000000"/>
                </a:solidFill>
                <a:effectLst/>
                <a:uFill>
                  <a:solidFill>
                    <a:prstClr val="black">
                      <a:alpha val="0"/>
                    </a:prstClr>
                  </a:solidFill>
                </a:uFill>
                <a:latin typeface="Alfabet"/>
                <a:ea typeface="Alfabet"/>
                <a:cs typeface="Alfabet"/>
              </a:rPr>
              <a:t>Die vlieger gaat niet meer op. </a:t>
            </a:r>
            <a:endParaRPr lang="en-US" sz="1000" spc="-20" dirty="0">
              <a:latin typeface="Alfabet" pitchFamily="2" charset="0"/>
              <a:ea typeface="Alfabet" pitchFamily="2" charset="0"/>
            </a:endParaRPr>
          </a:p>
        </p:txBody>
      </p:sp>
      <p:sp>
        <p:nvSpPr>
          <p:cNvPr id="12" name="object 22">
            <a:extLst>
              <a:ext uri="{FF2B5EF4-FFF2-40B4-BE49-F238E27FC236}">
                <a16:creationId xmlns:a16="http://schemas.microsoft.com/office/drawing/2014/main" id="{CA596E37-0C32-6FFF-4CED-F11B3CE9A9C9}"/>
              </a:ext>
            </a:extLst>
          </p:cNvPr>
          <p:cNvSpPr txBox="1"/>
          <p:nvPr/>
        </p:nvSpPr>
        <p:spPr>
          <a:xfrm>
            <a:off x="4006366" y="5929646"/>
            <a:ext cx="3439009" cy="1244397"/>
          </a:xfrm>
          <a:prstGeom prst="rect">
            <a:avLst/>
          </a:prstGeom>
        </p:spPr>
        <p:txBody>
          <a:bodyPr vert="horz" wrap="square" lIns="0" tIns="13162" rIns="0" bIns="0" rtlCol="0">
            <a:spAutoFit/>
          </a:bodyPr>
          <a:lstStyle/>
          <a:p>
            <a:r>
              <a:rPr lang="nl-NL" sz="1000" b="0" i="0" u="none" strike="noStrike" cap="none" baseline="0" dirty="0">
                <a:solidFill>
                  <a:srgbClr val="000000"/>
                </a:solidFill>
                <a:effectLst/>
                <a:uFill>
                  <a:solidFill>
                    <a:prstClr val="black">
                      <a:alpha val="0"/>
                    </a:prstClr>
                  </a:solidFill>
                </a:uFill>
                <a:latin typeface="Alfabet"/>
                <a:ea typeface="Alfabet"/>
                <a:cs typeface="Alfabet"/>
              </a:rPr>
              <a:t>Vandaag de dag begint </a:t>
            </a:r>
            <a:r>
              <a:rPr lang="nl-NL" sz="1000" b="1" i="0" u="none" strike="noStrike" cap="none" baseline="0" dirty="0">
                <a:solidFill>
                  <a:srgbClr val="000000"/>
                </a:solidFill>
                <a:effectLst/>
                <a:uFill>
                  <a:solidFill>
                    <a:prstClr val="black">
                      <a:alpha val="0"/>
                    </a:prstClr>
                  </a:solidFill>
                </a:uFill>
                <a:latin typeface="Alfabet"/>
                <a:ea typeface="Alfabet"/>
                <a:cs typeface="Alfabet"/>
              </a:rPr>
              <a:t>echte chip-to-cloud-beveiliging </a:t>
            </a:r>
            <a:r>
              <a:rPr lang="nl-NL" sz="1000" b="0" i="0" u="none" strike="noStrike" cap="none" baseline="0" dirty="0">
                <a:solidFill>
                  <a:srgbClr val="000000"/>
                </a:solidFill>
                <a:effectLst/>
                <a:uFill>
                  <a:solidFill>
                    <a:prstClr val="black">
                      <a:alpha val="0"/>
                    </a:prstClr>
                  </a:solidFill>
                </a:uFill>
                <a:latin typeface="Alfabet"/>
                <a:ea typeface="Alfabet"/>
                <a:cs typeface="Alfabet"/>
              </a:rPr>
              <a:t>op hardwareniveau… bij het silicium. </a:t>
            </a:r>
          </a:p>
          <a:p>
            <a:pPr defTabSz="997519">
              <a:spcBef>
                <a:spcPts val="5"/>
              </a:spcBef>
            </a:pPr>
            <a:endParaRPr sz="1000" kern="0" dirty="0">
              <a:solidFill>
                <a:sysClr val="windowText" lastClr="000000"/>
              </a:solidFill>
              <a:latin typeface="Alfabet" pitchFamily="2" charset="0"/>
              <a:ea typeface="Alfabet" pitchFamily="2" charset="0"/>
              <a:cs typeface="Verdana"/>
            </a:endParaRPr>
          </a:p>
          <a:p>
            <a:r>
              <a:rPr lang="nl-NL" sz="1000" b="0" i="0" u="none" strike="noStrike" cap="none" baseline="0" dirty="0">
                <a:solidFill>
                  <a:srgbClr val="000000"/>
                </a:solidFill>
                <a:effectLst/>
                <a:uFill>
                  <a:solidFill>
                    <a:prstClr val="black">
                      <a:alpha val="0"/>
                    </a:prstClr>
                  </a:solidFill>
                </a:uFill>
                <a:latin typeface="Alfabet"/>
                <a:ea typeface="Alfabet"/>
                <a:cs typeface="Alfabet"/>
              </a:rPr>
              <a:t>U kunt de processor zien als het stalen frame van een kluis: de kracht komt van de manier waarop hij is gebouwd, niet alleen van een slot dat aan de buitenkant is toegevoegd. Met beveiliging die is ontworpen in de kern van het apparaat, is de bescherming veel sterker.</a:t>
            </a:r>
          </a:p>
        </p:txBody>
      </p:sp>
      <p:sp>
        <p:nvSpPr>
          <p:cNvPr id="13" name="Rounded Rectangle 12">
            <a:extLst>
              <a:ext uri="{FF2B5EF4-FFF2-40B4-BE49-F238E27FC236}">
                <a16:creationId xmlns:a16="http://schemas.microsoft.com/office/drawing/2014/main" id="{0E404FDD-9BD8-A165-4269-6A3FF25A3CAC}"/>
              </a:ext>
            </a:extLst>
          </p:cNvPr>
          <p:cNvSpPr/>
          <p:nvPr/>
        </p:nvSpPr>
        <p:spPr>
          <a:xfrm>
            <a:off x="439867" y="7438929"/>
            <a:ext cx="2979607" cy="2175958"/>
          </a:xfrm>
          <a:prstGeom prst="roundRect">
            <a:avLst>
              <a:gd name="adj" fmla="val 5140"/>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A70093A4-7A1E-7E0F-3108-0632B8886342}"/>
              </a:ext>
            </a:extLst>
          </p:cNvPr>
          <p:cNvPicPr>
            <a:picLocks noChangeAspect="1"/>
          </p:cNvPicPr>
          <p:nvPr/>
        </p:nvPicPr>
        <p:blipFill>
          <a:blip r:embed="rId5"/>
          <a:stretch>
            <a:fillRect/>
          </a:stretch>
        </p:blipFill>
        <p:spPr>
          <a:xfrm>
            <a:off x="1306552" y="7815803"/>
            <a:ext cx="1238550" cy="1429797"/>
          </a:xfrm>
          <a:prstGeom prst="rect">
            <a:avLst/>
          </a:prstGeom>
          <a:noFill/>
        </p:spPr>
      </p:pic>
      <p:sp>
        <p:nvSpPr>
          <p:cNvPr id="15" name="Rounded Rectangle 14">
            <a:extLst>
              <a:ext uri="{FF2B5EF4-FFF2-40B4-BE49-F238E27FC236}">
                <a16:creationId xmlns:a16="http://schemas.microsoft.com/office/drawing/2014/main" id="{5CCE6F7A-A411-9FA9-D6EB-CA38BA20238F}"/>
              </a:ext>
            </a:extLst>
          </p:cNvPr>
          <p:cNvSpPr/>
          <p:nvPr/>
        </p:nvSpPr>
        <p:spPr>
          <a:xfrm>
            <a:off x="3500567" y="7446977"/>
            <a:ext cx="4065457" cy="2175958"/>
          </a:xfrm>
          <a:prstGeom prst="roundRect">
            <a:avLst>
              <a:gd name="adj" fmla="val 5286"/>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bject 24">
            <a:extLst>
              <a:ext uri="{FF2B5EF4-FFF2-40B4-BE49-F238E27FC236}">
                <a16:creationId xmlns:a16="http://schemas.microsoft.com/office/drawing/2014/main" id="{7C026F3B-C6A2-9275-7675-2195C526DD45}"/>
              </a:ext>
            </a:extLst>
          </p:cNvPr>
          <p:cNvSpPr txBox="1"/>
          <p:nvPr/>
        </p:nvSpPr>
        <p:spPr>
          <a:xfrm>
            <a:off x="4026388" y="7838564"/>
            <a:ext cx="3235330" cy="622069"/>
          </a:xfrm>
          <a:prstGeom prst="rect">
            <a:avLst/>
          </a:prstGeom>
        </p:spPr>
        <p:txBody>
          <a:bodyPr vert="horz" wrap="square" lIns="0" tIns="12469" rIns="0" bIns="0" rtlCol="0">
            <a:spAutoFit/>
          </a:bodyPr>
          <a:lstStyle/>
          <a:p>
            <a:pPr marL="57150" marR="5542" indent="-53975" defTabSz="997519">
              <a:spcBef>
                <a:spcPts val="578"/>
              </a:spcBef>
              <a:buSzPct val="88888"/>
              <a:buFontTx/>
              <a:buChar char="•"/>
              <a:tabLst>
                <a:tab pos="53975" algn="l"/>
              </a:tabLst>
            </a:pPr>
            <a:r>
              <a:rPr lang="nl-NL" sz="1000" b="0" i="0" u="none" strike="noStrike" cap="none" baseline="0" dirty="0">
                <a:solidFill>
                  <a:srgbClr val="221F1F"/>
                </a:solidFill>
                <a:effectLst/>
                <a:uFill>
                  <a:solidFill>
                    <a:prstClr val="black">
                      <a:alpha val="0"/>
                    </a:prstClr>
                  </a:solidFill>
                </a:uFill>
                <a:latin typeface="Alfabet"/>
                <a:ea typeface="Alfabet"/>
                <a:cs typeface="Alfabet"/>
              </a:rPr>
              <a:t>Wanneer een werknemer diens laptop aanzet, voert het silicium een 'handdruk' van één seconde uit. </a:t>
            </a:r>
            <a:br>
              <a:rPr lang="nl-NL" sz="1000" b="0" i="0" u="none" strike="noStrike" cap="none" baseline="0" dirty="0">
                <a:solidFill>
                  <a:srgbClr val="221F1F"/>
                </a:solidFill>
                <a:effectLst/>
                <a:uFill>
                  <a:solidFill>
                    <a:prstClr val="black">
                      <a:alpha val="0"/>
                    </a:prstClr>
                  </a:solidFill>
                </a:uFill>
                <a:latin typeface="Alfabet"/>
                <a:ea typeface="Alfabet"/>
                <a:cs typeface="Alfabet"/>
              </a:rPr>
            </a:br>
            <a:r>
              <a:rPr lang="nl-NL" sz="1000" b="0" i="0" u="none" strike="noStrike" cap="none" baseline="0" dirty="0">
                <a:solidFill>
                  <a:srgbClr val="221F1F"/>
                </a:solidFill>
                <a:effectLst/>
                <a:uFill>
                  <a:solidFill>
                    <a:prstClr val="black">
                      <a:alpha val="0"/>
                    </a:prstClr>
                  </a:solidFill>
                </a:uFill>
                <a:latin typeface="Alfabet"/>
                <a:ea typeface="Alfabet"/>
                <a:cs typeface="Alfabet"/>
              </a:rPr>
              <a:t>Het controleert het systeem op indringers voordat het scherm zelfs maar oplicht.</a:t>
            </a:r>
            <a:endParaRPr lang="en-US" sz="1000" kern="0" dirty="0">
              <a:solidFill>
                <a:srgbClr val="221F1F"/>
              </a:solidFill>
              <a:latin typeface="Alfabet" pitchFamily="2" charset="0"/>
              <a:ea typeface="Alfabet" pitchFamily="2" charset="0"/>
              <a:cs typeface="Verdana"/>
            </a:endParaRPr>
          </a:p>
        </p:txBody>
      </p:sp>
      <p:sp>
        <p:nvSpPr>
          <p:cNvPr id="17" name="object 24">
            <a:extLst>
              <a:ext uri="{FF2B5EF4-FFF2-40B4-BE49-F238E27FC236}">
                <a16:creationId xmlns:a16="http://schemas.microsoft.com/office/drawing/2014/main" id="{CF6847A9-4291-969E-DC2B-FEF7F4F29BD3}"/>
              </a:ext>
            </a:extLst>
          </p:cNvPr>
          <p:cNvSpPr txBox="1"/>
          <p:nvPr/>
        </p:nvSpPr>
        <p:spPr>
          <a:xfrm>
            <a:off x="4026388" y="8602375"/>
            <a:ext cx="3235330" cy="469669"/>
          </a:xfrm>
          <a:prstGeom prst="rect">
            <a:avLst/>
          </a:prstGeom>
        </p:spPr>
        <p:txBody>
          <a:bodyPr vert="horz" wrap="square" lIns="0" tIns="12469" rIns="0" bIns="0" rtlCol="0">
            <a:spAutoFit/>
          </a:bodyPr>
          <a:lstStyle/>
          <a:p>
            <a:pPr marL="57150" marR="5542" indent="-53975" defTabSz="997519">
              <a:spcBef>
                <a:spcPts val="578"/>
              </a:spcBef>
              <a:buSzPct val="88888"/>
              <a:buFontTx/>
              <a:buChar char="•"/>
              <a:tabLst>
                <a:tab pos="53975" algn="l"/>
              </a:tabLst>
            </a:pPr>
            <a:r>
              <a:rPr lang="nl-NL" sz="1000" b="0" i="0" u="none" strike="noStrike" cap="none" baseline="0">
                <a:solidFill>
                  <a:srgbClr val="221F1F"/>
                </a:solidFill>
                <a:effectLst/>
                <a:uFill>
                  <a:solidFill>
                    <a:prstClr val="black">
                      <a:alpha val="0"/>
                    </a:prstClr>
                  </a:solidFill>
                </a:uFill>
                <a:latin typeface="Alfabet"/>
                <a:ea typeface="Alfabet"/>
                <a:cs typeface="Alfabet"/>
              </a:rPr>
              <a:t>Dit proces stopt bedreigingen die softwarematige oplossingen niet kunnen zien omdat de software nog niet ‘wakker’ is.</a:t>
            </a:r>
            <a:endParaRPr sz="1000" kern="0">
              <a:solidFill>
                <a:sysClr val="windowText" lastClr="000000"/>
              </a:solidFill>
              <a:latin typeface="Alfabet" pitchFamily="2" charset="0"/>
              <a:ea typeface="Alfabet" pitchFamily="2" charset="0"/>
              <a:cs typeface="Verdana"/>
            </a:endParaRPr>
          </a:p>
        </p:txBody>
      </p:sp>
      <p:sp>
        <p:nvSpPr>
          <p:cNvPr id="18" name="object 24">
            <a:extLst>
              <a:ext uri="{FF2B5EF4-FFF2-40B4-BE49-F238E27FC236}">
                <a16:creationId xmlns:a16="http://schemas.microsoft.com/office/drawing/2014/main" id="{FF894450-51AB-9956-E3F3-7F2EDB67394B}"/>
              </a:ext>
            </a:extLst>
          </p:cNvPr>
          <p:cNvSpPr txBox="1"/>
          <p:nvPr/>
        </p:nvSpPr>
        <p:spPr>
          <a:xfrm>
            <a:off x="4004085" y="7536418"/>
            <a:ext cx="3235330" cy="164869"/>
          </a:xfrm>
          <a:prstGeom prst="rect">
            <a:avLst/>
          </a:prstGeom>
        </p:spPr>
        <p:txBody>
          <a:bodyPr vert="horz" wrap="square" lIns="0" tIns="12469" rIns="0" bIns="0" rtlCol="0">
            <a:spAutoFit/>
          </a:bodyPr>
          <a:lstStyle/>
          <a:p>
            <a:pPr marL="13854" defTabSz="997519">
              <a:spcBef>
                <a:spcPts val="98"/>
              </a:spcBef>
            </a:pPr>
            <a:r>
              <a:rPr lang="nl-NL" sz="1000" b="0" i="0" u="none" strike="noStrike" cap="none" baseline="0">
                <a:solidFill>
                  <a:srgbClr val="221F1F"/>
                </a:solidFill>
                <a:effectLst/>
                <a:uFill>
                  <a:solidFill>
                    <a:prstClr val="black">
                      <a:alpha val="0"/>
                    </a:prstClr>
                  </a:solidFill>
                </a:uFill>
                <a:latin typeface="Alfabet"/>
                <a:ea typeface="Alfabet"/>
                <a:cs typeface="Alfabet"/>
              </a:rPr>
              <a:t>Dit is wat functies zoals </a:t>
            </a:r>
            <a:r>
              <a:rPr lang="nl-NL" sz="1000" b="1" i="0" u="none" strike="noStrike" cap="none" baseline="0">
                <a:solidFill>
                  <a:srgbClr val="221F1F"/>
                </a:solidFill>
                <a:effectLst/>
                <a:uFill>
                  <a:solidFill>
                    <a:prstClr val="black">
                      <a:alpha val="0"/>
                    </a:prstClr>
                  </a:solidFill>
                </a:uFill>
                <a:latin typeface="Alfabet"/>
                <a:ea typeface="Alfabet"/>
                <a:cs typeface="Alfabet"/>
              </a:rPr>
              <a:t>Secure Boot</a:t>
            </a:r>
            <a:r>
              <a:rPr lang="nl-NL" sz="1000" b="0" i="0" u="none" strike="noStrike" cap="none" baseline="0">
                <a:solidFill>
                  <a:srgbClr val="221F1F"/>
                </a:solidFill>
                <a:effectLst/>
                <a:uFill>
                  <a:solidFill>
                    <a:prstClr val="black">
                      <a:alpha val="0"/>
                    </a:prstClr>
                  </a:solidFill>
                </a:uFill>
                <a:latin typeface="Alfabet"/>
                <a:ea typeface="Alfabet"/>
                <a:cs typeface="Alfabet"/>
              </a:rPr>
              <a:t> mogelijk maakt:</a:t>
            </a:r>
            <a:endParaRPr sz="1000" b="1" kern="0">
              <a:solidFill>
                <a:sysClr val="windowText" lastClr="000000"/>
              </a:solidFill>
              <a:latin typeface="Alfabet" pitchFamily="2" charset="0"/>
              <a:ea typeface="Alfabet" pitchFamily="2" charset="0"/>
              <a:cs typeface="Arial Black"/>
            </a:endParaRPr>
          </a:p>
        </p:txBody>
      </p:sp>
      <p:sp>
        <p:nvSpPr>
          <p:cNvPr id="19" name="object 25">
            <a:extLst>
              <a:ext uri="{FF2B5EF4-FFF2-40B4-BE49-F238E27FC236}">
                <a16:creationId xmlns:a16="http://schemas.microsoft.com/office/drawing/2014/main" id="{0BAC108A-DA3C-3BB5-9638-BC769870D752}"/>
              </a:ext>
            </a:extLst>
          </p:cNvPr>
          <p:cNvSpPr txBox="1"/>
          <p:nvPr/>
        </p:nvSpPr>
        <p:spPr>
          <a:xfrm>
            <a:off x="4087086" y="9243182"/>
            <a:ext cx="3476628" cy="287482"/>
          </a:xfrm>
          <a:prstGeom prst="rect">
            <a:avLst/>
          </a:prstGeom>
        </p:spPr>
        <p:txBody>
          <a:bodyPr vert="horz" wrap="square" lIns="0" tIns="13162" rIns="0" bIns="0" rtlCol="0">
            <a:spAutoFit/>
          </a:bodyPr>
          <a:lstStyle/>
          <a:p>
            <a:pPr marL="13854" marR="5542" indent="4849" defTabSz="997519">
              <a:spcBef>
                <a:spcPts val="104"/>
              </a:spcBef>
            </a:pPr>
            <a:r>
              <a:rPr lang="nl-NL" sz="900" b="1" i="1" u="none" strike="noStrike" cap="none" baseline="0">
                <a:solidFill>
                  <a:srgbClr val="4F000F"/>
                </a:solidFill>
                <a:effectLst/>
                <a:uFill>
                  <a:solidFill>
                    <a:prstClr val="black">
                      <a:alpha val="0"/>
                    </a:prstClr>
                  </a:solidFill>
                </a:uFill>
                <a:latin typeface="Alfabet"/>
                <a:ea typeface="Alfabet"/>
                <a:cs typeface="Alfabet"/>
              </a:rPr>
              <a:t>Door pc's met het juiste silicium te kiezen, versterken organisaties de structuur van hun digitale basis.</a:t>
            </a:r>
            <a:endParaRPr sz="900" kern="0">
              <a:solidFill>
                <a:sysClr val="windowText" lastClr="000000"/>
              </a:solidFill>
              <a:latin typeface="Alfabet" pitchFamily="2" charset="0"/>
              <a:ea typeface="Alfabet" pitchFamily="2" charset="0"/>
              <a:cs typeface="Arial"/>
            </a:endParaRPr>
          </a:p>
        </p:txBody>
      </p:sp>
      <p:sp>
        <p:nvSpPr>
          <p:cNvPr id="20" name="object 4">
            <a:extLst>
              <a:ext uri="{FF2B5EF4-FFF2-40B4-BE49-F238E27FC236}">
                <a16:creationId xmlns:a16="http://schemas.microsoft.com/office/drawing/2014/main" id="{0D12D914-473E-03E9-8D3E-4C9C709EA909}"/>
              </a:ext>
            </a:extLst>
          </p:cNvPr>
          <p:cNvSpPr txBox="1"/>
          <p:nvPr/>
        </p:nvSpPr>
        <p:spPr>
          <a:xfrm>
            <a:off x="448145" y="10325433"/>
            <a:ext cx="3789317" cy="1996440"/>
          </a:xfrm>
          <a:prstGeom prst="rect">
            <a:avLst/>
          </a:prstGeom>
        </p:spPr>
        <p:txBody>
          <a:bodyPr vert="horz" wrap="square" lIns="0" tIns="15240" rIns="0" bIns="0" rtlCol="0">
            <a:spAutoFit/>
          </a:bodyPr>
          <a:lstStyle/>
          <a:p>
            <a:r>
              <a:rPr lang="nl-NL" sz="1000" b="0" i="0" u="none" strike="noStrike" cap="none" baseline="0" dirty="0">
                <a:solidFill>
                  <a:srgbClr val="000000"/>
                </a:solidFill>
                <a:effectLst/>
                <a:uFill>
                  <a:solidFill>
                    <a:prstClr val="black">
                      <a:alpha val="0"/>
                    </a:prstClr>
                  </a:solidFill>
                </a:uFill>
                <a:latin typeface="Alfabet"/>
                <a:ea typeface="Alfabet"/>
                <a:cs typeface="Alfabet"/>
              </a:rPr>
              <a:t>Voor de beveiligingsbedreigingen van vandaag is meer nodig dan alleen wachtwoordbeheer. Oplossingen zoals biometrische gegevens op het apparaat, veilige authenticatie en door hardware ondersteunde identiteitsbescherming worden </a:t>
            </a:r>
            <a:r>
              <a:rPr lang="nl-NL" sz="1000" b="1" i="0" u="none" strike="noStrike" cap="none" baseline="0" dirty="0">
                <a:solidFill>
                  <a:srgbClr val="000000"/>
                </a:solidFill>
                <a:effectLst/>
                <a:uFill>
                  <a:solidFill>
                    <a:prstClr val="black">
                      <a:alpha val="0"/>
                    </a:prstClr>
                  </a:solidFill>
                </a:uFill>
                <a:latin typeface="Alfabet"/>
                <a:ea typeface="Alfabet"/>
                <a:cs typeface="Alfabet"/>
              </a:rPr>
              <a:t>de regel in plaats van de uitzondering</a:t>
            </a:r>
            <a:r>
              <a:rPr lang="nl-NL" sz="1000" b="0" i="0" u="none" strike="noStrike" cap="none" baseline="0" dirty="0">
                <a:solidFill>
                  <a:srgbClr val="000000"/>
                </a:solidFill>
                <a:effectLst/>
                <a:uFill>
                  <a:solidFill>
                    <a:prstClr val="black">
                      <a:alpha val="0"/>
                    </a:prstClr>
                  </a:solidFill>
                </a:uFill>
                <a:latin typeface="Alfabet"/>
                <a:ea typeface="Alfabet"/>
                <a:cs typeface="Alfabet"/>
              </a:rPr>
              <a:t>. Apparaten moeten vanaf de basis worden gebouwd met deze capaciteiten in gedachten, zodat organisaties hun mensen, gegevens en momentum kunnen beschermen.</a:t>
            </a:r>
          </a:p>
          <a:p>
            <a:endParaRPr lang="en-US" sz="1000" dirty="0">
              <a:latin typeface="Alfabet" pitchFamily="2" charset="0"/>
              <a:ea typeface="Alfabet" pitchFamily="2" charset="0"/>
            </a:endParaRPr>
          </a:p>
          <a:p>
            <a:r>
              <a:rPr lang="nl-NL" sz="1000" b="0" i="0" u="none" strike="noStrike" cap="none" baseline="0" dirty="0">
                <a:solidFill>
                  <a:srgbClr val="000000"/>
                </a:solidFill>
                <a:effectLst/>
                <a:uFill>
                  <a:solidFill>
                    <a:prstClr val="black">
                      <a:alpha val="0"/>
                    </a:prstClr>
                  </a:solidFill>
                </a:uFill>
                <a:latin typeface="Alfabet"/>
                <a:ea typeface="Alfabet"/>
                <a:cs typeface="Alfabet"/>
              </a:rPr>
              <a:t>Pc's aangedreven door Snapdragon® X Series-processors maken geavanceerde, AI-gestuurde biometrische beveiliging mogelijk, waaronder gezichtsherkenning op het apparaat </a:t>
            </a:r>
            <a:br>
              <a:rPr lang="nl-NL" sz="1000" b="0" i="0" u="none" strike="noStrike" cap="none" baseline="0" dirty="0">
                <a:solidFill>
                  <a:srgbClr val="000000"/>
                </a:solidFill>
                <a:effectLst/>
                <a:uFill>
                  <a:solidFill>
                    <a:prstClr val="black">
                      <a:alpha val="0"/>
                    </a:prstClr>
                  </a:solidFill>
                </a:uFill>
                <a:latin typeface="Alfabet"/>
                <a:ea typeface="Alfabet"/>
                <a:cs typeface="Alfabet"/>
              </a:rPr>
            </a:br>
            <a:r>
              <a:rPr lang="nl-NL" sz="1000" b="0" i="0" u="none" strike="noStrike" cap="none" baseline="0" dirty="0">
                <a:solidFill>
                  <a:srgbClr val="000000"/>
                </a:solidFill>
                <a:effectLst/>
                <a:uFill>
                  <a:solidFill>
                    <a:prstClr val="black">
                      <a:alpha val="0"/>
                    </a:prstClr>
                  </a:solidFill>
                </a:uFill>
                <a:latin typeface="Alfabet"/>
                <a:ea typeface="Alfabet"/>
                <a:cs typeface="Alfabet"/>
              </a:rPr>
              <a:t>en vingerafdrukverificatie.</a:t>
            </a:r>
          </a:p>
        </p:txBody>
      </p:sp>
      <p:sp>
        <p:nvSpPr>
          <p:cNvPr id="21" name="Rounded Rectangle 20">
            <a:extLst>
              <a:ext uri="{FF2B5EF4-FFF2-40B4-BE49-F238E27FC236}">
                <a16:creationId xmlns:a16="http://schemas.microsoft.com/office/drawing/2014/main" id="{1CE27AE9-C68F-66E1-2A85-67A4953AA2DD}"/>
              </a:ext>
            </a:extLst>
          </p:cNvPr>
          <p:cNvSpPr/>
          <p:nvPr/>
        </p:nvSpPr>
        <p:spPr>
          <a:xfrm>
            <a:off x="4674144" y="10229919"/>
            <a:ext cx="2886384" cy="2160679"/>
          </a:xfrm>
          <a:prstGeom prst="roundRect">
            <a:avLst>
              <a:gd name="adj" fmla="val 5140"/>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1E9809B7-5054-35D9-1009-E15ABEBE99DC}"/>
              </a:ext>
            </a:extLst>
          </p:cNvPr>
          <p:cNvPicPr>
            <a:picLocks noChangeAspect="1"/>
          </p:cNvPicPr>
          <p:nvPr/>
        </p:nvPicPr>
        <p:blipFill>
          <a:blip r:embed="rId6"/>
          <a:stretch>
            <a:fillRect/>
          </a:stretch>
        </p:blipFill>
        <p:spPr>
          <a:xfrm>
            <a:off x="5503604" y="10701141"/>
            <a:ext cx="1227463" cy="1218233"/>
          </a:xfrm>
          <a:prstGeom prst="rect">
            <a:avLst/>
          </a:prstGeom>
          <a:noFill/>
        </p:spPr>
      </p:pic>
      <p:sp>
        <p:nvSpPr>
          <p:cNvPr id="23" name="Rounded Rectangle 22">
            <a:extLst>
              <a:ext uri="{FF2B5EF4-FFF2-40B4-BE49-F238E27FC236}">
                <a16:creationId xmlns:a16="http://schemas.microsoft.com/office/drawing/2014/main" id="{1DA8DB0E-4827-3608-40E3-3E46F70D75D4}"/>
              </a:ext>
            </a:extLst>
          </p:cNvPr>
          <p:cNvSpPr/>
          <p:nvPr/>
        </p:nvSpPr>
        <p:spPr>
          <a:xfrm>
            <a:off x="417409" y="12818397"/>
            <a:ext cx="2998049" cy="2175958"/>
          </a:xfrm>
          <a:prstGeom prst="roundRect">
            <a:avLst>
              <a:gd name="adj" fmla="val 6745"/>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C7BE2D85-1EF7-A5CA-EB0F-AB1E7133112F}"/>
              </a:ext>
            </a:extLst>
          </p:cNvPr>
          <p:cNvPicPr>
            <a:picLocks noChangeAspect="1"/>
          </p:cNvPicPr>
          <p:nvPr/>
        </p:nvPicPr>
        <p:blipFill>
          <a:blip r:embed="rId7"/>
          <a:stretch>
            <a:fillRect/>
          </a:stretch>
        </p:blipFill>
        <p:spPr>
          <a:xfrm>
            <a:off x="1392901" y="13386057"/>
            <a:ext cx="1062737" cy="1062737"/>
          </a:xfrm>
          <a:prstGeom prst="rect">
            <a:avLst/>
          </a:prstGeom>
          <a:noFill/>
        </p:spPr>
      </p:pic>
      <p:sp>
        <p:nvSpPr>
          <p:cNvPr id="25" name="object 4">
            <a:extLst>
              <a:ext uri="{FF2B5EF4-FFF2-40B4-BE49-F238E27FC236}">
                <a16:creationId xmlns:a16="http://schemas.microsoft.com/office/drawing/2014/main" id="{70BF8C46-0C1D-0BF9-4FE8-8B71F3755FEB}"/>
              </a:ext>
            </a:extLst>
          </p:cNvPr>
          <p:cNvSpPr txBox="1"/>
          <p:nvPr/>
        </p:nvSpPr>
        <p:spPr>
          <a:xfrm>
            <a:off x="3980497" y="12968142"/>
            <a:ext cx="3408755" cy="594360"/>
          </a:xfrm>
          <a:prstGeom prst="rect">
            <a:avLst/>
          </a:prstGeom>
        </p:spPr>
        <p:txBody>
          <a:bodyPr vert="horz" wrap="square" lIns="0" tIns="15240" rIns="0" bIns="0" rtlCol="0">
            <a:spAutoFit/>
          </a:bodyPr>
          <a:lstStyle/>
          <a:p>
            <a:pPr marL="49183" defTabSz="997519">
              <a:spcBef>
                <a:spcPts val="120"/>
              </a:spcBef>
            </a:pPr>
            <a:r>
              <a:rPr lang="nl-NL" sz="1900" b="1" i="0" u="none" strike="noStrike" cap="none" baseline="0" dirty="0">
                <a:solidFill>
                  <a:srgbClr val="E71324"/>
                </a:solidFill>
                <a:effectLst/>
                <a:uFill>
                  <a:solidFill>
                    <a:prstClr val="black">
                      <a:alpha val="0"/>
                    </a:prstClr>
                  </a:solidFill>
                </a:uFill>
                <a:latin typeface="Alfabet"/>
                <a:ea typeface="Alfabet"/>
                <a:cs typeface="Alfabet"/>
              </a:rPr>
              <a:t>Wat maakt deze aanpak anders?</a:t>
            </a:r>
          </a:p>
        </p:txBody>
      </p:sp>
      <p:sp>
        <p:nvSpPr>
          <p:cNvPr id="26" name="object 4">
            <a:extLst>
              <a:ext uri="{FF2B5EF4-FFF2-40B4-BE49-F238E27FC236}">
                <a16:creationId xmlns:a16="http://schemas.microsoft.com/office/drawing/2014/main" id="{66A365BB-7EC1-D973-555F-6993A9808BDE}"/>
              </a:ext>
            </a:extLst>
          </p:cNvPr>
          <p:cNvSpPr txBox="1"/>
          <p:nvPr/>
        </p:nvSpPr>
        <p:spPr>
          <a:xfrm>
            <a:off x="4021916" y="13704123"/>
            <a:ext cx="3408755" cy="1246495"/>
          </a:xfrm>
          <a:prstGeom prst="rect">
            <a:avLst/>
          </a:prstGeom>
        </p:spPr>
        <p:txBody>
          <a:bodyPr vert="horz" wrap="square" lIns="0" tIns="15240" rIns="0" bIns="0" rtlCol="0">
            <a:spAutoFit/>
          </a:bodyPr>
          <a:lstStyle/>
          <a:p>
            <a:pPr defTabSz="997519"/>
            <a:r>
              <a:rPr lang="nl-NL" sz="1000" b="0" i="0" u="none" strike="noStrike" cap="none" baseline="0" dirty="0">
                <a:solidFill>
                  <a:srgbClr val="000000"/>
                </a:solidFill>
                <a:effectLst/>
                <a:uFill>
                  <a:solidFill>
                    <a:prstClr val="black">
                      <a:alpha val="0"/>
                    </a:prstClr>
                  </a:solidFill>
                </a:uFill>
                <a:latin typeface="Alfabet"/>
                <a:ea typeface="Alfabet"/>
                <a:cs typeface="Alfabet"/>
              </a:rPr>
              <a:t>Het bevat de </a:t>
            </a:r>
            <a:r>
              <a:rPr lang="nl-NL" sz="1000" b="1" i="0" u="none" strike="noStrike" cap="none" baseline="0" dirty="0">
                <a:solidFill>
                  <a:srgbClr val="000000"/>
                </a:solidFill>
                <a:effectLst/>
                <a:uFill>
                  <a:solidFill>
                    <a:prstClr val="black">
                      <a:alpha val="0"/>
                    </a:prstClr>
                  </a:solidFill>
                </a:uFill>
                <a:latin typeface="Alfabet"/>
                <a:ea typeface="Alfabet"/>
                <a:cs typeface="Alfabet"/>
              </a:rPr>
              <a:t>Qualcomm® Secure Processing Unit </a:t>
            </a:r>
            <a:r>
              <a:rPr lang="nl-NL" sz="1000" b="0" i="0" u="none" strike="noStrike" cap="none" baseline="0" dirty="0">
                <a:solidFill>
                  <a:srgbClr val="000000"/>
                </a:solidFill>
                <a:effectLst/>
                <a:uFill>
                  <a:solidFill>
                    <a:prstClr val="black">
                      <a:alpha val="0"/>
                    </a:prstClr>
                  </a:solidFill>
                </a:uFill>
                <a:latin typeface="Alfabet"/>
                <a:ea typeface="Alfabet"/>
                <a:cs typeface="Alfabet"/>
              </a:rPr>
              <a:t>(</a:t>
            </a:r>
            <a:r>
              <a:rPr lang="nl-NL" sz="1000" b="1" i="0" u="none" strike="noStrike" cap="none" baseline="0" dirty="0">
                <a:solidFill>
                  <a:srgbClr val="000000"/>
                </a:solidFill>
                <a:effectLst/>
                <a:uFill>
                  <a:solidFill>
                    <a:prstClr val="black">
                      <a:alpha val="0"/>
                    </a:prstClr>
                  </a:solidFill>
                </a:uFill>
                <a:latin typeface="Alfabet"/>
                <a:ea typeface="Alfabet"/>
                <a:cs typeface="Alfabet"/>
              </a:rPr>
              <a:t>SPU</a:t>
            </a:r>
            <a:r>
              <a:rPr lang="nl-NL" sz="1000" b="0" i="0" u="none" strike="noStrike" cap="none" baseline="0" dirty="0">
                <a:solidFill>
                  <a:srgbClr val="000000"/>
                </a:solidFill>
                <a:effectLst/>
                <a:uFill>
                  <a:solidFill>
                    <a:prstClr val="black">
                      <a:alpha val="0"/>
                    </a:prstClr>
                  </a:solidFill>
                </a:uFill>
                <a:latin typeface="Alfabet"/>
                <a:ea typeface="Alfabet"/>
                <a:cs typeface="Alfabet"/>
              </a:rPr>
              <a:t>). Dit is een speciale, geïsoleerde hardwarekern die fungeert als een kluis voor uw biometrische gegevens, versleutelingssleutels en digitale identiteiten. </a:t>
            </a:r>
            <a:br>
              <a:rPr lang="nl-NL" sz="1000" b="0" i="0" u="none" strike="noStrike" cap="none" baseline="0" dirty="0">
                <a:solidFill>
                  <a:srgbClr val="000000"/>
                </a:solidFill>
                <a:effectLst/>
                <a:uFill>
                  <a:solidFill>
                    <a:prstClr val="black">
                      <a:alpha val="0"/>
                    </a:prstClr>
                  </a:solidFill>
                </a:uFill>
                <a:latin typeface="Alfabet"/>
                <a:ea typeface="Alfabet"/>
                <a:cs typeface="Alfabet"/>
              </a:rPr>
            </a:br>
            <a:r>
              <a:rPr lang="nl-NL" sz="1000" b="0" i="0" u="none" strike="noStrike" cap="none" baseline="0" dirty="0">
                <a:solidFill>
                  <a:srgbClr val="000000"/>
                </a:solidFill>
                <a:effectLst/>
                <a:uFill>
                  <a:solidFill>
                    <a:prstClr val="black">
                      <a:alpha val="0"/>
                    </a:prstClr>
                  </a:solidFill>
                </a:uFill>
                <a:latin typeface="Alfabet"/>
                <a:ea typeface="Alfabet"/>
                <a:cs typeface="Alfabet"/>
              </a:rPr>
              <a:t>De Qualcomm SPU werkt onafhankelijk van de hoofd-CPU en is ontworpen om gevoelige gegevens privé te houden, op het apparaat te bewaren en te beschermen tegen aanvallen die zich op het hoofdsysteem richten. </a:t>
            </a:r>
            <a:endParaRPr lang="en-MY" sz="1000" dirty="0">
              <a:latin typeface="Alfabet" pitchFamily="2" charset="0"/>
              <a:ea typeface="Alfabet" pitchFamily="2" charset="0"/>
            </a:endParaRPr>
          </a:p>
        </p:txBody>
      </p:sp>
      <p:sp>
        <p:nvSpPr>
          <p:cNvPr id="27" name="Rounded Rectangle 26">
            <a:extLst>
              <a:ext uri="{FF2B5EF4-FFF2-40B4-BE49-F238E27FC236}">
                <a16:creationId xmlns:a16="http://schemas.microsoft.com/office/drawing/2014/main" id="{E2701605-5273-3512-98BF-8593A401E3D3}"/>
              </a:ext>
            </a:extLst>
          </p:cNvPr>
          <p:cNvSpPr/>
          <p:nvPr/>
        </p:nvSpPr>
        <p:spPr>
          <a:xfrm>
            <a:off x="209362" y="15337487"/>
            <a:ext cx="4330888" cy="2175958"/>
          </a:xfrm>
          <a:prstGeom prst="roundRect">
            <a:avLst>
              <a:gd name="adj" fmla="val 5286"/>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8E2E0145-D91F-145D-C540-A2461FCF1FB8}"/>
              </a:ext>
            </a:extLst>
          </p:cNvPr>
          <p:cNvPicPr>
            <a:picLocks noChangeAspect="1"/>
          </p:cNvPicPr>
          <p:nvPr/>
        </p:nvPicPr>
        <p:blipFill>
          <a:blip r:embed="rId8"/>
          <a:stretch>
            <a:fillRect/>
          </a:stretch>
        </p:blipFill>
        <p:spPr>
          <a:xfrm>
            <a:off x="5478521" y="15760760"/>
            <a:ext cx="1261238" cy="1344094"/>
          </a:xfrm>
          <a:prstGeom prst="rect">
            <a:avLst/>
          </a:prstGeom>
          <a:noFill/>
        </p:spPr>
      </p:pic>
      <p:sp>
        <p:nvSpPr>
          <p:cNvPr id="30" name="object 4">
            <a:extLst>
              <a:ext uri="{FF2B5EF4-FFF2-40B4-BE49-F238E27FC236}">
                <a16:creationId xmlns:a16="http://schemas.microsoft.com/office/drawing/2014/main" id="{63D14290-EB22-E5E6-BDEF-C289ECB0928F}"/>
              </a:ext>
            </a:extLst>
          </p:cNvPr>
          <p:cNvSpPr txBox="1"/>
          <p:nvPr/>
        </p:nvSpPr>
        <p:spPr>
          <a:xfrm>
            <a:off x="448146" y="15449617"/>
            <a:ext cx="3553884" cy="594360"/>
          </a:xfrm>
          <a:prstGeom prst="rect">
            <a:avLst/>
          </a:prstGeom>
        </p:spPr>
        <p:txBody>
          <a:bodyPr vert="horz" wrap="square" lIns="0" tIns="15240" rIns="0" bIns="0" rtlCol="0">
            <a:spAutoFit/>
          </a:bodyPr>
          <a:lstStyle/>
          <a:p>
            <a:pPr defTabSz="997519"/>
            <a:r>
              <a:rPr lang="nl-NL" sz="1900" b="1" i="0" u="none" strike="noStrike" cap="none" baseline="0">
                <a:solidFill>
                  <a:srgbClr val="E71324"/>
                </a:solidFill>
                <a:effectLst/>
                <a:uFill>
                  <a:solidFill>
                    <a:prstClr val="black">
                      <a:alpha val="0"/>
                    </a:prstClr>
                  </a:solidFill>
                </a:uFill>
                <a:latin typeface="Alfabet"/>
                <a:ea typeface="Alfabet"/>
                <a:cs typeface="Alfabet"/>
              </a:rPr>
              <a:t>Een processor die krachtige software kan verwerken</a:t>
            </a:r>
          </a:p>
        </p:txBody>
      </p:sp>
      <p:sp>
        <p:nvSpPr>
          <p:cNvPr id="31" name="object 4">
            <a:extLst>
              <a:ext uri="{FF2B5EF4-FFF2-40B4-BE49-F238E27FC236}">
                <a16:creationId xmlns:a16="http://schemas.microsoft.com/office/drawing/2014/main" id="{C330704C-721B-4078-A727-B59E3B924502}"/>
              </a:ext>
            </a:extLst>
          </p:cNvPr>
          <p:cNvSpPr txBox="1"/>
          <p:nvPr/>
        </p:nvSpPr>
        <p:spPr>
          <a:xfrm>
            <a:off x="448146" y="16151151"/>
            <a:ext cx="4092104" cy="1246495"/>
          </a:xfrm>
          <a:prstGeom prst="rect">
            <a:avLst/>
          </a:prstGeom>
        </p:spPr>
        <p:txBody>
          <a:bodyPr vert="horz" wrap="square" lIns="0" tIns="15240" rIns="0" bIns="0" rtlCol="0">
            <a:spAutoFit/>
          </a:bodyPr>
          <a:lstStyle/>
          <a:p>
            <a:r>
              <a:rPr lang="nl-NL" sz="1000" b="0" i="0" u="none" strike="noStrike" cap="none" spc="-30" baseline="0" dirty="0">
                <a:solidFill>
                  <a:srgbClr val="000000"/>
                </a:solidFill>
                <a:effectLst/>
                <a:uFill>
                  <a:solidFill>
                    <a:prstClr val="black">
                      <a:alpha val="0"/>
                    </a:prstClr>
                  </a:solidFill>
                </a:uFill>
                <a:latin typeface="Alfabet"/>
                <a:ea typeface="Alfabet"/>
                <a:cs typeface="Alfabet"/>
              </a:rPr>
              <a:t>Aanvullende beveiligingssoftware, zoals CrowdStrike, Bitdefender of VPN's, is nog steeds absoluut essentieel. Maar op oudere pc's worden ze vaak geleverd met een ‘beveiligingsbelasting’, wat betekent dat ze merkbare vertragingen en een kortere levensduur van de accu hebben.</a:t>
            </a:r>
          </a:p>
          <a:p>
            <a:endParaRPr lang="en-US" sz="1000" spc="-30" dirty="0">
              <a:latin typeface="Alfabet" pitchFamily="2" charset="0"/>
              <a:ea typeface="Alfabet" pitchFamily="2" charset="0"/>
            </a:endParaRPr>
          </a:p>
          <a:p>
            <a:r>
              <a:rPr lang="nl-NL" sz="1000" b="0" i="0" u="none" strike="noStrike" cap="none" spc="-30" baseline="0" dirty="0">
                <a:solidFill>
                  <a:srgbClr val="000000"/>
                </a:solidFill>
                <a:effectLst/>
                <a:uFill>
                  <a:solidFill>
                    <a:prstClr val="black">
                      <a:alpha val="0"/>
                    </a:prstClr>
                  </a:solidFill>
                </a:uFill>
                <a:latin typeface="Alfabet"/>
                <a:ea typeface="Alfabet"/>
                <a:cs typeface="Alfabet"/>
              </a:rPr>
              <a:t>Dit dwingt werknemers met oudere pc's om te kiezen tussen het uitschakelen van beveiligingsfuncties om productief te blijven of een blijvende pc-vertraging te hebben.</a:t>
            </a:r>
          </a:p>
        </p:txBody>
      </p:sp>
      <p:sp>
        <p:nvSpPr>
          <p:cNvPr id="32" name="Rounded Rectangle 31">
            <a:extLst>
              <a:ext uri="{FF2B5EF4-FFF2-40B4-BE49-F238E27FC236}">
                <a16:creationId xmlns:a16="http://schemas.microsoft.com/office/drawing/2014/main" id="{4074EDAC-FEEB-31FB-EC5B-89DF78EE3E19}"/>
              </a:ext>
            </a:extLst>
          </p:cNvPr>
          <p:cNvSpPr/>
          <p:nvPr/>
        </p:nvSpPr>
        <p:spPr>
          <a:xfrm>
            <a:off x="192634" y="17620552"/>
            <a:ext cx="7374814" cy="2247940"/>
          </a:xfrm>
          <a:prstGeom prst="roundRect">
            <a:avLst>
              <a:gd name="adj" fmla="val 6745"/>
            </a:avLst>
          </a:prstGeom>
          <a:solidFill>
            <a:srgbClr val="E7E7EB">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bject 5">
            <a:extLst>
              <a:ext uri="{FF2B5EF4-FFF2-40B4-BE49-F238E27FC236}">
                <a16:creationId xmlns:a16="http://schemas.microsoft.com/office/drawing/2014/main" id="{E4E43A0F-ABAB-D353-19EA-1CC69113B4A6}"/>
              </a:ext>
            </a:extLst>
          </p:cNvPr>
          <p:cNvSpPr txBox="1"/>
          <p:nvPr/>
        </p:nvSpPr>
        <p:spPr>
          <a:xfrm>
            <a:off x="448146" y="17732265"/>
            <a:ext cx="3168708" cy="318655"/>
          </a:xfrm>
          <a:prstGeom prst="rect">
            <a:avLst/>
          </a:prstGeom>
        </p:spPr>
        <p:txBody>
          <a:bodyPr vert="horz" wrap="square" lIns="0" tIns="13855" rIns="0" bIns="0" rtlCol="0">
            <a:spAutoFit/>
          </a:bodyPr>
          <a:lstStyle/>
          <a:p>
            <a:pPr defTabSz="997519"/>
            <a:r>
              <a:rPr lang="nl-NL" sz="2000" b="1" i="0" u="none" strike="noStrike" cap="none" baseline="0" dirty="0">
                <a:solidFill>
                  <a:srgbClr val="500010"/>
                </a:solidFill>
                <a:effectLst/>
                <a:uFill>
                  <a:solidFill>
                    <a:prstClr val="black">
                      <a:alpha val="0"/>
                    </a:prstClr>
                  </a:solidFill>
                </a:uFill>
                <a:latin typeface="Alfabet"/>
                <a:ea typeface="Alfabet"/>
                <a:cs typeface="Alfabet"/>
              </a:rPr>
              <a:t>De toekomst veiligstellen</a:t>
            </a:r>
          </a:p>
        </p:txBody>
      </p:sp>
      <p:sp>
        <p:nvSpPr>
          <p:cNvPr id="34" name="object 19">
            <a:extLst>
              <a:ext uri="{FF2B5EF4-FFF2-40B4-BE49-F238E27FC236}">
                <a16:creationId xmlns:a16="http://schemas.microsoft.com/office/drawing/2014/main" id="{BC2A8D47-88C1-7D6F-2335-432A1B52AED2}"/>
              </a:ext>
            </a:extLst>
          </p:cNvPr>
          <p:cNvSpPr txBox="1"/>
          <p:nvPr/>
        </p:nvSpPr>
        <p:spPr>
          <a:xfrm>
            <a:off x="428394" y="18288446"/>
            <a:ext cx="3307253" cy="784527"/>
          </a:xfrm>
          <a:prstGeom prst="rect">
            <a:avLst/>
          </a:prstGeom>
        </p:spPr>
        <p:txBody>
          <a:bodyPr vert="horz" wrap="square" lIns="0" tIns="13162" rIns="0" bIns="0" rtlCol="0">
            <a:spAutoFit/>
          </a:bodyPr>
          <a:lstStyle/>
          <a:p>
            <a:pPr marR="5542" defTabSz="997519">
              <a:lnSpc>
                <a:spcPct val="101699"/>
              </a:lnSpc>
            </a:pPr>
            <a:r>
              <a:rPr lang="nl-NL" sz="1000" b="0" i="0" u="none" strike="noStrike" cap="none" dirty="0">
                <a:solidFill>
                  <a:srgbClr val="000000"/>
                </a:solidFill>
                <a:effectLst/>
                <a:uFill>
                  <a:solidFill>
                    <a:prstClr val="black">
                      <a:alpha val="0"/>
                    </a:prstClr>
                  </a:solidFill>
                </a:uFill>
                <a:latin typeface="Alfabet"/>
                <a:ea typeface="Alfabet"/>
                <a:cs typeface="Alfabet"/>
              </a:rPr>
              <a:t>Ambitieuze organisaties gaan snel en </a:t>
            </a:r>
            <a:r>
              <a:rPr lang="nl-NL" sz="1000" b="1" i="0" u="none" strike="noStrike" cap="none" dirty="0">
                <a:solidFill>
                  <a:srgbClr val="000000"/>
                </a:solidFill>
                <a:effectLst/>
                <a:uFill>
                  <a:solidFill>
                    <a:prstClr val="black">
                      <a:alpha val="0"/>
                    </a:prstClr>
                  </a:solidFill>
                </a:uFill>
                <a:latin typeface="Alfabet"/>
                <a:ea typeface="Alfabet"/>
                <a:cs typeface="Alfabet"/>
              </a:rPr>
              <a:t>pc-beveiliging mag ze niet vertragen.</a:t>
            </a:r>
            <a:r>
              <a:rPr lang="nl-NL" sz="1000" b="0" i="0" u="none" strike="noStrike" cap="none" dirty="0">
                <a:solidFill>
                  <a:srgbClr val="000000"/>
                </a:solidFill>
                <a:effectLst/>
                <a:uFill>
                  <a:solidFill>
                    <a:prstClr val="black">
                      <a:alpha val="0"/>
                    </a:prstClr>
                  </a:solidFill>
                </a:uFill>
                <a:latin typeface="Alfabet"/>
                <a:ea typeface="Alfabet"/>
                <a:cs typeface="Alfabet"/>
              </a:rPr>
              <a:t> In plaats daarvan stelt sterke ingebouwde beveiliging teams in staat om met vertrouwen groei na te streven en nieuwe kansen </a:t>
            </a:r>
            <a:br>
              <a:rPr lang="nl-NL" sz="1000" b="0" i="0" u="none" strike="noStrike" cap="none" dirty="0">
                <a:solidFill>
                  <a:srgbClr val="000000"/>
                </a:solidFill>
                <a:effectLst/>
                <a:uFill>
                  <a:solidFill>
                    <a:prstClr val="black">
                      <a:alpha val="0"/>
                    </a:prstClr>
                  </a:solidFill>
                </a:uFill>
                <a:latin typeface="Alfabet"/>
                <a:ea typeface="Alfabet"/>
                <a:cs typeface="Alfabet"/>
              </a:rPr>
            </a:br>
            <a:r>
              <a:rPr lang="nl-NL" sz="1000" b="0" i="0" u="none" strike="noStrike" cap="none" dirty="0">
                <a:solidFill>
                  <a:srgbClr val="000000"/>
                </a:solidFill>
                <a:effectLst/>
                <a:uFill>
                  <a:solidFill>
                    <a:prstClr val="black">
                      <a:alpha val="0"/>
                    </a:prstClr>
                  </a:solidFill>
                </a:uFill>
                <a:latin typeface="Alfabet"/>
                <a:ea typeface="Alfabet"/>
                <a:cs typeface="Alfabet"/>
              </a:rPr>
              <a:t>te benutten. </a:t>
            </a:r>
            <a:endParaRPr lang="en-MY" sz="1000" kern="0" dirty="0">
              <a:latin typeface="Alfabet" pitchFamily="2" charset="0"/>
              <a:ea typeface="Alfabet" pitchFamily="2" charset="0"/>
              <a:cs typeface="Verdana"/>
            </a:endParaRPr>
          </a:p>
        </p:txBody>
      </p:sp>
      <p:sp>
        <p:nvSpPr>
          <p:cNvPr id="35" name="object 19">
            <a:extLst>
              <a:ext uri="{FF2B5EF4-FFF2-40B4-BE49-F238E27FC236}">
                <a16:creationId xmlns:a16="http://schemas.microsoft.com/office/drawing/2014/main" id="{F4CDE6A2-DEEE-5CD7-3F7B-551F7C4968D2}"/>
              </a:ext>
            </a:extLst>
          </p:cNvPr>
          <p:cNvSpPr txBox="1"/>
          <p:nvPr/>
        </p:nvSpPr>
        <p:spPr>
          <a:xfrm>
            <a:off x="448146" y="19243979"/>
            <a:ext cx="3134591" cy="470362"/>
          </a:xfrm>
          <a:prstGeom prst="rect">
            <a:avLst/>
          </a:prstGeom>
        </p:spPr>
        <p:txBody>
          <a:bodyPr vert="horz" wrap="square" lIns="0" tIns="13162" rIns="0" bIns="0" rtlCol="0">
            <a:spAutoFit/>
          </a:bodyPr>
          <a:lstStyle/>
          <a:p>
            <a:pPr marR="5542" defTabSz="997519"/>
            <a:r>
              <a:rPr lang="nl-NL" sz="1000" b="0" i="0" u="none" strike="noStrike" cap="none" baseline="0" dirty="0">
                <a:solidFill>
                  <a:srgbClr val="000000"/>
                </a:solidFill>
                <a:effectLst/>
                <a:uFill>
                  <a:solidFill>
                    <a:prstClr val="black">
                      <a:alpha val="0"/>
                    </a:prstClr>
                  </a:solidFill>
                </a:uFill>
                <a:latin typeface="Alfabet"/>
                <a:ea typeface="Alfabet"/>
                <a:cs typeface="Alfabet"/>
              </a:rPr>
              <a:t>Bij het evalueren van de volgende pc-vernieuwing moeten organisaties onthouden dat ze niet alleen apparaten kopen, </a:t>
            </a:r>
            <a:endParaRPr sz="1000" kern="0" dirty="0">
              <a:latin typeface="Alfabet" pitchFamily="2" charset="0"/>
              <a:ea typeface="Alfabet" pitchFamily="2" charset="0"/>
              <a:cs typeface="Verdana"/>
            </a:endParaRPr>
          </a:p>
        </p:txBody>
      </p:sp>
      <p:sp>
        <p:nvSpPr>
          <p:cNvPr id="36" name="object 20">
            <a:extLst>
              <a:ext uri="{FF2B5EF4-FFF2-40B4-BE49-F238E27FC236}">
                <a16:creationId xmlns:a16="http://schemas.microsoft.com/office/drawing/2014/main" id="{8EC5BC5A-3027-C52D-142A-2C2286520576}"/>
              </a:ext>
            </a:extLst>
          </p:cNvPr>
          <p:cNvSpPr txBox="1"/>
          <p:nvPr/>
        </p:nvSpPr>
        <p:spPr>
          <a:xfrm>
            <a:off x="4006671" y="18288446"/>
            <a:ext cx="3340060" cy="775162"/>
          </a:xfrm>
          <a:prstGeom prst="rect">
            <a:avLst/>
          </a:prstGeom>
        </p:spPr>
        <p:txBody>
          <a:bodyPr vert="horz" wrap="square" lIns="0" tIns="13162" rIns="0" bIns="0" rtlCol="0">
            <a:spAutoFit/>
          </a:bodyPr>
          <a:lstStyle/>
          <a:p>
            <a:r>
              <a:rPr lang="nl-NL" sz="1000" b="0" i="0" u="none" strike="noStrike" cap="none" baseline="0">
                <a:solidFill>
                  <a:srgbClr val="000000"/>
                </a:solidFill>
                <a:effectLst/>
                <a:uFill>
                  <a:solidFill>
                    <a:prstClr val="black">
                      <a:alpha val="0"/>
                    </a:prstClr>
                  </a:solidFill>
                </a:uFill>
                <a:latin typeface="Alfabet"/>
                <a:ea typeface="Alfabet"/>
                <a:cs typeface="Alfabet"/>
              </a:rPr>
              <a:t>maar dat ze </a:t>
            </a:r>
            <a:r>
              <a:rPr lang="nl-NL" sz="1000" b="1" i="0" u="none" strike="noStrike" cap="none" baseline="0">
                <a:solidFill>
                  <a:srgbClr val="000000"/>
                </a:solidFill>
                <a:effectLst/>
                <a:uFill>
                  <a:solidFill>
                    <a:prstClr val="black">
                      <a:alpha val="0"/>
                    </a:prstClr>
                  </a:solidFill>
                </a:uFill>
                <a:latin typeface="Alfabet"/>
                <a:ea typeface="Alfabet"/>
                <a:cs typeface="Alfabet"/>
              </a:rPr>
              <a:t>investeren in het vermogen om met vertrouwen te groeien</a:t>
            </a:r>
            <a:r>
              <a:rPr lang="nl-NL" sz="1000" b="0" i="0" u="none" strike="noStrike" cap="none" baseline="0">
                <a:solidFill>
                  <a:srgbClr val="000000"/>
                </a:solidFill>
                <a:effectLst/>
                <a:uFill>
                  <a:solidFill>
                    <a:prstClr val="black">
                      <a:alpha val="0"/>
                    </a:prstClr>
                  </a:solidFill>
                </a:uFill>
                <a:latin typeface="Alfabet"/>
                <a:ea typeface="Alfabet"/>
                <a:cs typeface="Alfabet"/>
              </a:rPr>
              <a:t>. Met de volgende generatie Snapdragon X Series-processors profiteren bedrijven van een krachtige basis op siliciumniveau die zowel activiteiten als toekomstige ambities mogelijk maakt.</a:t>
            </a:r>
          </a:p>
        </p:txBody>
      </p:sp>
      <p:pic>
        <p:nvPicPr>
          <p:cNvPr id="38" name="Picture 37">
            <a:extLst>
              <a:ext uri="{FF2B5EF4-FFF2-40B4-BE49-F238E27FC236}">
                <a16:creationId xmlns:a16="http://schemas.microsoft.com/office/drawing/2014/main" id="{A16AE663-BCA0-08BB-07B8-8CA45766D891}"/>
              </a:ext>
            </a:extLst>
          </p:cNvPr>
          <p:cNvPicPr>
            <a:picLocks noChangeAspect="1"/>
          </p:cNvPicPr>
          <p:nvPr/>
        </p:nvPicPr>
        <p:blipFill>
          <a:blip r:embed="rId9"/>
          <a:stretch>
            <a:fillRect/>
          </a:stretch>
        </p:blipFill>
        <p:spPr>
          <a:xfrm>
            <a:off x="365760" y="20211723"/>
            <a:ext cx="731520" cy="731520"/>
          </a:xfrm>
          <a:prstGeom prst="rect">
            <a:avLst/>
          </a:prstGeom>
        </p:spPr>
      </p:pic>
      <p:sp>
        <p:nvSpPr>
          <p:cNvPr id="39" name="Rounded Rectangle 28">
            <a:extLst>
              <a:ext uri="{FF2B5EF4-FFF2-40B4-BE49-F238E27FC236}">
                <a16:creationId xmlns:a16="http://schemas.microsoft.com/office/drawing/2014/main" id="{4DC09AD7-7A89-F9BC-E27B-779D795F4838}"/>
              </a:ext>
            </a:extLst>
          </p:cNvPr>
          <p:cNvSpPr/>
          <p:nvPr/>
        </p:nvSpPr>
        <p:spPr>
          <a:xfrm>
            <a:off x="5952655" y="20322905"/>
            <a:ext cx="1463040" cy="509154"/>
          </a:xfrm>
          <a:prstGeom prst="roundRect">
            <a:avLst>
              <a:gd name="adj" fmla="val 20721"/>
            </a:avLst>
          </a:prstGeom>
          <a:solidFill>
            <a:srgbClr val="E713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200" b="0" i="0" u="none" strike="noStrike" cap="none" baseline="0">
                <a:solidFill>
                  <a:srgbClr val="FFFFFF"/>
                </a:solidFill>
                <a:effectLst/>
                <a:uFill>
                  <a:solidFill>
                    <a:prstClr val="black">
                      <a:alpha val="0"/>
                    </a:prstClr>
                  </a:solidFill>
                </a:uFill>
                <a:latin typeface="Alfabet"/>
                <a:ea typeface="Alfabet"/>
                <a:cs typeface="Alfabet"/>
              </a:rPr>
              <a:t>Meer informatie</a:t>
            </a:r>
          </a:p>
        </p:txBody>
      </p:sp>
      <p:sp>
        <p:nvSpPr>
          <p:cNvPr id="40" name="object 6">
            <a:extLst>
              <a:ext uri="{FF2B5EF4-FFF2-40B4-BE49-F238E27FC236}">
                <a16:creationId xmlns:a16="http://schemas.microsoft.com/office/drawing/2014/main" id="{0ADBD637-8CA0-DD51-72BF-DC630D4750EF}"/>
              </a:ext>
            </a:extLst>
          </p:cNvPr>
          <p:cNvSpPr txBox="1"/>
          <p:nvPr/>
        </p:nvSpPr>
        <p:spPr>
          <a:xfrm>
            <a:off x="1463040" y="20179449"/>
            <a:ext cx="4378960" cy="805947"/>
          </a:xfrm>
          <a:prstGeom prst="rect">
            <a:avLst/>
          </a:prstGeom>
        </p:spPr>
        <p:txBody>
          <a:bodyPr vert="horz" wrap="square" lIns="0" tIns="13162" rIns="0" bIns="0" rtlCol="0">
            <a:spAutoFit/>
          </a:bodyPr>
          <a:lstStyle/>
          <a:p>
            <a:pPr marR="5542" defTabSz="997300">
              <a:lnSpc>
                <a:spcPct val="109000"/>
              </a:lnSpc>
            </a:pPr>
            <a:r>
              <a:rPr lang="nl-NL" sz="1400" b="1" i="0" u="none" strike="noStrike" cap="none" baseline="0" dirty="0">
                <a:solidFill>
                  <a:srgbClr val="500010"/>
                </a:solidFill>
                <a:effectLst/>
                <a:uFill>
                  <a:solidFill>
                    <a:prstClr val="black">
                      <a:alpha val="0"/>
                    </a:prstClr>
                  </a:solidFill>
                </a:uFill>
                <a:latin typeface="Alfabet"/>
                <a:ea typeface="Alfabet"/>
                <a:cs typeface="Alfabet"/>
              </a:rPr>
              <a:t>Hoe beveiligt u uw bedrijf zonder </a:t>
            </a:r>
            <a:br>
              <a:rPr lang="nl-NL" sz="1400" b="1" i="0" u="none" strike="noStrike" cap="none" baseline="0" dirty="0">
                <a:solidFill>
                  <a:srgbClr val="500010"/>
                </a:solidFill>
                <a:effectLst/>
                <a:uFill>
                  <a:solidFill>
                    <a:prstClr val="black">
                      <a:alpha val="0"/>
                    </a:prstClr>
                  </a:solidFill>
                </a:uFill>
                <a:latin typeface="Alfabet"/>
                <a:ea typeface="Alfabet"/>
                <a:cs typeface="Alfabet"/>
              </a:rPr>
            </a:br>
            <a:r>
              <a:rPr lang="nl-NL" sz="1400" b="1" i="0" u="none" strike="noStrike" cap="none" baseline="0" dirty="0">
                <a:solidFill>
                  <a:srgbClr val="500010"/>
                </a:solidFill>
                <a:effectLst/>
                <a:uFill>
                  <a:solidFill>
                    <a:prstClr val="black">
                      <a:alpha val="0"/>
                    </a:prstClr>
                  </a:solidFill>
                </a:uFill>
                <a:latin typeface="Alfabet"/>
                <a:ea typeface="Alfabet"/>
                <a:cs typeface="Alfabet"/>
              </a:rPr>
              <a:t>uw team te vertragen?</a:t>
            </a:r>
          </a:p>
          <a:p>
            <a:pPr marR="5542" defTabSz="997300">
              <a:lnSpc>
                <a:spcPct val="109000"/>
              </a:lnSpc>
            </a:pPr>
            <a:r>
              <a:rPr lang="nl-NL" sz="1900" b="1" i="0" u="none" strike="noStrike" cap="none" baseline="0" dirty="0">
                <a:solidFill>
                  <a:srgbClr val="E71324"/>
                </a:solidFill>
                <a:effectLst/>
                <a:uFill>
                  <a:solidFill>
                    <a:prstClr val="black">
                      <a:alpha val="0"/>
                    </a:prstClr>
                  </a:solidFill>
                </a:uFill>
                <a:latin typeface="Alfabet"/>
                <a:ea typeface="Alfabet"/>
                <a:cs typeface="Alfabet"/>
              </a:rPr>
              <a:t>Snapdragon. Zo doet u dat</a:t>
            </a:r>
            <a:r>
              <a:rPr lang="nl-NL" sz="2000" b="1" i="0" u="none" strike="noStrike" cap="none" baseline="0" dirty="0">
                <a:solidFill>
                  <a:srgbClr val="E71324"/>
                </a:solidFill>
                <a:effectLst/>
                <a:uFill>
                  <a:solidFill>
                    <a:prstClr val="black">
                      <a:alpha val="0"/>
                    </a:prstClr>
                  </a:solidFill>
                </a:uFill>
                <a:latin typeface="Alfabet"/>
                <a:ea typeface="Alfabet"/>
                <a:cs typeface="Alfabet"/>
              </a:rPr>
              <a:t>.</a:t>
            </a:r>
          </a:p>
        </p:txBody>
      </p:sp>
      <p:sp>
        <p:nvSpPr>
          <p:cNvPr id="41" name="object 7">
            <a:extLst>
              <a:ext uri="{FF2B5EF4-FFF2-40B4-BE49-F238E27FC236}">
                <a16:creationId xmlns:a16="http://schemas.microsoft.com/office/drawing/2014/main" id="{11C9C9A4-3F2A-3354-39D1-C63C33C18313}"/>
              </a:ext>
            </a:extLst>
          </p:cNvPr>
          <p:cNvSpPr txBox="1"/>
          <p:nvPr/>
        </p:nvSpPr>
        <p:spPr>
          <a:xfrm>
            <a:off x="0" y="21468156"/>
            <a:ext cx="5022850" cy="400110"/>
          </a:xfrm>
          <a:prstGeom prst="rect">
            <a:avLst/>
          </a:prstGeom>
        </p:spPr>
        <p:txBody>
          <a:bodyPr vert="horz" wrap="square" lIns="91440" tIns="0" rIns="0" bIns="91440" rtlCol="0">
            <a:spAutoFit/>
          </a:bodyPr>
          <a:lstStyle/>
          <a:p>
            <a:pPr marL="72736" indent="-58881" defTabSz="997519">
              <a:spcBef>
                <a:spcPts val="22"/>
              </a:spcBef>
              <a:buFontTx/>
              <a:buAutoNum type="arabicPlain"/>
              <a:tabLst>
                <a:tab pos="72736" algn="l"/>
              </a:tabLst>
            </a:pPr>
            <a:r>
              <a:rPr lang="nl-NL" sz="500" b="0" i="0" u="none" strike="noStrike" cap="none" baseline="0" dirty="0">
                <a:solidFill>
                  <a:srgbClr val="000000">
                    <a:alpha val="50196"/>
                  </a:srgbClr>
                </a:solidFill>
                <a:effectLst/>
                <a:uFill>
                  <a:solidFill>
                    <a:prstClr val="black">
                      <a:alpha val="0"/>
                    </a:prstClr>
                  </a:solidFill>
                </a:uFill>
                <a:latin typeface="Alfabet"/>
                <a:ea typeface="Alfabet"/>
                <a:cs typeface="Alfabet"/>
              </a:rPr>
              <a:t>- Verizon, ‘2025 Data Investigations Report,’ 23 april 2025.</a:t>
            </a:r>
          </a:p>
          <a:p>
            <a:pPr marL="74121" indent="-60266" defTabSz="997519">
              <a:spcBef>
                <a:spcPts val="16"/>
              </a:spcBef>
              <a:buFontTx/>
              <a:buAutoNum type="arabicPlain"/>
              <a:tabLst>
                <a:tab pos="74121" algn="l"/>
              </a:tabLst>
            </a:pPr>
            <a:r>
              <a:rPr lang="nl-NL" sz="500" b="0" i="0" u="none" strike="noStrike" cap="none" baseline="0" dirty="0">
                <a:solidFill>
                  <a:srgbClr val="000000">
                    <a:alpha val="50196"/>
                  </a:srgbClr>
                </a:solidFill>
                <a:effectLst/>
                <a:uFill>
                  <a:solidFill>
                    <a:prstClr val="black">
                      <a:alpha val="0"/>
                    </a:prstClr>
                  </a:solidFill>
                </a:uFill>
                <a:latin typeface="Alfabet"/>
                <a:ea typeface="Alfabet"/>
                <a:cs typeface="Alfabet"/>
              </a:rPr>
              <a:t>- Coalition, ‘Insights from Coalition’s 2025 Cyber Claims Report,’ 8 mei 2025.</a:t>
            </a:r>
            <a:endParaRPr lang="en-US" sz="500" kern="0" dirty="0">
              <a:solidFill>
                <a:schemeClr val="tx1">
                  <a:alpha val="50000"/>
                </a:schemeClr>
              </a:solidFill>
              <a:latin typeface="Alfabet" pitchFamily="2" charset="0"/>
              <a:ea typeface="Alfabet" pitchFamily="2" charset="0"/>
              <a:cs typeface="Verdana"/>
            </a:endParaRPr>
          </a:p>
          <a:p>
            <a:pPr marL="13855" defTabSz="997519">
              <a:spcBef>
                <a:spcPts val="16"/>
              </a:spcBef>
              <a:tabLst>
                <a:tab pos="74121" algn="l"/>
              </a:tabLst>
            </a:pPr>
            <a:endParaRPr lang="en-US" sz="500" kern="0" dirty="0">
              <a:solidFill>
                <a:schemeClr val="tx1">
                  <a:alpha val="50000"/>
                </a:schemeClr>
              </a:solidFill>
              <a:latin typeface="Alfabet" pitchFamily="2" charset="0"/>
              <a:ea typeface="Alfabet" pitchFamily="2" charset="0"/>
              <a:cs typeface="Verdana"/>
            </a:endParaRPr>
          </a:p>
          <a:p>
            <a:pPr marL="13855" defTabSz="997519">
              <a:spcBef>
                <a:spcPts val="16"/>
              </a:spcBef>
              <a:tabLst>
                <a:tab pos="74121" algn="l"/>
              </a:tabLst>
            </a:pPr>
            <a:r>
              <a:rPr lang="nl-NL" sz="500" b="0" i="0" u="none" strike="noStrike" cap="none" baseline="0" dirty="0">
                <a:solidFill>
                  <a:srgbClr val="000000">
                    <a:alpha val="50196"/>
                  </a:srgbClr>
                </a:solidFill>
                <a:effectLst/>
                <a:uFill>
                  <a:solidFill>
                    <a:prstClr val="black">
                      <a:alpha val="0"/>
                    </a:prstClr>
                  </a:solidFill>
                </a:uFill>
                <a:latin typeface="Alfabet"/>
                <a:ea typeface="Alfabet"/>
                <a:cs typeface="Alfabet"/>
              </a:rPr>
              <a:t>Producten van het merk Snapdragon en Qualcomm zijn producten van Qualcomm Technologies, Inc. en/of zijn dochterondernemingen.</a:t>
            </a:r>
          </a:p>
        </p:txBody>
      </p:sp>
      <p:sp>
        <p:nvSpPr>
          <p:cNvPr id="3" name="TextBox 2">
            <a:extLst>
              <a:ext uri="{FF2B5EF4-FFF2-40B4-BE49-F238E27FC236}">
                <a16:creationId xmlns:a16="http://schemas.microsoft.com/office/drawing/2014/main" id="{93383AC5-9574-AF24-AC3C-B580FC0FB24B}"/>
              </a:ext>
            </a:extLst>
          </p:cNvPr>
          <p:cNvSpPr txBox="1"/>
          <p:nvPr/>
        </p:nvSpPr>
        <p:spPr>
          <a:xfrm>
            <a:off x="3980496" y="2453073"/>
            <a:ext cx="3568997" cy="836676"/>
          </a:xfrm>
          <a:prstGeom prst="rect">
            <a:avLst/>
          </a:prstGeom>
          <a:noFill/>
        </p:spPr>
        <p:txBody>
          <a:bodyPr wrap="square" lIns="0" rIns="0" rtlCol="0">
            <a:spAutoFit/>
          </a:bodyPr>
          <a:lstStyle/>
          <a:p>
            <a:pPr>
              <a:lnSpc>
                <a:spcPct val="90000"/>
              </a:lnSpc>
            </a:pPr>
            <a:r>
              <a:rPr lang="nl-NL" sz="1800" b="1" i="0" u="none" strike="noStrike" cap="none" baseline="0" dirty="0">
                <a:solidFill>
                  <a:srgbClr val="500010"/>
                </a:solidFill>
                <a:effectLst/>
                <a:uFill>
                  <a:solidFill>
                    <a:prstClr val="black">
                      <a:alpha val="0"/>
                    </a:prstClr>
                  </a:solidFill>
                </a:uFill>
                <a:latin typeface="Alfabet"/>
                <a:ea typeface="Alfabet"/>
                <a:cs typeface="Alfabet"/>
              </a:rPr>
              <a:t>Waarom groeiende bedrijven apparaten nodig hebben met ingebouwde beveiliging.</a:t>
            </a:r>
          </a:p>
        </p:txBody>
      </p:sp>
      <p:pic>
        <p:nvPicPr>
          <p:cNvPr id="2" name="object 26">
            <a:extLst>
              <a:ext uri="{FF2B5EF4-FFF2-40B4-BE49-F238E27FC236}">
                <a16:creationId xmlns:a16="http://schemas.microsoft.com/office/drawing/2014/main" id="{CC174F1D-7ADB-C7AA-A97C-0244ADEBC3CA}"/>
              </a:ext>
            </a:extLst>
          </p:cNvPr>
          <p:cNvPicPr>
            <a:picLocks noChangeAspect="1"/>
          </p:cNvPicPr>
          <p:nvPr/>
        </p:nvPicPr>
        <p:blipFill>
          <a:blip r:embed="rId10"/>
          <a:stretch>
            <a:fillRect/>
          </a:stretch>
        </p:blipFill>
        <p:spPr>
          <a:xfrm>
            <a:off x="2912687" y="1494123"/>
            <a:ext cx="822960" cy="822960"/>
          </a:xfrm>
          <a:prstGeom prst="rect">
            <a:avLst/>
          </a:prstGeom>
        </p:spPr>
      </p:pic>
      <p:sp>
        <p:nvSpPr>
          <p:cNvPr id="7" name="object 3">
            <a:extLst>
              <a:ext uri="{FF2B5EF4-FFF2-40B4-BE49-F238E27FC236}">
                <a16:creationId xmlns:a16="http://schemas.microsoft.com/office/drawing/2014/main" id="{5887A782-1368-EC8B-8E63-4BA09E27FD2C}"/>
              </a:ext>
            </a:extLst>
          </p:cNvPr>
          <p:cNvSpPr txBox="1"/>
          <p:nvPr/>
        </p:nvSpPr>
        <p:spPr>
          <a:xfrm>
            <a:off x="417409" y="9933697"/>
            <a:ext cx="6790805" cy="302722"/>
          </a:xfrm>
          <a:prstGeom prst="rect">
            <a:avLst/>
          </a:prstGeom>
        </p:spPr>
        <p:txBody>
          <a:bodyPr vert="horz" wrap="square" lIns="0" tIns="13162" rIns="0" bIns="0" rtlCol="0">
            <a:spAutoFit/>
          </a:bodyPr>
          <a:lstStyle/>
          <a:p>
            <a:pPr defTabSz="997519"/>
            <a:r>
              <a:rPr lang="nl-NL" sz="1900" b="1" i="0" u="none" strike="noStrike" cap="none" baseline="0">
                <a:solidFill>
                  <a:srgbClr val="E71324"/>
                </a:solidFill>
                <a:effectLst/>
                <a:uFill>
                  <a:solidFill>
                    <a:prstClr val="black">
                      <a:alpha val="0"/>
                    </a:prstClr>
                  </a:solidFill>
                </a:uFill>
                <a:latin typeface="Alfabet"/>
                <a:ea typeface="Alfabet"/>
                <a:cs typeface="Alfabet"/>
              </a:rPr>
              <a:t>Gebouwd voor moderne bedreigingen</a:t>
            </a:r>
          </a:p>
        </p:txBody>
      </p:sp>
    </p:spTree>
    <p:extLst>
      <p:ext uri="{BB962C8B-B14F-4D97-AF65-F5344CB8AC3E}">
        <p14:creationId xmlns:p14="http://schemas.microsoft.com/office/powerpoint/2010/main" val="1089694579"/>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Unix 5.14.0.611"/>
  <p:tag name="AS_RELEASE_DATE" val="2025.07.31"/>
  <p:tag name="AS_TITLE" val="Aspose.Slides for Java"/>
  <p:tag name="AS_VERSION" val="25.7"/>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0AAEA4926E1246A5AE93EC67796690" ma:contentTypeVersion="21" ma:contentTypeDescription="Een nieuw document maken." ma:contentTypeScope="" ma:versionID="073a273936515c8813ed933a0f0e4435">
  <xsd:schema xmlns:xsd="http://www.w3.org/2001/XMLSchema" xmlns:xs="http://www.w3.org/2001/XMLSchema" xmlns:p="http://schemas.microsoft.com/office/2006/metadata/properties" xmlns:ns1="http://schemas.microsoft.com/sharepoint/v3" xmlns:ns2="bea979f4-7712-4bd8-92a8-fb1decf53b06" xmlns:ns3="616f5f85-46fa-4274-95ca-4aa36d58828a" targetNamespace="http://schemas.microsoft.com/office/2006/metadata/properties" ma:root="true" ma:fieldsID="e0e25fc47052ba003439dfa58cdcf2a4" ns1:_="" ns2:_="" ns3:_="">
    <xsd:import namespace="http://schemas.microsoft.com/sharepoint/v3"/>
    <xsd:import namespace="bea979f4-7712-4bd8-92a8-fb1decf53b06"/>
    <xsd:import namespace="616f5f85-46fa-4274-95ca-4aa36d58828a"/>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5" nillable="true" ma:displayName="Eigenschappen van het geïntegreerd beleid voor naleving" ma:hidden="true" ma:internalName="_ip_UnifiedCompliancePolicyProperties">
      <xsd:simpleType>
        <xsd:restriction base="dms:Note"/>
      </xsd:simpleType>
    </xsd:element>
    <xsd:element name="_ip_UnifiedCompliancePolicyUIAction" ma:index="26" nillable="true" ma:displayName="Actie van de gebruikersinterface van het geïntegreerd beleid voor naleving"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a979f4-7712-4bd8-92a8-fb1decf53b0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d6c852f5-95ed-4d10-93b6-da0d231f8b8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16f5f85-46fa-4274-95ca-4aa36d58828a" elementFormDefault="qualified">
    <xsd:import namespace="http://schemas.microsoft.com/office/2006/documentManagement/types"/>
    <xsd:import namespace="http://schemas.microsoft.com/office/infopath/2007/PartnerControls"/>
    <xsd:element name="SharedWithUsers" ma:index="1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30cb01b8-eab2-478c-8bb4-681f459e19b5}" ma:internalName="TaxCatchAll" ma:showField="CatchAllData" ma:web="616f5f85-46fa-4274-95ca-4aa36d5882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16f5f85-46fa-4274-95ca-4aa36d58828a" xsi:nil="true"/>
    <lcf76f155ced4ddcb4097134ff3c332f xmlns="bea979f4-7712-4bd8-92a8-fb1decf53b06">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D6F3DFF0-A5DF-42F8-AE03-38C539ACFE19}"/>
</file>

<file path=customXml/itemProps2.xml><?xml version="1.0" encoding="utf-8"?>
<ds:datastoreItem xmlns:ds="http://schemas.openxmlformats.org/officeDocument/2006/customXml" ds:itemID="{E2F61D37-C279-4835-8A54-FABBB3E851D3}"/>
</file>

<file path=customXml/itemProps3.xml><?xml version="1.0" encoding="utf-8"?>
<ds:datastoreItem xmlns:ds="http://schemas.openxmlformats.org/officeDocument/2006/customXml" ds:itemID="{05C87993-E1ED-4D42-A462-9BA5147DC75E}"/>
</file>

<file path=docMetadata/LabelInfo.xml><?xml version="1.0" encoding="utf-8"?>
<clbl:labelList xmlns:clbl="http://schemas.microsoft.com/office/2020/mipLabelMetadata">
  <clbl:label id="{08f6f869-1ed0-46b3-a227-1d3e52347e28}" enabled="1" method="Standard" siteId="{98e9ba89-e1a1-4e38-9007-8bdabc25de1d}" contentBits="0" removed="0"/>
</clbl:labelList>
</file>

<file path=docProps/app.xml><?xml version="1.0" encoding="utf-8"?>
<Properties xmlns="http://schemas.openxmlformats.org/officeDocument/2006/extended-properties" xmlns:vt="http://schemas.openxmlformats.org/officeDocument/2006/docPropsVTypes">
  <Template>Office Theme</Template>
  <TotalTime>321</TotalTime>
  <Words>688</Words>
  <Application>Microsoft Office PowerPoint</Application>
  <PresentationFormat>Custom</PresentationFormat>
  <Paragraphs>35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 Display</vt:lpstr>
      <vt:lpstr>Alfabet</vt:lpstr>
      <vt:lpstr>Aptos</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doug erickson</dc:creator>
  <cp:lastModifiedBy>Andrea Veselinović</cp:lastModifiedBy>
  <cp:revision>19</cp:revision>
  <dcterms:created xsi:type="dcterms:W3CDTF">2026-06-12T05:29:26Z</dcterms:created>
  <dcterms:modified xsi:type="dcterms:W3CDTF">2026-07-07T16:37:25Z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0x010100FD0AAEA4926E1246A5AE93EC67796690</vt:lpwstr>
  </property>
  <property fmtid="{D5CDD505-2E9C-101B-9397-08002B2CF9AE}" pid="3" name="MediaServiceImageTags">
    <vt:lpwstr/>
  </property>
</Properties>
</file>