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</p:sldMasterIdLst>
  <p:notesMasterIdLst>
    <p:notesMasterId r:id="rId21"/>
  </p:notesMasterIdLst>
  <p:handoutMasterIdLst>
    <p:handoutMasterId r:id="rId22"/>
  </p:handoutMasterIdLst>
  <p:sldIdLst>
    <p:sldId id="259" r:id="rId3"/>
    <p:sldId id="299" r:id="rId4"/>
    <p:sldId id="303" r:id="rId5"/>
    <p:sldId id="276" r:id="rId6"/>
    <p:sldId id="307" r:id="rId7"/>
    <p:sldId id="308" r:id="rId8"/>
    <p:sldId id="300" r:id="rId9"/>
    <p:sldId id="291" r:id="rId10"/>
    <p:sldId id="301" r:id="rId11"/>
    <p:sldId id="302" r:id="rId12"/>
    <p:sldId id="313" r:id="rId13"/>
    <p:sldId id="309" r:id="rId14"/>
    <p:sldId id="316" r:id="rId15"/>
    <p:sldId id="314" r:id="rId16"/>
    <p:sldId id="312" r:id="rId17"/>
    <p:sldId id="311" r:id="rId18"/>
    <p:sldId id="315" r:id="rId19"/>
    <p:sldId id="306" r:id="rId20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0">
          <p15:clr>
            <a:srgbClr val="A4A3A4"/>
          </p15:clr>
        </p15:guide>
        <p15:guide id="2" orient="horz" pos="1824">
          <p15:clr>
            <a:srgbClr val="A4A3A4"/>
          </p15:clr>
        </p15:guide>
        <p15:guide id="3" orient="horz" pos="2947">
          <p15:clr>
            <a:srgbClr val="A4A3A4"/>
          </p15:clr>
        </p15:guide>
        <p15:guide id="4" orient="horz" pos="3185">
          <p15:clr>
            <a:srgbClr val="A4A3A4"/>
          </p15:clr>
        </p15:guide>
        <p15:guide id="5" orient="horz" pos="2743">
          <p15:clr>
            <a:srgbClr val="A4A3A4"/>
          </p15:clr>
        </p15:guide>
        <p15:guide id="6" pos="5759">
          <p15:clr>
            <a:srgbClr val="A4A3A4"/>
          </p15:clr>
        </p15:guide>
        <p15:guide id="7" pos="340">
          <p15:clr>
            <a:srgbClr val="A4A3A4"/>
          </p15:clr>
        </p15:guide>
        <p15:guide id="8" pos="5530">
          <p15:clr>
            <a:srgbClr val="A4A3A4"/>
          </p15:clr>
        </p15:guide>
        <p15:guide id="9" pos="48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A8D6"/>
    <a:srgbClr val="00618F"/>
    <a:srgbClr val="4D4B46"/>
    <a:srgbClr val="F8F6F5"/>
    <a:srgbClr val="E4E3DD"/>
    <a:srgbClr val="AD3B76"/>
    <a:srgbClr val="860047"/>
    <a:srgbClr val="C96215"/>
    <a:srgbClr val="B3062C"/>
    <a:srgbClr val="F7D9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6E9CC-9631-41C0-9B94-35FEFC9E4B60}" v="139" dt="2024-12-04T17:45:16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>
        <p:scale>
          <a:sx n="150" d="100"/>
          <a:sy n="150" d="100"/>
        </p:scale>
        <p:origin x="372" y="378"/>
      </p:cViewPr>
      <p:guideLst>
        <p:guide orient="horz" pos="260"/>
        <p:guide orient="horz" pos="1824"/>
        <p:guide orient="horz" pos="2947"/>
        <p:guide orient="horz" pos="3185"/>
        <p:guide orient="horz" pos="2743"/>
        <p:guide pos="5759"/>
        <p:guide pos="340"/>
        <p:guide pos="5530"/>
        <p:guide pos="481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von Wagner" userId="4220f41f-7821-4d8b-9b46-d0040a28e0ed" providerId="ADAL" clId="{B686E9CC-9631-41C0-9B94-35FEFC9E4B60}"/>
    <pc:docChg chg="undo redo custSel addSld delSld modSld sldOrd modMainMaster">
      <pc:chgData name="Michael von Wagner" userId="4220f41f-7821-4d8b-9b46-d0040a28e0ed" providerId="ADAL" clId="{B686E9CC-9631-41C0-9B94-35FEFC9E4B60}" dt="2024-12-04T17:48:55.555" v="790" actId="20577"/>
      <pc:docMkLst>
        <pc:docMk/>
      </pc:docMkLst>
      <pc:sldChg chg="del">
        <pc:chgData name="Michael von Wagner" userId="4220f41f-7821-4d8b-9b46-d0040a28e0ed" providerId="ADAL" clId="{B686E9CC-9631-41C0-9B94-35FEFC9E4B60}" dt="2024-12-01T14:33:19.381" v="14" actId="47"/>
        <pc:sldMkLst>
          <pc:docMk/>
          <pc:sldMk cId="0" sldId="258"/>
        </pc:sldMkLst>
      </pc:sldChg>
      <pc:sldChg chg="modSp mod">
        <pc:chgData name="Michael von Wagner" userId="4220f41f-7821-4d8b-9b46-d0040a28e0ed" providerId="ADAL" clId="{B686E9CC-9631-41C0-9B94-35FEFC9E4B60}" dt="2024-12-01T14:38:40.089" v="90" actId="20577"/>
        <pc:sldMkLst>
          <pc:docMk/>
          <pc:sldMk cId="2221209387" sldId="259"/>
        </pc:sldMkLst>
        <pc:spChg chg="mod">
          <ac:chgData name="Michael von Wagner" userId="4220f41f-7821-4d8b-9b46-d0040a28e0ed" providerId="ADAL" clId="{B686E9CC-9631-41C0-9B94-35FEFC9E4B60}" dt="2024-12-01T14:38:31.202" v="86" actId="1036"/>
          <ac:spMkLst>
            <pc:docMk/>
            <pc:sldMk cId="2221209387" sldId="259"/>
            <ac:spMk id="2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38:40.089" v="90" actId="20577"/>
          <ac:spMkLst>
            <pc:docMk/>
            <pc:sldMk cId="2221209387" sldId="259"/>
            <ac:spMk id="9" creationId="{00000000-0000-0000-0000-000000000000}"/>
          </ac:spMkLst>
        </pc:spChg>
      </pc:sldChg>
      <pc:sldChg chg="modSp mod ord">
        <pc:chgData name="Michael von Wagner" userId="4220f41f-7821-4d8b-9b46-d0040a28e0ed" providerId="ADAL" clId="{B686E9CC-9631-41C0-9B94-35FEFC9E4B60}" dt="2024-12-04T17:46:52.578" v="768" actId="108"/>
        <pc:sldMkLst>
          <pc:docMk/>
          <pc:sldMk cId="2205134489" sldId="276"/>
        </pc:sldMkLst>
        <pc:spChg chg="mod">
          <ac:chgData name="Michael von Wagner" userId="4220f41f-7821-4d8b-9b46-d0040a28e0ed" providerId="ADAL" clId="{B686E9CC-9631-41C0-9B94-35FEFC9E4B60}" dt="2024-12-04T17:46:52.578" v="768" actId="108"/>
          <ac:spMkLst>
            <pc:docMk/>
            <pc:sldMk cId="2205134489" sldId="276"/>
            <ac:spMk id="2" creationId="{00000000-0000-0000-0000-000000000000}"/>
          </ac:spMkLst>
        </pc:spChg>
      </pc:sldChg>
      <pc:sldChg chg="modSp mod">
        <pc:chgData name="Michael von Wagner" userId="4220f41f-7821-4d8b-9b46-d0040a28e0ed" providerId="ADAL" clId="{B686E9CC-9631-41C0-9B94-35FEFC9E4B60}" dt="2024-12-01T14:44:01.216" v="115" actId="207"/>
        <pc:sldMkLst>
          <pc:docMk/>
          <pc:sldMk cId="3894299604" sldId="291"/>
        </pc:sldMkLst>
        <pc:spChg chg="mod">
          <ac:chgData name="Michael von Wagner" userId="4220f41f-7821-4d8b-9b46-d0040a28e0ed" providerId="ADAL" clId="{B686E9CC-9631-41C0-9B94-35FEFC9E4B60}" dt="2024-12-01T14:44:01.216" v="115" actId="207"/>
          <ac:spMkLst>
            <pc:docMk/>
            <pc:sldMk cId="3894299604" sldId="291"/>
            <ac:spMk id="3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35:16.715" v="41" actId="1035"/>
          <ac:spMkLst>
            <pc:docMk/>
            <pc:sldMk cId="3894299604" sldId="291"/>
            <ac:spMk id="5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33:54.618" v="17" actId="1076"/>
          <ac:spMkLst>
            <pc:docMk/>
            <pc:sldMk cId="3894299604" sldId="291"/>
            <ac:spMk id="6" creationId="{00000000-0000-0000-0000-000000000000}"/>
          </ac:spMkLst>
        </pc:spChg>
      </pc:sldChg>
      <pc:sldChg chg="del">
        <pc:chgData name="Michael von Wagner" userId="4220f41f-7821-4d8b-9b46-d0040a28e0ed" providerId="ADAL" clId="{B686E9CC-9631-41C0-9B94-35FEFC9E4B60}" dt="2024-12-01T14:37:59.851" v="83" actId="47"/>
        <pc:sldMkLst>
          <pc:docMk/>
          <pc:sldMk cId="1452934460" sldId="294"/>
        </pc:sldMkLst>
      </pc:sldChg>
      <pc:sldChg chg="del">
        <pc:chgData name="Michael von Wagner" userId="4220f41f-7821-4d8b-9b46-d0040a28e0ed" providerId="ADAL" clId="{B686E9CC-9631-41C0-9B94-35FEFC9E4B60}" dt="2024-12-01T14:36:37.766" v="61" actId="47"/>
        <pc:sldMkLst>
          <pc:docMk/>
          <pc:sldMk cId="2467104454" sldId="296"/>
        </pc:sldMkLst>
      </pc:sldChg>
      <pc:sldChg chg="delSp modSp del mod">
        <pc:chgData name="Michael von Wagner" userId="4220f41f-7821-4d8b-9b46-d0040a28e0ed" providerId="ADAL" clId="{B686E9CC-9631-41C0-9B94-35FEFC9E4B60}" dt="2024-12-01T14:42:36.773" v="114" actId="47"/>
        <pc:sldMkLst>
          <pc:docMk/>
          <pc:sldMk cId="645608625" sldId="298"/>
        </pc:sldMkLst>
        <pc:spChg chg="mod">
          <ac:chgData name="Michael von Wagner" userId="4220f41f-7821-4d8b-9b46-d0040a28e0ed" providerId="ADAL" clId="{B686E9CC-9631-41C0-9B94-35FEFC9E4B60}" dt="2024-12-01T14:40:33.373" v="112" actId="20577"/>
          <ac:spMkLst>
            <pc:docMk/>
            <pc:sldMk cId="645608625" sldId="298"/>
            <ac:spMk id="6" creationId="{00000000-0000-0000-0000-000000000000}"/>
          </ac:spMkLst>
        </pc:spChg>
        <pc:picChg chg="del">
          <ac:chgData name="Michael von Wagner" userId="4220f41f-7821-4d8b-9b46-d0040a28e0ed" providerId="ADAL" clId="{B686E9CC-9631-41C0-9B94-35FEFC9E4B60}" dt="2024-12-01T14:39:30.485" v="93" actId="478"/>
          <ac:picMkLst>
            <pc:docMk/>
            <pc:sldMk cId="645608625" sldId="298"/>
            <ac:picMk id="11" creationId="{00000000-0000-0000-0000-000000000000}"/>
          </ac:picMkLst>
        </pc:picChg>
      </pc:sldChg>
      <pc:sldChg chg="modSp mod modShow">
        <pc:chgData name="Michael von Wagner" userId="4220f41f-7821-4d8b-9b46-d0040a28e0ed" providerId="ADAL" clId="{B686E9CC-9631-41C0-9B94-35FEFC9E4B60}" dt="2024-12-04T17:42:29.596" v="725" actId="1036"/>
        <pc:sldMkLst>
          <pc:docMk/>
          <pc:sldMk cId="3573243331" sldId="299"/>
        </pc:sldMkLst>
        <pc:spChg chg="mod">
          <ac:chgData name="Michael von Wagner" userId="4220f41f-7821-4d8b-9b46-d0040a28e0ed" providerId="ADAL" clId="{B686E9CC-9631-41C0-9B94-35FEFC9E4B60}" dt="2024-12-01T14:42:32.883" v="113" actId="207"/>
          <ac:spMkLst>
            <pc:docMk/>
            <pc:sldMk cId="3573243331" sldId="299"/>
            <ac:spMk id="2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4T16:46:15.826" v="379" actId="1076"/>
          <ac:spMkLst>
            <pc:docMk/>
            <pc:sldMk cId="3573243331" sldId="299"/>
            <ac:spMk id="7" creationId="{6D115C8B-454A-6836-9BB6-966F4625A0A4}"/>
          </ac:spMkLst>
        </pc:spChg>
        <pc:spChg chg="mod">
          <ac:chgData name="Michael von Wagner" userId="4220f41f-7821-4d8b-9b46-d0040a28e0ed" providerId="ADAL" clId="{B686E9CC-9631-41C0-9B94-35FEFC9E4B60}" dt="2024-12-04T17:42:16.312" v="723" actId="1076"/>
          <ac:spMkLst>
            <pc:docMk/>
            <pc:sldMk cId="3573243331" sldId="299"/>
            <ac:spMk id="8" creationId="{99A39F55-2A51-7C3A-C2FB-C9CBBBBBF163}"/>
          </ac:spMkLst>
        </pc:spChg>
        <pc:spChg chg="mod">
          <ac:chgData name="Michael von Wagner" userId="4220f41f-7821-4d8b-9b46-d0040a28e0ed" providerId="ADAL" clId="{B686E9CC-9631-41C0-9B94-35FEFC9E4B60}" dt="2024-12-04T17:42:29.596" v="725" actId="1036"/>
          <ac:spMkLst>
            <pc:docMk/>
            <pc:sldMk cId="3573243331" sldId="299"/>
            <ac:spMk id="10" creationId="{B80C7B81-E585-20B8-7F32-71DAF6764F9A}"/>
          </ac:spMkLst>
        </pc:spChg>
      </pc:sldChg>
      <pc:sldChg chg="addSp delSp modSp add mod">
        <pc:chgData name="Michael von Wagner" userId="4220f41f-7821-4d8b-9b46-d0040a28e0ed" providerId="ADAL" clId="{B686E9CC-9631-41C0-9B94-35FEFC9E4B60}" dt="2024-12-01T14:33:43.046" v="16" actId="1076"/>
        <pc:sldMkLst>
          <pc:docMk/>
          <pc:sldMk cId="4097536764" sldId="300"/>
        </pc:sldMkLst>
        <pc:spChg chg="add mod">
          <ac:chgData name="Michael von Wagner" userId="4220f41f-7821-4d8b-9b46-d0040a28e0ed" providerId="ADAL" clId="{B686E9CC-9631-41C0-9B94-35FEFC9E4B60}" dt="2024-12-01T14:33:02.632" v="13" actId="1076"/>
          <ac:spMkLst>
            <pc:docMk/>
            <pc:sldMk cId="4097536764" sldId="300"/>
            <ac:spMk id="3" creationId="{0B17B9C3-8C1C-6C27-D31A-965D816DD91C}"/>
          </ac:spMkLst>
        </pc:spChg>
        <pc:spChg chg="mod">
          <ac:chgData name="Michael von Wagner" userId="4220f41f-7821-4d8b-9b46-d0040a28e0ed" providerId="ADAL" clId="{B686E9CC-9631-41C0-9B94-35FEFC9E4B60}" dt="2024-12-01T14:33:43.046" v="16" actId="1076"/>
          <ac:spMkLst>
            <pc:docMk/>
            <pc:sldMk cId="4097536764" sldId="300"/>
            <ac:spMk id="6" creationId="{00000000-0000-0000-0000-000000000000}"/>
          </ac:spMkLst>
        </pc:spChg>
        <pc:picChg chg="del">
          <ac:chgData name="Michael von Wagner" userId="4220f41f-7821-4d8b-9b46-d0040a28e0ed" providerId="ADAL" clId="{B686E9CC-9631-41C0-9B94-35FEFC9E4B60}" dt="2024-12-01T14:32:27.706" v="6" actId="478"/>
          <ac:picMkLst>
            <pc:docMk/>
            <pc:sldMk cId="4097536764" sldId="300"/>
            <ac:picMk id="11" creationId="{00000000-0000-0000-0000-000000000000}"/>
          </ac:picMkLst>
        </pc:picChg>
      </pc:sldChg>
      <pc:sldChg chg="modSp add mod">
        <pc:chgData name="Michael von Wagner" userId="4220f41f-7821-4d8b-9b46-d0040a28e0ed" providerId="ADAL" clId="{B686E9CC-9631-41C0-9B94-35FEFC9E4B60}" dt="2024-12-01T14:44:21.461" v="116" actId="207"/>
        <pc:sldMkLst>
          <pc:docMk/>
          <pc:sldMk cId="535108819" sldId="301"/>
        </pc:sldMkLst>
        <pc:spChg chg="mod">
          <ac:chgData name="Michael von Wagner" userId="4220f41f-7821-4d8b-9b46-d0040a28e0ed" providerId="ADAL" clId="{B686E9CC-9631-41C0-9B94-35FEFC9E4B60}" dt="2024-12-01T14:44:21.461" v="116" actId="207"/>
          <ac:spMkLst>
            <pc:docMk/>
            <pc:sldMk cId="535108819" sldId="301"/>
            <ac:spMk id="3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35:54.270" v="44"/>
          <ac:spMkLst>
            <pc:docMk/>
            <pc:sldMk cId="535108819" sldId="301"/>
            <ac:spMk id="5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35:44.879" v="43"/>
          <ac:spMkLst>
            <pc:docMk/>
            <pc:sldMk cId="535108819" sldId="301"/>
            <ac:spMk id="6" creationId="{00000000-0000-0000-0000-000000000000}"/>
          </ac:spMkLst>
        </pc:spChg>
      </pc:sldChg>
      <pc:sldChg chg="modSp add mod">
        <pc:chgData name="Michael von Wagner" userId="4220f41f-7821-4d8b-9b46-d0040a28e0ed" providerId="ADAL" clId="{B686E9CC-9631-41C0-9B94-35FEFC9E4B60}" dt="2024-12-01T14:44:43.900" v="117" actId="207"/>
        <pc:sldMkLst>
          <pc:docMk/>
          <pc:sldMk cId="3322039415" sldId="302"/>
        </pc:sldMkLst>
        <pc:spChg chg="mod">
          <ac:chgData name="Michael von Wagner" userId="4220f41f-7821-4d8b-9b46-d0040a28e0ed" providerId="ADAL" clId="{B686E9CC-9631-41C0-9B94-35FEFC9E4B60}" dt="2024-12-01T14:44:43.900" v="117" actId="207"/>
          <ac:spMkLst>
            <pc:docMk/>
            <pc:sldMk cId="3322039415" sldId="302"/>
            <ac:spMk id="3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37:51.698" v="82" actId="1035"/>
          <ac:spMkLst>
            <pc:docMk/>
            <pc:sldMk cId="3322039415" sldId="302"/>
            <ac:spMk id="5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36:57.480" v="63"/>
          <ac:spMkLst>
            <pc:docMk/>
            <pc:sldMk cId="3322039415" sldId="302"/>
            <ac:spMk id="6" creationId="{00000000-0000-0000-0000-000000000000}"/>
          </ac:spMkLst>
        </pc:spChg>
      </pc:sldChg>
      <pc:sldChg chg="modSp add mod ord">
        <pc:chgData name="Michael von Wagner" userId="4220f41f-7821-4d8b-9b46-d0040a28e0ed" providerId="ADAL" clId="{B686E9CC-9631-41C0-9B94-35FEFC9E4B60}" dt="2024-12-04T17:41:58.328" v="721"/>
        <pc:sldMkLst>
          <pc:docMk/>
          <pc:sldMk cId="3452774383" sldId="303"/>
        </pc:sldMkLst>
        <pc:spChg chg="mod">
          <ac:chgData name="Michael von Wagner" userId="4220f41f-7821-4d8b-9b46-d0040a28e0ed" providerId="ADAL" clId="{B686E9CC-9631-41C0-9B94-35FEFC9E4B60}" dt="2024-12-04T16:46:47.129" v="381" actId="1076"/>
          <ac:spMkLst>
            <pc:docMk/>
            <pc:sldMk cId="3452774383" sldId="303"/>
            <ac:spMk id="6" creationId="{00000000-0000-0000-0000-000000000000}"/>
          </ac:spMkLst>
        </pc:spChg>
      </pc:sldChg>
      <pc:sldChg chg="delSp modSp add del mod">
        <pc:chgData name="Michael von Wagner" userId="4220f41f-7821-4d8b-9b46-d0040a28e0ed" providerId="ADAL" clId="{B686E9CC-9631-41C0-9B94-35FEFC9E4B60}" dt="2024-12-04T17:12:07.455" v="496" actId="47"/>
        <pc:sldMkLst>
          <pc:docMk/>
          <pc:sldMk cId="359639247" sldId="304"/>
        </pc:sldMkLst>
        <pc:spChg chg="mod">
          <ac:chgData name="Michael von Wagner" userId="4220f41f-7821-4d8b-9b46-d0040a28e0ed" providerId="ADAL" clId="{B686E9CC-9631-41C0-9B94-35FEFC9E4B60}" dt="2024-12-04T17:10:54.777" v="486" actId="113"/>
          <ac:spMkLst>
            <pc:docMk/>
            <pc:sldMk cId="359639247" sldId="304"/>
            <ac:spMk id="3" creationId="{00000000-0000-0000-0000-000000000000}"/>
          </ac:spMkLst>
        </pc:spChg>
        <pc:spChg chg="del">
          <ac:chgData name="Michael von Wagner" userId="4220f41f-7821-4d8b-9b46-d0040a28e0ed" providerId="ADAL" clId="{B686E9CC-9631-41C0-9B94-35FEFC9E4B60}" dt="2024-12-01T14:46:07.552" v="124" actId="478"/>
          <ac:spMkLst>
            <pc:docMk/>
            <pc:sldMk cId="359639247" sldId="304"/>
            <ac:spMk id="5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45:56.063" v="123"/>
          <ac:spMkLst>
            <pc:docMk/>
            <pc:sldMk cId="359639247" sldId="304"/>
            <ac:spMk id="6" creationId="{00000000-0000-0000-0000-000000000000}"/>
          </ac:spMkLst>
        </pc:spChg>
      </pc:sldChg>
      <pc:sldChg chg="modSp add del mod">
        <pc:chgData name="Michael von Wagner" userId="4220f41f-7821-4d8b-9b46-d0040a28e0ed" providerId="ADAL" clId="{B686E9CC-9631-41C0-9B94-35FEFC9E4B60}" dt="2024-12-04T17:12:07.455" v="496" actId="47"/>
        <pc:sldMkLst>
          <pc:docMk/>
          <pc:sldMk cId="2476914505" sldId="305"/>
        </pc:sldMkLst>
        <pc:spChg chg="mod">
          <ac:chgData name="Michael von Wagner" userId="4220f41f-7821-4d8b-9b46-d0040a28e0ed" providerId="ADAL" clId="{B686E9CC-9631-41C0-9B94-35FEFC9E4B60}" dt="2024-12-04T17:11:12.526" v="487" actId="113"/>
          <ac:spMkLst>
            <pc:docMk/>
            <pc:sldMk cId="2476914505" sldId="305"/>
            <ac:spMk id="3" creationId="{00000000-0000-0000-0000-000000000000}"/>
          </ac:spMkLst>
        </pc:spChg>
      </pc:sldChg>
      <pc:sldChg chg="addSp modSp add mod">
        <pc:chgData name="Michael von Wagner" userId="4220f41f-7821-4d8b-9b46-d0040a28e0ed" providerId="ADAL" clId="{B686E9CC-9631-41C0-9B94-35FEFC9E4B60}" dt="2024-12-04T17:45:32.162" v="762" actId="20577"/>
        <pc:sldMkLst>
          <pc:docMk/>
          <pc:sldMk cId="1497089792" sldId="306"/>
        </pc:sldMkLst>
        <pc:spChg chg="mod">
          <ac:chgData name="Michael von Wagner" userId="4220f41f-7821-4d8b-9b46-d0040a28e0ed" providerId="ADAL" clId="{B686E9CC-9631-41C0-9B94-35FEFC9E4B60}" dt="2024-12-04T17:45:32.162" v="762" actId="20577"/>
          <ac:spMkLst>
            <pc:docMk/>
            <pc:sldMk cId="1497089792" sldId="306"/>
            <ac:spMk id="3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50:49.137" v="156" actId="207"/>
          <ac:spMkLst>
            <pc:docMk/>
            <pc:sldMk cId="1497089792" sldId="306"/>
            <ac:spMk id="5" creationId="{5493AD65-E7EC-2825-3AC8-26A5D0366407}"/>
          </ac:spMkLst>
        </pc:spChg>
        <pc:spChg chg="mod">
          <ac:chgData name="Michael von Wagner" userId="4220f41f-7821-4d8b-9b46-d0040a28e0ed" providerId="ADAL" clId="{B686E9CC-9631-41C0-9B94-35FEFC9E4B60}" dt="2024-12-01T14:48:39.919" v="141"/>
          <ac:spMkLst>
            <pc:docMk/>
            <pc:sldMk cId="1497089792" sldId="306"/>
            <ac:spMk id="6" creationId="{00000000-0000-0000-0000-000000000000}"/>
          </ac:spMkLst>
        </pc:spChg>
        <pc:spChg chg="mod">
          <ac:chgData name="Michael von Wagner" userId="4220f41f-7821-4d8b-9b46-d0040a28e0ed" providerId="ADAL" clId="{B686E9CC-9631-41C0-9B94-35FEFC9E4B60}" dt="2024-12-01T14:50:49.137" v="156" actId="207"/>
          <ac:spMkLst>
            <pc:docMk/>
            <pc:sldMk cId="1497089792" sldId="306"/>
            <ac:spMk id="7" creationId="{8BB76D3C-D629-83CD-E986-A2E6692B947E}"/>
          </ac:spMkLst>
        </pc:spChg>
        <pc:spChg chg="mod">
          <ac:chgData name="Michael von Wagner" userId="4220f41f-7821-4d8b-9b46-d0040a28e0ed" providerId="ADAL" clId="{B686E9CC-9631-41C0-9B94-35FEFC9E4B60}" dt="2024-12-01T14:50:49.137" v="156" actId="207"/>
          <ac:spMkLst>
            <pc:docMk/>
            <pc:sldMk cId="1497089792" sldId="306"/>
            <ac:spMk id="8" creationId="{804A52A4-382F-3CCF-432B-2F4E08D3B7E7}"/>
          </ac:spMkLst>
        </pc:spChg>
        <pc:spChg chg="add mod ord">
          <ac:chgData name="Michael von Wagner" userId="4220f41f-7821-4d8b-9b46-d0040a28e0ed" providerId="ADAL" clId="{B686E9CC-9631-41C0-9B94-35FEFC9E4B60}" dt="2024-12-01T14:52:21.426" v="162" actId="164"/>
          <ac:spMkLst>
            <pc:docMk/>
            <pc:sldMk cId="1497089792" sldId="306"/>
            <ac:spMk id="9" creationId="{EE518591-BE9F-E45B-EAD8-E641FB4B9668}"/>
          </ac:spMkLst>
        </pc:spChg>
        <pc:grpChg chg="add mod">
          <ac:chgData name="Michael von Wagner" userId="4220f41f-7821-4d8b-9b46-d0040a28e0ed" providerId="ADAL" clId="{B686E9CC-9631-41C0-9B94-35FEFC9E4B60}" dt="2024-12-01T14:52:21.426" v="162" actId="164"/>
          <ac:grpSpMkLst>
            <pc:docMk/>
            <pc:sldMk cId="1497089792" sldId="306"/>
            <ac:grpSpMk id="4" creationId="{826C6CD9-0F2B-DF5F-D0EE-90F4EDE8FC6B}"/>
          </ac:grpSpMkLst>
        </pc:grpChg>
        <pc:grpChg chg="add mod">
          <ac:chgData name="Michael von Wagner" userId="4220f41f-7821-4d8b-9b46-d0040a28e0ed" providerId="ADAL" clId="{B686E9CC-9631-41C0-9B94-35FEFC9E4B60}" dt="2024-12-01T14:52:37.130" v="165" actId="1076"/>
          <ac:grpSpMkLst>
            <pc:docMk/>
            <pc:sldMk cId="1497089792" sldId="306"/>
            <ac:grpSpMk id="10" creationId="{24451EC3-E2C1-A806-D2B7-4D97B6D24EFF}"/>
          </ac:grpSpMkLst>
        </pc:grpChg>
      </pc:sldChg>
      <pc:sldChg chg="addSp delSp modSp add mod">
        <pc:chgData name="Michael von Wagner" userId="4220f41f-7821-4d8b-9b46-d0040a28e0ed" providerId="ADAL" clId="{B686E9CC-9631-41C0-9B94-35FEFC9E4B60}" dt="2024-12-01T15:04:00.064" v="201" actId="20577"/>
        <pc:sldMkLst>
          <pc:docMk/>
          <pc:sldMk cId="2768757084" sldId="307"/>
        </pc:sldMkLst>
        <pc:spChg chg="add mod">
          <ac:chgData name="Michael von Wagner" userId="4220f41f-7821-4d8b-9b46-d0040a28e0ed" providerId="ADAL" clId="{B686E9CC-9631-41C0-9B94-35FEFC9E4B60}" dt="2024-12-01T15:03:31.832" v="183" actId="207"/>
          <ac:spMkLst>
            <pc:docMk/>
            <pc:sldMk cId="2768757084" sldId="307"/>
            <ac:spMk id="5" creationId="{E1A3F65B-7337-F896-C5A6-78CF4B360728}"/>
          </ac:spMkLst>
        </pc:spChg>
        <pc:spChg chg="mod">
          <ac:chgData name="Michael von Wagner" userId="4220f41f-7821-4d8b-9b46-d0040a28e0ed" providerId="ADAL" clId="{B686E9CC-9631-41C0-9B94-35FEFC9E4B60}" dt="2024-12-01T15:04:00.064" v="201" actId="20577"/>
          <ac:spMkLst>
            <pc:docMk/>
            <pc:sldMk cId="2768757084" sldId="307"/>
            <ac:spMk id="6" creationId="{00000000-0000-0000-0000-000000000000}"/>
          </ac:spMkLst>
        </pc:spChg>
        <pc:picChg chg="add mod">
          <ac:chgData name="Michael von Wagner" userId="4220f41f-7821-4d8b-9b46-d0040a28e0ed" providerId="ADAL" clId="{B686E9CC-9631-41C0-9B94-35FEFC9E4B60}" dt="2024-12-01T15:02:13.334" v="175" actId="14100"/>
          <ac:picMkLst>
            <pc:docMk/>
            <pc:sldMk cId="2768757084" sldId="307"/>
            <ac:picMk id="4" creationId="{36829185-644B-FB6B-2CEE-321A87BDB042}"/>
          </ac:picMkLst>
        </pc:picChg>
        <pc:picChg chg="del">
          <ac:chgData name="Michael von Wagner" userId="4220f41f-7821-4d8b-9b46-d0040a28e0ed" providerId="ADAL" clId="{B686E9CC-9631-41C0-9B94-35FEFC9E4B60}" dt="2024-12-01T15:01:30.993" v="168" actId="478"/>
          <ac:picMkLst>
            <pc:docMk/>
            <pc:sldMk cId="2768757084" sldId="307"/>
            <ac:picMk id="11" creationId="{00000000-0000-0000-0000-000000000000}"/>
          </ac:picMkLst>
        </pc:picChg>
      </pc:sldChg>
      <pc:sldChg chg="addSp delSp modSp add mod">
        <pc:chgData name="Michael von Wagner" userId="4220f41f-7821-4d8b-9b46-d0040a28e0ed" providerId="ADAL" clId="{B686E9CC-9631-41C0-9B94-35FEFC9E4B60}" dt="2024-12-04T17:27:18.630" v="711" actId="164"/>
        <pc:sldMkLst>
          <pc:docMk/>
          <pc:sldMk cId="1781250238" sldId="308"/>
        </pc:sldMkLst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" creationId="{06F921FD-98F0-7F34-B440-5733A13F499D}"/>
          </ac:spMkLst>
        </pc:spChg>
        <pc:spChg chg="del">
          <ac:chgData name="Michael von Wagner" userId="4220f41f-7821-4d8b-9b46-d0040a28e0ed" providerId="ADAL" clId="{B686E9CC-9631-41C0-9B94-35FEFC9E4B60}" dt="2024-12-01T15:04:10.335" v="209" actId="478"/>
          <ac:spMkLst>
            <pc:docMk/>
            <pc:sldMk cId="1781250238" sldId="308"/>
            <ac:spMk id="5" creationId="{E1A3F65B-7337-F896-C5A6-78CF4B360728}"/>
          </ac:spMkLst>
        </pc:spChg>
        <pc:spChg chg="mod">
          <ac:chgData name="Michael von Wagner" userId="4220f41f-7821-4d8b-9b46-d0040a28e0ed" providerId="ADAL" clId="{B686E9CC-9631-41C0-9B94-35FEFC9E4B60}" dt="2024-12-01T15:07:00.270" v="228" actId="5793"/>
          <ac:spMkLst>
            <pc:docMk/>
            <pc:sldMk cId="1781250238" sldId="308"/>
            <ac:spMk id="6" creationId="{00000000-0000-0000-0000-000000000000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8" creationId="{D2A281EA-F6DF-8E63-1DCC-AE4ADD73203C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9" creationId="{FF90228D-CFEB-4F86-F826-250AFFEE508A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0" creationId="{64C9779E-252E-F07B-3EC0-F31AC7F72CA0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1" creationId="{86BACA1E-B9D8-1A71-E05D-6973A9664A18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2" creationId="{16A784F4-7C93-C0A0-ED6F-1F1B3438C716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3" creationId="{9388BE78-4F68-2EFD-ED15-705928CF9821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4" creationId="{9AED6ACC-C013-910B-688E-D57361AC2551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5" creationId="{807B80F1-DAC0-EC93-AC07-B2A8E73675E9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6" creationId="{7A1EBB75-AE58-A11A-FDDC-D1FE83792160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7" creationId="{D469D196-3C6A-698E-686D-46B28CA9641A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8" creationId="{3778CFF8-BF1A-0C66-9136-2B227D1D0346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19" creationId="{6463CCE5-22E5-F7A0-BBBA-95B345C31F04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0" creationId="{C960746A-E992-7800-89F5-856197D3B1E6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1" creationId="{D06477DA-D7BD-3864-0AC9-332661C45D17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2" creationId="{96FA6F33-022A-8F17-900B-A617610EF917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3" creationId="{FB273AC0-1C08-B717-097F-80157DBACA01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4" creationId="{1B0531A0-8374-EDB6-D952-4901EAE5628D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5" creationId="{7DE280C6-1B54-6766-BEC8-968D8A6CF512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6" creationId="{DF106AF3-1FE8-AA96-9D64-066EF119200F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7" creationId="{0D2ABF51-4152-690F-B03C-4FEEC375D591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8" creationId="{D8F4A84F-559E-086F-EA67-2922C057844D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29" creationId="{CFD81726-75D5-18A6-D3E4-9545D0BADBE9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0" creationId="{3A95E071-2AD8-936D-D6F4-44E7961D2FAA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1" creationId="{F392C75C-26ED-B488-E2CC-EB1EB41CBD9C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2" creationId="{2AA147FC-C8E1-497A-6873-B83750F7AE51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3" creationId="{A3CF59E7-4B0E-E7F4-9596-783595E28CAE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4" creationId="{26EAB24C-FC96-1FD9-6806-C70EDED579DE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5" creationId="{448CD144-A16A-6F53-D5A8-DAB89F7F84DB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6" creationId="{6DF52A51-C4E7-F4D0-0EC7-FDEE36260AFD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7" creationId="{264E5166-C402-035B-E490-EA62F661D0F0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8" creationId="{4094FF35-B08C-9B21-17DD-99348961359D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39" creationId="{208A94BF-369A-DA2D-C307-47E5FFBA6AA5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0" creationId="{AC37ED04-7494-3E37-93D6-93F1EB3CE5E0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1" creationId="{7B919A16-7C89-15A0-0DB5-995B03F779B9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2" creationId="{680784B4-4348-E0C1-48D9-490E9EF21C0C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3" creationId="{51468A23-01C3-C328-0070-B21F602A40F5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4" creationId="{98DF4741-5514-F290-8554-FBD57B0A7CF1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5" creationId="{0EB74516-A19F-AC6E-1ED3-D39EAE375A96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6" creationId="{39E8B845-CBD8-A8C4-9775-6A69337C7425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7" creationId="{597A3A5A-0E6A-8853-1335-00AA94D5CB26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8" creationId="{88F39E99-2C76-A23F-4EF4-4F5FA1C901D8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49" creationId="{3D408930-3D38-6970-B52C-59CB334F6AFA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0" creationId="{2AC7EE18-7C50-1F0B-0CF9-524E0967B9FC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1" creationId="{BE4E6C47-AC9A-D9C2-27D5-CF54C58A05BD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2" creationId="{4BA695FB-0992-46F2-0544-C18262462944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3" creationId="{63991CF8-D0A6-2419-865B-721B93E7ACD5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4" creationId="{F604FC47-6C7F-65BB-AD87-3C1761EFC15A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5" creationId="{7ED2F5FB-FBDA-EE4C-EA41-48127CF6EC9C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6" creationId="{DF0E139D-3CBA-36CE-D490-11235A646C90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7" creationId="{5B1EE068-2FAE-9633-6FC3-0B7AA963CE07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8" creationId="{8166C904-B849-0248-6975-D7236FF0630F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59" creationId="{393617DD-5541-2F3A-BE4E-8694F7036A8B}"/>
          </ac:spMkLst>
        </pc:spChg>
        <pc:spChg chg="add del mod">
          <ac:chgData name="Michael von Wagner" userId="4220f41f-7821-4d8b-9b46-d0040a28e0ed" providerId="ADAL" clId="{B686E9CC-9631-41C0-9B94-35FEFC9E4B60}" dt="2024-12-04T16:45:15.783" v="375" actId="21"/>
          <ac:spMkLst>
            <pc:docMk/>
            <pc:sldMk cId="1781250238" sldId="308"/>
            <ac:spMk id="60" creationId="{A702EA73-5828-D5A3-1194-2E89FE282069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2" creationId="{202A3466-3357-33CE-CF00-BA42EA1C51C0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3" creationId="{79890FA1-E858-045D-CF1E-EF351233E9E4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4" creationId="{2DD073B1-7667-55EF-AFF2-5D1359CE0EC8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5" creationId="{397C40CF-12F4-981D-1E68-050795074FAA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6" creationId="{16275479-1473-01BD-DD95-21ADB4DBC777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7" creationId="{48727540-2E32-CF69-E07C-5AC57E27FB69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8" creationId="{1E8FCDCF-3E2A-2367-17A4-67686FB89143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69" creationId="{A0BD4FB5-B0C8-A6F1-57C6-DF4A8BEC02A0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0" creationId="{E09357B0-E834-381B-2AE0-E7B1C656BC3C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1" creationId="{96CBFBC7-46A1-4AEB-182F-CA289483E6B1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2" creationId="{AA072E1D-EB13-C1DB-5994-6330A6EADF2E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3" creationId="{59A109F4-DA39-0488-B883-434A736F62CC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4" creationId="{30193A7C-206C-2A90-27AF-61EE76748F9D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5" creationId="{7F882134-C9EA-2A20-4110-9D443699BEEB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6" creationId="{31D3BE8C-498C-ED93-F5C6-8B168C77B28B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7" creationId="{BD9F8930-163B-8F45-EB7D-CA142B7B6D07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8" creationId="{9D430B95-69B3-54CA-251B-BBCBA36C99CD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79" creationId="{D4A31D27-B5FF-4F4F-06BA-D7B9725DABE1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0" creationId="{9EFDDDDF-7D03-B4C4-C667-75067287391B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1" creationId="{055CA823-CBFE-C502-3D04-8B504A89DB67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2" creationId="{60C46A5A-66F6-2FF5-24EB-3C94041261AC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3" creationId="{0DD64C61-A1FD-566D-8049-2E3E9ADBA146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4" creationId="{1D8F8B36-F5BA-6C8C-B405-A31305354B04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5" creationId="{A7AFAD04-280F-D756-FB7E-1F0B45526B7E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6" creationId="{07F11DDC-0D7C-BCB2-E739-CFAD9FBC69DD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7" creationId="{BE7EF649-AE97-AEC1-ECC7-FF24F6546ED2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8" creationId="{30C0CA16-346A-A9C6-42F3-105D15B6A909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89" creationId="{0DAE21D7-5536-A5E2-B874-17726FA31EE6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0" creationId="{28FA610F-2EB1-13AE-BE28-886FE75FD6F5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1" creationId="{3F74119A-9177-8B3F-8451-39801EE19E76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2" creationId="{B13AFA70-583C-FAF1-DC8E-35C95E983ED4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3" creationId="{F7F56ADC-05FD-8267-5040-89EA8367810C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4" creationId="{FBF11766-80C3-24AE-A771-C186BB1A2761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5" creationId="{8C56F38A-44C3-3497-6F5D-3B04443D030F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6" creationId="{483F2401-CA9B-2161-0A16-42EC562FCAE8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7" creationId="{09463760-C6F2-A65A-1497-9C653DFE7B1B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8" creationId="{E5C01A78-085C-562D-678D-0031582CD6BA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99" creationId="{3495D10B-18B1-6FBF-EC0A-D48BE0181FA9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0" creationId="{05498E5A-7D51-6ABE-B2EB-6DFE76FE21D5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1" creationId="{D9DAEB06-CA0F-5302-AE09-AF9B4A91AFA8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2" creationId="{3BECDC8D-14C7-A796-8406-91E7C51FDAD2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3" creationId="{D74F64C7-9C8E-43C5-35A1-99B6C40399E8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4" creationId="{CB3E2E34-9CB4-7D89-19DF-1165FA315459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5" creationId="{BBE53E0B-CA16-1CB5-8DF6-F48529CFB1EA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6" creationId="{8496B05C-60A2-8EF6-DE4E-66E179784A5B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7" creationId="{1BB53977-E4C1-0038-DA4D-F94C10A666C7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8" creationId="{2106A0A8-B739-EDE3-9069-B8EC8E3BCCAF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09" creationId="{B9A703C6-17E5-6268-FED0-D7EF1C955A00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10" creationId="{14432828-5008-4BF4-F450-BE84ED3ECE82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11" creationId="{3CA8598B-F7A7-5FAB-DE10-DB3B41E82B8C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12" creationId="{7809B6EA-5D71-7D4C-8387-13EE6D4C4C0C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13" creationId="{395C777A-5635-EE6D-9466-8B35A5456E6A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14" creationId="{8651765D-F897-A57F-FCF5-E3993EBF4B47}"/>
          </ac:spMkLst>
        </pc:spChg>
        <pc:spChg chg="add mod">
          <ac:chgData name="Michael von Wagner" userId="4220f41f-7821-4d8b-9b46-d0040a28e0ed" providerId="ADAL" clId="{B686E9CC-9631-41C0-9B94-35FEFC9E4B60}" dt="2024-12-04T16:45:12.414" v="374"/>
          <ac:spMkLst>
            <pc:docMk/>
            <pc:sldMk cId="1781250238" sldId="308"/>
            <ac:spMk id="115" creationId="{A993079F-7CC4-A5FC-D391-8499625DCE28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17" creationId="{06F921FD-98F0-7F34-B440-5733A13F499D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18" creationId="{D2A281EA-F6DF-8E63-1DCC-AE4ADD73203C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19" creationId="{FF90228D-CFEB-4F86-F826-250AFFEE508A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0" creationId="{64C9779E-252E-F07B-3EC0-F31AC7F72CA0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1" creationId="{86BACA1E-B9D8-1A71-E05D-6973A9664A18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2" creationId="{16A784F4-7C93-C0A0-ED6F-1F1B3438C716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3" creationId="{9388BE78-4F68-2EFD-ED15-705928CF9821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4" creationId="{9AED6ACC-C013-910B-688E-D57361AC2551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5" creationId="{807B80F1-DAC0-EC93-AC07-B2A8E73675E9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6" creationId="{7A1EBB75-AE58-A11A-FDDC-D1FE83792160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7" creationId="{D469D196-3C6A-698E-686D-46B28CA9641A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8" creationId="{3778CFF8-BF1A-0C66-9136-2B227D1D0346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29" creationId="{6463CCE5-22E5-F7A0-BBBA-95B345C31F04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0" creationId="{C960746A-E992-7800-89F5-856197D3B1E6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1" creationId="{D06477DA-D7BD-3864-0AC9-332661C45D17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2" creationId="{96FA6F33-022A-8F17-900B-A617610EF917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3" creationId="{FB273AC0-1C08-B717-097F-80157DBACA01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4" creationId="{1B0531A0-8374-EDB6-D952-4901EAE5628D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5" creationId="{7DE280C6-1B54-6766-BEC8-968D8A6CF512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6" creationId="{DF106AF3-1FE8-AA96-9D64-066EF119200F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7" creationId="{0D2ABF51-4152-690F-B03C-4FEEC375D591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8" creationId="{D8F4A84F-559E-086F-EA67-2922C057844D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39" creationId="{CFD81726-75D5-18A6-D3E4-9545D0BADBE9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0" creationId="{3A95E071-2AD8-936D-D6F4-44E7961D2FAA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1" creationId="{F392C75C-26ED-B488-E2CC-EB1EB41CBD9C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2" creationId="{2AA147FC-C8E1-497A-6873-B83750F7AE51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3" creationId="{A3CF59E7-4B0E-E7F4-9596-783595E28CAE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4" creationId="{26EAB24C-FC96-1FD9-6806-C70EDED579DE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5" creationId="{448CD144-A16A-6F53-D5A8-DAB89F7F84DB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6" creationId="{6DF52A51-C4E7-F4D0-0EC7-FDEE36260AFD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7" creationId="{264E5166-C402-035B-E490-EA62F661D0F0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8" creationId="{4094FF35-B08C-9B21-17DD-99348961359D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49" creationId="{208A94BF-369A-DA2D-C307-47E5FFBA6AA5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0" creationId="{AC37ED04-7494-3E37-93D6-93F1EB3CE5E0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1" creationId="{7B919A16-7C89-15A0-0DB5-995B03F779B9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2" creationId="{680784B4-4348-E0C1-48D9-490E9EF21C0C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3" creationId="{51468A23-01C3-C328-0070-B21F602A40F5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4" creationId="{98DF4741-5514-F290-8554-FBD57B0A7CF1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5" creationId="{0EB74516-A19F-AC6E-1ED3-D39EAE375A96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6" creationId="{39E8B845-CBD8-A8C4-9775-6A69337C7425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7" creationId="{597A3A5A-0E6A-8853-1335-00AA94D5CB26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8" creationId="{88F39E99-2C76-A23F-4EF4-4F5FA1C901D8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59" creationId="{3D408930-3D38-6970-B52C-59CB334F6AFA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0" creationId="{2AC7EE18-7C50-1F0B-0CF9-524E0967B9FC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1" creationId="{BE4E6C47-AC9A-D9C2-27D5-CF54C58A05BD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2" creationId="{4BA695FB-0992-46F2-0544-C18262462944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3" creationId="{63991CF8-D0A6-2419-865B-721B93E7ACD5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4" creationId="{F604FC47-6C7F-65BB-AD87-3C1761EFC15A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5" creationId="{7ED2F5FB-FBDA-EE4C-EA41-48127CF6EC9C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6" creationId="{DF0E139D-3CBA-36CE-D490-11235A646C90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7" creationId="{5B1EE068-2FAE-9633-6FC3-0B7AA963CE07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8" creationId="{8166C904-B849-0248-6975-D7236FF0630F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69" creationId="{393617DD-5541-2F3A-BE4E-8694F7036A8B}"/>
          </ac:spMkLst>
        </pc:spChg>
        <pc:spChg chg="add mod">
          <ac:chgData name="Michael von Wagner" userId="4220f41f-7821-4d8b-9b46-d0040a28e0ed" providerId="ADAL" clId="{B686E9CC-9631-41C0-9B94-35FEFC9E4B60}" dt="2024-12-04T16:45:16.737" v="376"/>
          <ac:spMkLst>
            <pc:docMk/>
            <pc:sldMk cId="1781250238" sldId="308"/>
            <ac:spMk id="170" creationId="{A702EA73-5828-D5A3-1194-2E89FE282069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74" creationId="{410A5C59-5C6E-98B5-C6B8-26031054BB61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75" creationId="{890BA751-8C24-42E3-BC70-51793A585358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76" creationId="{6171108D-B70E-1F14-BD9F-EB1E92D6CB20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77" creationId="{6CE28AC7-EAFF-AE68-F76F-7C851EABC559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78" creationId="{AAB45787-3753-780D-6F5B-521D0F14B704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79" creationId="{51749ADC-18E0-0321-D197-8F2B064EC5CF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0" creationId="{6E6CCB28-B845-4D21-2E40-22042CA1E735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1" creationId="{67D2B247-1176-57A5-5C8B-82470F5A7DDC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2" creationId="{E8AB92C1-09D4-888A-0790-DEA2D26742DA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3" creationId="{00C5B2B1-AA81-E4FE-1BD3-3EAF9C216082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4" creationId="{29AE36F3-E36F-D224-8520-8B48AC707178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5" creationId="{791A3E3B-1A6E-DB85-F83E-AF379BBAA657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6" creationId="{1252A97D-939A-AB82-B507-F1C89EDDAEA5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7" creationId="{555A23A2-3B0E-EC54-CB81-14A31150A354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8" creationId="{A165DB4F-2F78-AD8F-F1C5-92F82388EBBA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89" creationId="{A122C5A1-40EC-3216-E77C-7D633F1026CF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0" creationId="{FE4E9446-D4D9-4980-DC64-466EA0415705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1" creationId="{479F554C-5F92-B217-56DF-7A5CA44C5371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2" creationId="{D8474A10-9874-1FC7-C24C-86E4B1A70320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3" creationId="{F678EBB0-C399-A860-2124-5E5EDC328C40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4" creationId="{2A9CEA91-D116-85F9-2192-AF08F2138B6F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5" creationId="{6CA83AEB-4C78-EAAF-10BE-0DE4BAEE2B64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6" creationId="{5081ACE5-B6B6-09F0-C5C7-8FCAA5581A71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7" creationId="{91A68E45-17AB-E1E1-EFEF-7ECFB7C2EA2C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8" creationId="{526CB0AE-F6A1-934B-25B1-EFD9C73B7219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199" creationId="{A63E9179-795E-4D3B-3C5C-3E495A621D2C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0" creationId="{8F399936-CD10-19B7-6631-AF3B3CF42CE8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1" creationId="{1679A631-FA31-1A81-9259-4050EB4CDB20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2" creationId="{5421741B-324D-9421-B6A8-C1F37364A128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3" creationId="{5BBCE14E-089D-6302-4111-64B6162BEA32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4" creationId="{5C16F12E-8E1E-9D69-ADAB-339528C7B3AE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5" creationId="{296C6EBD-AFE2-383D-226A-4A9108AC6D71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6" creationId="{7C1456D6-7B6B-4723-1C75-D0D9F53E251C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7" creationId="{F552C905-62CC-04C6-E0F2-B673037D82F7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8" creationId="{3E4DEC1A-B4EA-6703-6F6E-F405CB32AEC0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09" creationId="{57296384-DCD0-028E-1AD0-5B92630B83D4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10" creationId="{4192DB6B-8801-A7C7-29F8-E5652E5ACC40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11" creationId="{41D1BC00-55B5-DB5D-E5CE-9C275C08A12A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12" creationId="{DE5483B6-9A1C-135A-CD42-0397A8A7B6F1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13" creationId="{EE4A3EAE-C6C0-619B-B406-E5FDA057F1D1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14" creationId="{47830EA5-49C5-5170-9BD8-932646C578A6}"/>
          </ac:spMkLst>
        </pc:spChg>
        <pc:spChg chg="add mod">
          <ac:chgData name="Michael von Wagner" userId="4220f41f-7821-4d8b-9b46-d0040a28e0ed" providerId="ADAL" clId="{B686E9CC-9631-41C0-9B94-35FEFC9E4B60}" dt="2024-12-04T17:27:18.630" v="711" actId="164"/>
          <ac:spMkLst>
            <pc:docMk/>
            <pc:sldMk cId="1781250238" sldId="308"/>
            <ac:spMk id="215" creationId="{76E74AF8-C50E-0CE7-C157-8DB245313D09}"/>
          </ac:spMkLst>
        </pc:spChg>
        <pc:grpChg chg="add mod">
          <ac:chgData name="Michael von Wagner" userId="4220f41f-7821-4d8b-9b46-d0040a28e0ed" providerId="ADAL" clId="{B686E9CC-9631-41C0-9B94-35FEFC9E4B60}" dt="2024-12-04T17:27:18.630" v="711" actId="164"/>
          <ac:grpSpMkLst>
            <pc:docMk/>
            <pc:sldMk cId="1781250238" sldId="308"/>
            <ac:grpSpMk id="216" creationId="{C5F5ABA5-FBE3-7838-DD2E-0E1305B26D20}"/>
          </ac:grpSpMkLst>
        </pc:grpChg>
        <pc:picChg chg="del">
          <ac:chgData name="Michael von Wagner" userId="4220f41f-7821-4d8b-9b46-d0040a28e0ed" providerId="ADAL" clId="{B686E9CC-9631-41C0-9B94-35FEFC9E4B60}" dt="2024-12-01T15:04:10.335" v="209" actId="478"/>
          <ac:picMkLst>
            <pc:docMk/>
            <pc:sldMk cId="1781250238" sldId="308"/>
            <ac:picMk id="4" creationId="{36829185-644B-FB6B-2CEE-321A87BDB042}"/>
          </ac:picMkLst>
        </pc:picChg>
        <pc:picChg chg="add del mod">
          <ac:chgData name="Michael von Wagner" userId="4220f41f-7821-4d8b-9b46-d0040a28e0ed" providerId="ADAL" clId="{B686E9CC-9631-41C0-9B94-35FEFC9E4B60}" dt="2024-12-04T16:45:15.783" v="375" actId="21"/>
          <ac:picMkLst>
            <pc:docMk/>
            <pc:sldMk cId="1781250238" sldId="308"/>
            <ac:picMk id="4" creationId="{CCFE87CC-D04C-C559-6D1E-9705D66AA157}"/>
          </ac:picMkLst>
        </pc:picChg>
        <pc:picChg chg="add del mod">
          <ac:chgData name="Michael von Wagner" userId="4220f41f-7821-4d8b-9b46-d0040a28e0ed" providerId="ADAL" clId="{B686E9CC-9631-41C0-9B94-35FEFC9E4B60}" dt="2024-12-04T16:37:38.144" v="257" actId="478"/>
          <ac:picMkLst>
            <pc:docMk/>
            <pc:sldMk cId="1781250238" sldId="308"/>
            <ac:picMk id="7" creationId="{A5047C7C-5A77-80AA-8586-4F6B6D6CAC7F}"/>
          </ac:picMkLst>
        </pc:picChg>
        <pc:picChg chg="add mod">
          <ac:chgData name="Michael von Wagner" userId="4220f41f-7821-4d8b-9b46-d0040a28e0ed" providerId="ADAL" clId="{B686E9CC-9631-41C0-9B94-35FEFC9E4B60}" dt="2024-12-04T16:45:12.414" v="374"/>
          <ac:picMkLst>
            <pc:docMk/>
            <pc:sldMk cId="1781250238" sldId="308"/>
            <ac:picMk id="61" creationId="{065D8728-11E5-2BFC-739F-580F0F48651F}"/>
          </ac:picMkLst>
        </pc:picChg>
        <pc:picChg chg="add mod">
          <ac:chgData name="Michael von Wagner" userId="4220f41f-7821-4d8b-9b46-d0040a28e0ed" providerId="ADAL" clId="{B686E9CC-9631-41C0-9B94-35FEFC9E4B60}" dt="2024-12-04T16:45:16.737" v="376"/>
          <ac:picMkLst>
            <pc:docMk/>
            <pc:sldMk cId="1781250238" sldId="308"/>
            <ac:picMk id="116" creationId="{CCFE87CC-D04C-C559-6D1E-9705D66AA157}"/>
          </ac:picMkLst>
        </pc:picChg>
        <pc:picChg chg="add del">
          <ac:chgData name="Michael von Wagner" userId="4220f41f-7821-4d8b-9b46-d0040a28e0ed" providerId="ADAL" clId="{B686E9CC-9631-41C0-9B94-35FEFC9E4B60}" dt="2024-12-04T17:22:09.259" v="612" actId="478"/>
          <ac:picMkLst>
            <pc:docMk/>
            <pc:sldMk cId="1781250238" sldId="308"/>
            <ac:picMk id="171" creationId="{8D400AF6-7F67-85FC-F05A-30D27730F18C}"/>
          </ac:picMkLst>
        </pc:picChg>
        <pc:picChg chg="add mod">
          <ac:chgData name="Michael von Wagner" userId="4220f41f-7821-4d8b-9b46-d0040a28e0ed" providerId="ADAL" clId="{B686E9CC-9631-41C0-9B94-35FEFC9E4B60}" dt="2024-12-04T17:27:18.630" v="711" actId="164"/>
          <ac:picMkLst>
            <pc:docMk/>
            <pc:sldMk cId="1781250238" sldId="308"/>
            <ac:picMk id="173" creationId="{DA2D2E1D-23CD-8BA3-F794-A876AAC8AD4B}"/>
          </ac:picMkLst>
        </pc:picChg>
      </pc:sldChg>
      <pc:sldChg chg="addSp delSp modSp add mod">
        <pc:chgData name="Michael von Wagner" userId="4220f41f-7821-4d8b-9b46-d0040a28e0ed" providerId="ADAL" clId="{B686E9CC-9631-41C0-9B94-35FEFC9E4B60}" dt="2024-12-04T17:44:46.345" v="738" actId="1036"/>
        <pc:sldMkLst>
          <pc:docMk/>
          <pc:sldMk cId="1731281257" sldId="309"/>
        </pc:sldMkLst>
        <pc:spChg chg="del">
          <ac:chgData name="Michael von Wagner" userId="4220f41f-7821-4d8b-9b46-d0040a28e0ed" providerId="ADAL" clId="{B686E9CC-9631-41C0-9B94-35FEFC9E4B60}" dt="2024-12-04T16:49:45.573" v="385" actId="478"/>
          <ac:spMkLst>
            <pc:docMk/>
            <pc:sldMk cId="1731281257" sldId="309"/>
            <ac:spMk id="3" creationId="{00000000-0000-0000-0000-000000000000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" creationId="{7170C7F6-467B-CDC2-5524-93C07253F7BA}"/>
          </ac:spMkLst>
        </pc:spChg>
        <pc:spChg chg="mod">
          <ac:chgData name="Michael von Wagner" userId="4220f41f-7821-4d8b-9b46-d0040a28e0ed" providerId="ADAL" clId="{B686E9CC-9631-41C0-9B94-35FEFC9E4B60}" dt="2024-12-04T17:44:41.645" v="736" actId="1035"/>
          <ac:spMkLst>
            <pc:docMk/>
            <pc:sldMk cId="1731281257" sldId="309"/>
            <ac:spMk id="6" creationId="{00000000-0000-0000-0000-000000000000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7" creationId="{5BCC5D7F-669E-2E41-3C2F-C136976D2018}"/>
          </ac:spMkLst>
        </pc:spChg>
        <pc:spChg chg="add mod">
          <ac:chgData name="Michael von Wagner" userId="4220f41f-7821-4d8b-9b46-d0040a28e0ed" providerId="ADAL" clId="{B686E9CC-9631-41C0-9B94-35FEFC9E4B60}" dt="2024-12-04T16:49:56.721" v="389"/>
          <ac:spMkLst>
            <pc:docMk/>
            <pc:sldMk cId="1731281257" sldId="309"/>
            <ac:spMk id="9" creationId="{D8B013B5-F7CB-E023-8DD5-A8047493E8FC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0" creationId="{67686756-B376-B45D-5AEC-9D22709EBAD8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2" creationId="{C2E11A70-72DE-BC37-F168-12FEE4C01463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3" creationId="{6E9A4AB8-1149-8AB6-7BAA-D12BB11418B5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4" creationId="{16980EA6-3663-0EB3-B8FC-F93BED4EB2BF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5" creationId="{D35DD54A-3FF0-C9A2-64DA-80D80F5D69AE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6" creationId="{5BC1B8D1-6EF7-15AC-D0C7-6F4DA301CCB4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7" creationId="{4C8D7B04-1720-231C-5E58-A697CD89866E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8" creationId="{8C6684C7-CFAE-EDD4-4911-E4FF5B0ED9BC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22" creationId="{6F6A3B02-09D8-E64C-6F50-1E9A6C0A931F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23" creationId="{1E4DE2C0-5D03-3BA9-7F3E-EC487F93A186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29" creationId="{ED9E6BB9-E87F-D1CC-1C00-7E5BA7CDCB4F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0" creationId="{235730EC-6F1F-B4AC-AA98-FD1CD0003F30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2" creationId="{8CC9755F-FEBE-9FC3-C735-0FB1238CB78E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3" creationId="{95B36B89-20CE-487D-0E18-B0AD108A862E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4" creationId="{9FE6B97E-225B-E456-F115-B40DC42D34D1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5" creationId="{C19F9C3B-AEFA-3464-2113-EA6B0C0E2DEC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6" creationId="{472D41EA-04F0-6088-8E51-D61EEE2E6536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7" creationId="{7EA06477-E354-C495-2F4B-8854D13FCED7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39" creationId="{3AA8E90E-5A9D-E947-1AE8-0E1C5358B064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0" creationId="{8491C95A-C0EC-969B-2048-5185FCE5D79B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1" creationId="{C499BB81-0EE4-CAFE-442A-275CB13136CB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2" creationId="{C96944EB-BC94-C5E0-11B7-A677B7C47343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3" creationId="{E0AF67D7-03F9-E2E2-6024-CEE04E9996A2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5" creationId="{37CBED55-190B-950E-1D26-52FC234F9901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6" creationId="{92F60438-D525-49BC-3441-9F9F6E7AB17F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7" creationId="{3D907F1F-A48D-6BCF-0B39-4AA3615D2BD3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8" creationId="{3344780E-F601-0B93-7303-F1DB082F1379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49" creationId="{630F691E-B6E2-FE0D-C128-3D9265A97FEE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1" creationId="{D902720C-683A-6ABC-ED16-3337D4D5ACD2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2" creationId="{5B7EF59E-2F34-C528-EE44-EE1DA33FCE51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3" creationId="{930E46E4-89BA-4028-9BF8-44ED915788E9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4" creationId="{74F0EFF8-FCD9-D41E-B584-B36B96FEF318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5" creationId="{43B91326-F204-E151-093E-03821E660559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7" creationId="{0D9AE57D-FB0D-E8AB-FCDE-F3455E7F50F1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8" creationId="{11234A96-279D-872E-CAE3-AA1F48A97B66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59" creationId="{CE7EBFF4-19B7-5EFC-1EEA-CDAE90ABCA82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60" creationId="{0A4E0E0C-ED10-4ABC-317F-469246113A8C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61" creationId="{69F9F062-46EC-A2F6-A674-A2B770E2346F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63" creationId="{31BB737A-8F98-D14D-8BEB-6591AEC60CB7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64" creationId="{B04F9CBB-283D-A161-141D-FA628AFA8C8E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65" creationId="{BE4EE018-75F4-781E-BCBA-DF2B6B61D57C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66" creationId="{0487E36A-A5BF-7E1E-82E3-D7EE981EABEA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67" creationId="{D27674C4-03FA-1B60-3674-730266280FC0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70" creationId="{656F194C-278F-0A9A-0313-2F2F56F26C9C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72" creationId="{618D2E86-F839-BC24-4E9F-722C6F4ADF78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74" creationId="{FF7CA0F2-0D0B-5C1C-B58D-3E425E3DE55A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77" creationId="{698D1934-7255-F037-BC5F-2BD4CBAADC9C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78" creationId="{CB5A86B5-E2D6-5364-019B-A30A5B437190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79" creationId="{17A86569-E63C-476A-E868-B278F58B67E8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0" creationId="{EE0D0640-6C7E-27E1-E0AD-3CE5F7AD0F3B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1" creationId="{41C7D838-27D9-59B6-0C1D-EAD9C6E33FAE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3" creationId="{3B0265A5-02EF-785D-D764-926B419C51C4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4" creationId="{7751D3D8-E845-FAE7-9132-8DE976D23C2B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5" creationId="{37764FE7-C37A-8488-16E5-EF6F99479221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6" creationId="{04960BF6-2FC3-E8D3-9FFF-3DFFF1E0D178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7" creationId="{0B5FD2FC-4075-7379-64BD-C37B9B1A9CAA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89" creationId="{AA2370C5-FA8F-B9A5-9CB7-D0D36D19DE68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90" creationId="{743E777D-CE4D-4366-28D4-0E23F59736C3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91" creationId="{B40B5C99-37E5-5A7A-6B29-4028CD9E29E4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92" creationId="{26B57E9E-F82A-3338-F766-C42D5A1BE6D3}"/>
          </ac:spMkLst>
        </pc:spChg>
        <pc:spChg chg="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93" creationId="{0C3A97D5-412D-5BAD-FC8B-487CED6BE48C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98" creationId="{9E8F0353-4794-003C-09AF-752C8856E6FB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02" creationId="{42227B22-2997-0B4A-20C4-1C16BC957C67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03" creationId="{012EAB9D-03EF-6127-0E1D-CE5B2A43EA70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07" creationId="{A87FF492-1A25-2AF3-0E7A-08506B57AF89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08" creationId="{4FCCB3D2-57E5-12E5-E78B-DF0EA56B602B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13" creationId="{F3F28861-30CB-9B52-B9E0-7929926AF731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14" creationId="{74B2D43A-6D51-A842-5E7E-AB00932FD27D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15" creationId="{6DD4F6D8-3BFA-1B76-8A50-DEEE3BF58A53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16" creationId="{6A90A3C9-27FD-DA55-643E-3314EAB9DBB0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17" creationId="{06EB526C-82DA-F47C-655D-A1CC52C99C04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18" creationId="{F1F82B2F-24A4-64C5-03B7-4B450C1CA19B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19" creationId="{F300F3FA-A1E8-6D76-029F-FB75D1DF611E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20" creationId="{6AD4E13A-9F30-98F5-EB20-0FAD43E204AB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22" creationId="{C64E7B2C-3E50-CD43-529A-5BE1F7FC4267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23" creationId="{EDD35D13-B152-4783-060E-2BBDA6A1B4D1}"/>
          </ac:spMkLst>
        </pc:spChg>
        <pc:spChg chg="add mod">
          <ac:chgData name="Michael von Wagner" userId="4220f41f-7821-4d8b-9b46-d0040a28e0ed" providerId="ADAL" clId="{B686E9CC-9631-41C0-9B94-35FEFC9E4B60}" dt="2024-12-04T16:49:56.721" v="389"/>
          <ac:spMkLst>
            <pc:docMk/>
            <pc:sldMk cId="1731281257" sldId="309"/>
            <ac:spMk id="124" creationId="{A78DCF30-A38C-EC90-650C-8540AE7EC389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25" creationId="{17381A56-365F-D5BA-43F6-A1C36EAE32C0}"/>
          </ac:spMkLst>
        </pc:spChg>
        <pc:spChg chg="add mod">
          <ac:chgData name="Michael von Wagner" userId="4220f41f-7821-4d8b-9b46-d0040a28e0ed" providerId="ADAL" clId="{B686E9CC-9631-41C0-9B94-35FEFC9E4B60}" dt="2024-12-04T16:49:46.631" v="386"/>
          <ac:spMkLst>
            <pc:docMk/>
            <pc:sldMk cId="1731281257" sldId="309"/>
            <ac:spMk id="126" creationId="{3638609D-53DD-C36B-629E-BFD0A6CAE56E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32" creationId="{FE3F4ECF-EE1E-797C-A48E-7A67FA67D317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34" creationId="{A170E837-8CA1-E67D-77CF-0BDEE5C8BCF3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36" creationId="{6EA24280-E8E2-7501-5859-809CBFF9794C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38" creationId="{50F7D814-822B-FEFC-B195-2AE779BD4D4D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39" creationId="{012962D6-07B3-3057-ADE6-16F85C046A05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40" creationId="{250ABF19-A8B9-884E-113A-CC06C7DFFE97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41" creationId="{08597D74-A4EA-536A-0E3E-ED690B9CD218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42" creationId="{86E2E337-0BD7-BB75-0660-365F8A8168EF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43" creationId="{34D1B0D3-59BF-9BC1-881C-528740B1E2B2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44" creationId="{6B598EAF-10A8-CCCD-6011-0CCFE7DF2EF7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48" creationId="{7CB2A33B-7617-2A34-974A-01CAF8FCE80F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49" creationId="{28436D8E-5575-D3FE-B26D-B704620DBCAD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55" creationId="{DD3F1B46-390D-2790-65C7-919441AA3190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56" creationId="{F4F8CC5B-BF6D-9C50-FF61-FEFDA51A0799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58" creationId="{05481271-DBA6-81B1-196D-6D75C8015AB8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59" creationId="{1810E2E4-074A-B677-B23F-4AA0EC1480C6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0" creationId="{29D30AF6-DFB5-E8C1-2867-C27F4E550CEC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1" creationId="{BD8DE965-9704-5634-D0DB-A69014216750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2" creationId="{22D90409-5D4F-E8BE-9172-130E81F5DAC2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3" creationId="{A98AF0BE-4BD1-2473-97FD-6A6879F2AFF2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5" creationId="{52CFB14C-61EB-2B78-20F1-17C3B35CACBE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6" creationId="{5A38FADA-E464-C7A0-373D-94FBD6CE5355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7" creationId="{5C972D60-BA73-DEF1-C5B4-26B5A81905F0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8" creationId="{B846A5FF-2928-AD3D-0C08-6E3E072AC93E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69" creationId="{9BC1378A-AB58-723C-2298-EF07F540D299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1" creationId="{488B9A16-7457-B9DD-1D3C-206BCFF0DA06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2" creationId="{60805793-9D10-7E60-DDE7-8A0DEB00C3B9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3" creationId="{7728E0B7-414A-0A9E-063A-FDD0E83F8A2C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4" creationId="{10B1139E-782B-432E-5577-BB0B05027498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5" creationId="{6C31C0C0-61C7-EEBF-837C-2245B76DCEDB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7" creationId="{4B4F9E12-3D4A-14C3-7741-F19A86C10EA2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8" creationId="{7539CC4A-4C88-C062-0661-A065D37CB636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79" creationId="{D1E28F13-142F-7128-9FBA-C3FC56E58826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0" creationId="{C08C5709-DDEA-47DE-B92C-34042C921DB1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1" creationId="{23D853EB-1F2C-8D36-D33B-1C8DE63CC5E8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3" creationId="{B7E6DE64-B568-406C-AF2D-20A014133EF1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4" creationId="{A23CB4B8-E16A-7509-931F-3DD16DF1EC4F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5" creationId="{41F1AD3E-82B3-CCD5-EC50-633E0A7C1987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6" creationId="{9F6559CA-D51B-4934-DA10-95309899B314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7" creationId="{B3B558D1-46CF-1980-3986-0BD798859D15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89" creationId="{5FEC7EA6-6D75-A581-95F4-A2B1A50278BE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90" creationId="{EF122C42-51AD-8FCD-5A48-950F30110FE4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91" creationId="{864D90BB-5FC3-05CA-8392-318787D535A4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92" creationId="{B3938329-0586-5C8A-8529-0189C2D85D35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93" creationId="{817F986B-E80F-3168-9A32-95BA2C6A9C35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96" creationId="{A4BC7B27-5744-D8CD-2598-224E46BD9179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198" creationId="{6A5043E4-8545-1DFA-ACD6-F2C74736C0E2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00" creationId="{C3D1ED1D-8DFC-24C5-41B3-9C52BAE3C411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03" creationId="{2A6B557D-9310-DFBC-5AF5-A1F955AA87A5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04" creationId="{FDC8CD28-3260-809E-06EA-622EF0E0368E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05" creationId="{BD2CEAEE-9A84-1E0B-CD3B-5A2054571F32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06" creationId="{72655A50-10E3-C4BF-50DD-883E33A9F7AC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07" creationId="{64EAA02B-312A-9F2E-7672-3FADA5610B1E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09" creationId="{71322583-19A7-51D3-57BE-761F7C8CD27D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0" creationId="{0FBA1B67-E325-74FA-C33C-5695EF8300C2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1" creationId="{984CA2F4-94E3-4516-5923-A635A7898055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2" creationId="{7C66971D-23BF-DF61-A4F0-AF7F52652D02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3" creationId="{AAD625AF-2FA2-7B6C-B0ED-0EEC3299F32E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5" creationId="{C2FD483C-5E86-A649-7A65-505D29F41F91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6" creationId="{CD874518-31F2-E208-7C44-BABEB2BC5720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7" creationId="{8F5CC008-7B8F-0EA3-C421-F46B9E21F1FF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8" creationId="{D8E61D7C-9EBF-4445-7B0F-CBD872FF36AB}"/>
          </ac:spMkLst>
        </pc:spChg>
        <pc:spChg chg="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19" creationId="{CDD6BD89-A0F9-975C-EF85-3D347E31CBC7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24" creationId="{E38A2EF1-54D6-380B-7601-38B379B68D9D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28" creationId="{34839472-B169-46EE-448C-7B0A64B62BE2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29" creationId="{7BE662AC-DC1D-9587-03A9-BD4A965BB5F5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33" creationId="{D391D6E3-58A3-D8C4-1F67-04A1B7C2A71A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34" creationId="{D758D857-EA62-915C-E043-7701966413C8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39" creationId="{F82DAB3E-1E8F-A9A7-F1B0-91B014B00019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0" creationId="{5E9E19A5-9F5D-2207-75E3-70C13026E11A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1" creationId="{D02ECD24-BF0F-6735-64FF-967506FF27CB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2" creationId="{6BF7FA63-6B10-035E-DB57-BE1D79FAA226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3" creationId="{25DF84A0-7A64-5DBD-5149-F4E64F3BD8A7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4" creationId="{9AEEF609-939E-13AD-6587-64474519995C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5" creationId="{7C614880-F6B5-AB78-5304-C055C431D8CF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6" creationId="{39E88E46-2A0D-90C1-D315-9CF5B7B481E7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8" creationId="{462CC146-D511-0130-805D-F97C7F0A9F81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49" creationId="{FFF36E35-5930-39C6-D45B-AA0D12F97900}"/>
          </ac:spMkLst>
        </pc:spChg>
        <pc:spChg chg="add mod">
          <ac:chgData name="Michael von Wagner" userId="4220f41f-7821-4d8b-9b46-d0040a28e0ed" providerId="ADAL" clId="{B686E9CC-9631-41C0-9B94-35FEFC9E4B60}" dt="2024-12-04T16:53:26.643" v="463"/>
          <ac:spMkLst>
            <pc:docMk/>
            <pc:sldMk cId="1731281257" sldId="309"/>
            <ac:spMk id="250" creationId="{8178EC8E-1897-31F8-753C-777699783BD5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51" creationId="{F04FCE23-6F78-87B3-3594-E56B8E1E8FC2}"/>
          </ac:spMkLst>
        </pc:spChg>
        <pc:spChg chg="add mod">
          <ac:chgData name="Michael von Wagner" userId="4220f41f-7821-4d8b-9b46-d0040a28e0ed" providerId="ADAL" clId="{B686E9CC-9631-41C0-9B94-35FEFC9E4B60}" dt="2024-12-04T16:53:23.762" v="462"/>
          <ac:spMkLst>
            <pc:docMk/>
            <pc:sldMk cId="1731281257" sldId="309"/>
            <ac:spMk id="252" creationId="{844673A5-F8FD-FFB1-AF97-AA6ED7466AE5}"/>
          </ac:spMkLst>
        </pc:s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11" creationId="{DDA47BC6-2AA8-FA8A-3C19-8F01ACD90594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19" creationId="{CCD25251-1D4A-72B0-F6AE-E31F4DC64325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27" creationId="{1B2D5734-F508-F3AA-71A3-65E385E9D24F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31" creationId="{5D5FCA61-9094-A917-A90F-8830EC63F587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38" creationId="{006F1FEE-6546-37E5-51F3-86134A08877E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44" creationId="{FB3EFFF2-211C-3D0B-8D10-22808AA0B9E4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50" creationId="{03827E26-3C98-F621-858D-900836538B2E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56" creationId="{BB05A8AD-3E96-450D-1BE6-544B92EC435E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62" creationId="{A3897554-6496-3F49-0090-E22E691621D8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68" creationId="{C55EFD18-0D39-370A-EEAF-9BA469FF0E58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76" creationId="{1199FA66-9CA2-DED5-5C4F-DE53390542EC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82" creationId="{6E85DAF8-269A-E98B-DD4E-680ED842A5A5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88" creationId="{17E175DA-E0E7-D7E2-7555-D5E03910A574}"/>
          </ac:grpSpMkLst>
        </pc:grpChg>
        <pc:grpChg chg="add mod">
          <ac:chgData name="Michael von Wagner" userId="4220f41f-7821-4d8b-9b46-d0040a28e0ed" providerId="ADAL" clId="{B686E9CC-9631-41C0-9B94-35FEFC9E4B60}" dt="2024-12-04T16:49:46.631" v="386"/>
          <ac:grpSpMkLst>
            <pc:docMk/>
            <pc:sldMk cId="1731281257" sldId="309"/>
            <ac:grpSpMk id="127" creationId="{DFD8CE37-DEAF-5E00-6DB9-D5CC0389ED02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37" creationId="{ECF6E766-4C02-1A0B-C37A-2864113029FD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45" creationId="{70EA4A2C-6DFD-1711-1F2A-F1D2037396D4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53" creationId="{0A5BD4A9-F535-A9D8-2E50-087350CDAA46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57" creationId="{F6E8753E-B970-8347-0B95-6BF0D548729B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64" creationId="{84538073-41CD-CAB2-0057-161A766BD08A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70" creationId="{3249765C-2634-13B0-3ED3-37E1B65A307A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76" creationId="{E5E0CB16-D338-995E-81C1-AF2BE480876F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82" creationId="{C89A2034-DA27-EDA5-C4BF-C973AEA7510D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88" creationId="{6938BAC0-134E-F188-003B-54410E8782CE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194" creationId="{05CF21CB-4468-541B-DD03-674BEE90B678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202" creationId="{FAD7F7E6-1B57-F70F-7E22-D86BEA3A26F9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208" creationId="{A7034EA5-5F20-A891-BE68-6301F6103721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214" creationId="{52B60AA8-31F0-A3F1-8641-7272C0871510}"/>
          </ac:grpSpMkLst>
        </pc:grpChg>
        <pc:grpChg chg="add mod">
          <ac:chgData name="Michael von Wagner" userId="4220f41f-7821-4d8b-9b46-d0040a28e0ed" providerId="ADAL" clId="{B686E9CC-9631-41C0-9B94-35FEFC9E4B60}" dt="2024-12-04T16:53:23.762" v="462"/>
          <ac:grpSpMkLst>
            <pc:docMk/>
            <pc:sldMk cId="1731281257" sldId="309"/>
            <ac:grpSpMk id="253" creationId="{C795CD35-2C52-B29A-FE63-90C5E6A526F8}"/>
          </ac:grpSpMkLst>
        </pc:grp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5" creationId="{27CE30A1-D200-3F13-F1A9-56BAEEFA6382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24" creationId="{F5BEF186-9D11-0EE0-9B29-79DCC6535AC2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26" creationId="{3983E9CE-C1C7-97C1-3FF7-CB36620A9B1A}"/>
          </ac:picMkLst>
        </pc:picChg>
        <pc:picChg chg="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28" creationId="{AB25169C-E50E-1649-A6D6-1D9DFCA475C2}"/>
          </ac:picMkLst>
        </pc:picChg>
        <pc:picChg chg="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69" creationId="{390F8CE5-B83C-16C1-6341-0AFA3E075855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75" creationId="{19907507-86E7-5860-4003-B55871D5571D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94" creationId="{94CA61CA-C2AB-FEFC-87C7-C1F37B9DDB5D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96" creationId="{C21BCB10-6F55-2203-28F0-EBC2B4618259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97" creationId="{8F4A28B2-43F3-48F3-B6CC-B4B707539B10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99" creationId="{CC14004E-F6CD-2DE7-A155-7DD388647DBF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100" creationId="{2F454E48-44B9-4B30-DB1E-9B40E8E984D7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101" creationId="{C7B87C69-2DB8-47DC-821B-1B666EEED21C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109" creationId="{2AB4E1F8-20AC-C8AF-26B5-CF512C881152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121" creationId="{6E9E2939-D9FE-EEAB-B16B-C3E1F094B43C}"/>
          </ac:picMkLst>
        </pc:picChg>
        <pc:picChg chg="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128" creationId="{02BF31D7-3DDE-3A54-465E-BF7169FE74C9}"/>
          </ac:picMkLst>
        </pc:picChg>
        <pc:picChg chg="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129" creationId="{D46E5D4A-35EC-E18A-7FC1-AAC5DD137D82}"/>
          </ac:picMkLst>
        </pc:picChg>
        <pc:picChg chg="add mod">
          <ac:chgData name="Michael von Wagner" userId="4220f41f-7821-4d8b-9b46-d0040a28e0ed" providerId="ADAL" clId="{B686E9CC-9631-41C0-9B94-35FEFC9E4B60}" dt="2024-12-04T16:49:46.631" v="386"/>
          <ac:picMkLst>
            <pc:docMk/>
            <pc:sldMk cId="1731281257" sldId="309"/>
            <ac:picMk id="130" creationId="{52A936D6-AB7F-67C3-5231-DDD889120EB4}"/>
          </ac:picMkLst>
        </pc:picChg>
        <pc:picChg chg="add del mod">
          <ac:chgData name="Michael von Wagner" userId="4220f41f-7821-4d8b-9b46-d0040a28e0ed" providerId="ADAL" clId="{B686E9CC-9631-41C0-9B94-35FEFC9E4B60}" dt="2024-12-04T16:50:23.164" v="394" actId="478"/>
          <ac:picMkLst>
            <pc:docMk/>
            <pc:sldMk cId="1731281257" sldId="309"/>
            <ac:picMk id="131" creationId="{A97E27DE-A463-0882-5833-9E89C631644C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133" creationId="{A4F24AC9-B350-3A66-334A-64FFADA15B87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150" creationId="{58FB91CF-242D-B589-A36A-C788C3B9AB93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152" creationId="{13F1A633-A9BC-7C18-775A-F3C4EB934610}"/>
          </ac:picMkLst>
        </pc:picChg>
        <pc:picChg chg="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154" creationId="{CF71F910-9DE2-476C-5DBE-2C4274633AF4}"/>
          </ac:picMkLst>
        </pc:picChg>
        <pc:picChg chg="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195" creationId="{1E0FAFBA-DB6D-6C26-BC07-690EBAECD4F0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01" creationId="{2C614705-16E4-41AE-B6DD-B41E9B2128FE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20" creationId="{7186A3C9-B784-7150-9828-8E2B6D3EF886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22" creationId="{09E94F4A-ABFC-3D7F-4858-49724BABBEB6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23" creationId="{74320747-B6B6-DC10-8C62-A04699D35AB6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25" creationId="{6DAE7DF5-EED4-5F8D-A822-E42E4AF22913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26" creationId="{0DEE285D-DF8D-9B9B-202B-5EFD54074DD8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27" creationId="{DE3987DB-C2D8-FAD9-3BF5-39A82663A584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35" creationId="{A57DEA37-56D8-6B51-A2A1-A82AA4FF048D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47" creationId="{04F3CE50-F90F-134D-D444-D5E07E2513A1}"/>
          </ac:picMkLst>
        </pc:picChg>
        <pc:picChg chg="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54" creationId="{9B67A6A3-4FDE-AE67-BAB0-9C8E5DF387B2}"/>
          </ac:picMkLst>
        </pc:picChg>
        <pc:picChg chg="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55" creationId="{3F71820D-706B-35DD-99E6-460BA6210958}"/>
          </ac:picMkLst>
        </pc:picChg>
        <pc:picChg chg="add mod">
          <ac:chgData name="Michael von Wagner" userId="4220f41f-7821-4d8b-9b46-d0040a28e0ed" providerId="ADAL" clId="{B686E9CC-9631-41C0-9B94-35FEFC9E4B60}" dt="2024-12-04T16:53:23.762" v="462"/>
          <ac:picMkLst>
            <pc:docMk/>
            <pc:sldMk cId="1731281257" sldId="309"/>
            <ac:picMk id="256" creationId="{D780A8A3-6D64-F9AB-E0BA-B46535BEC03F}"/>
          </ac:picMkLst>
        </pc:picChg>
        <pc:picChg chg="add mod">
          <ac:chgData name="Michael von Wagner" userId="4220f41f-7821-4d8b-9b46-d0040a28e0ed" providerId="ADAL" clId="{B686E9CC-9631-41C0-9B94-35FEFC9E4B60}" dt="2024-12-04T17:44:46.345" v="738" actId="1036"/>
          <ac:picMkLst>
            <pc:docMk/>
            <pc:sldMk cId="1731281257" sldId="309"/>
            <ac:picMk id="257" creationId="{5561E56D-325A-57E8-6909-B4F47B86D63E}"/>
          </ac:picMkLst>
        </pc:picChg>
        <pc:picChg chg="add mod">
          <ac:chgData name="Michael von Wagner" userId="4220f41f-7821-4d8b-9b46-d0040a28e0ed" providerId="ADAL" clId="{B686E9CC-9631-41C0-9B94-35FEFC9E4B60}" dt="2024-12-04T17:31:05.552" v="714" actId="1076"/>
          <ac:picMkLst>
            <pc:docMk/>
            <pc:sldMk cId="1731281257" sldId="309"/>
            <ac:picMk id="258" creationId="{F81A26BA-D75F-75F2-4EE9-2DD6D32B0CE7}"/>
          </ac:picMkLst>
        </pc:pic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8" creationId="{25274C9A-C8A4-6A72-9156-104F24AF4825}"/>
          </ac:cxnSpMkLst>
        </pc:cxnChg>
        <pc:cxnChg chg="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20" creationId="{684E5D7D-19D6-DBBB-B9FE-0F9CA6059A2B}"/>
          </ac:cxnSpMkLst>
        </pc:cxnChg>
        <pc:cxnChg chg="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21" creationId="{78C5F33F-980F-3806-1C5F-A1AD6E78ABD4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25" creationId="{6D468EB5-045F-FBFF-E1C5-BF976E1C39E8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71" creationId="{D086D9B0-C105-E950-AA13-AEB394910E6B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73" creationId="{D83D8CCE-A895-7585-4EE3-9C008DD773C8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95" creationId="{87F955AA-6EA8-C361-28D4-A8F31CECCA8B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104" creationId="{B91619EC-3A1A-CF69-B026-B5D182DCDC2C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105" creationId="{34CB11D0-3D5E-BC87-7EF8-9310FCED19AD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106" creationId="{62258FAB-DD07-FA96-F1B8-D50C10EF7F1F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110" creationId="{197FE4B4-C9AD-1B43-B1E0-7298C12C0DC5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111" creationId="{6F501A43-46EF-352B-0D2B-674C0DD4D6A5}"/>
          </ac:cxnSpMkLst>
        </pc:cxnChg>
        <pc:cxnChg chg="add mod">
          <ac:chgData name="Michael von Wagner" userId="4220f41f-7821-4d8b-9b46-d0040a28e0ed" providerId="ADAL" clId="{B686E9CC-9631-41C0-9B94-35FEFC9E4B60}" dt="2024-12-04T16:49:46.631" v="386"/>
          <ac:cxnSpMkLst>
            <pc:docMk/>
            <pc:sldMk cId="1731281257" sldId="309"/>
            <ac:cxnSpMk id="112" creationId="{31B2BAEA-6FDD-28E6-CD2A-096046DE60F9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135" creationId="{2D7BBC44-25AC-67BA-5813-C2ADCC2ECB4B}"/>
          </ac:cxnSpMkLst>
        </pc:cxnChg>
        <pc:cxnChg chg="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146" creationId="{1248902C-0BC5-63A2-77C7-89C956622233}"/>
          </ac:cxnSpMkLst>
        </pc:cxnChg>
        <pc:cxnChg chg="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147" creationId="{42972F2D-EB62-B2B3-BAFF-EF1012664CD5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151" creationId="{9DBBE297-1A4E-846F-DAA4-2E793027DF14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197" creationId="{CF92D94B-3138-2209-5AF8-5593AF8179AC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199" creationId="{A8633D96-1F11-E3AC-D91D-8076346DA62A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221" creationId="{D87A36E8-24CA-A7D2-9709-C62D95F20572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230" creationId="{AEA53208-C15B-3970-3A77-FB50B5B7B1AB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231" creationId="{5AA4C4C7-6C54-B474-EC24-3356A7F4D3A4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232" creationId="{85B3C97B-34E4-A732-125A-30208465308E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236" creationId="{4F118BB3-B0BC-F2FD-705A-88E559176940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237" creationId="{F956700B-28A4-68C8-EFF4-96DD34114146}"/>
          </ac:cxnSpMkLst>
        </pc:cxnChg>
        <pc:cxnChg chg="add mod">
          <ac:chgData name="Michael von Wagner" userId="4220f41f-7821-4d8b-9b46-d0040a28e0ed" providerId="ADAL" clId="{B686E9CC-9631-41C0-9B94-35FEFC9E4B60}" dt="2024-12-04T16:53:23.762" v="462"/>
          <ac:cxnSpMkLst>
            <pc:docMk/>
            <pc:sldMk cId="1731281257" sldId="309"/>
            <ac:cxnSpMk id="238" creationId="{4B8D239C-63D9-A449-6E5E-1EC92BD7105E}"/>
          </ac:cxnSpMkLst>
        </pc:cxnChg>
      </pc:sldChg>
      <pc:sldChg chg="new del">
        <pc:chgData name="Michael von Wagner" userId="4220f41f-7821-4d8b-9b46-d0040a28e0ed" providerId="ADAL" clId="{B686E9CC-9631-41C0-9B94-35FEFC9E4B60}" dt="2024-12-04T16:49:38.802" v="383" actId="47"/>
        <pc:sldMkLst>
          <pc:docMk/>
          <pc:sldMk cId="2897596861" sldId="309"/>
        </pc:sldMkLst>
      </pc:sldChg>
      <pc:sldChg chg="addSp delSp modSp add del mod modClrScheme chgLayout">
        <pc:chgData name="Michael von Wagner" userId="4220f41f-7821-4d8b-9b46-d0040a28e0ed" providerId="ADAL" clId="{B686E9CC-9631-41C0-9B94-35FEFC9E4B60}" dt="2024-12-04T17:44:22.608" v="733" actId="47"/>
        <pc:sldMkLst>
          <pc:docMk/>
          <pc:sldMk cId="1255737020" sldId="310"/>
        </pc:sldMkLst>
        <pc:spChg chg="del">
          <ac:chgData name="Michael von Wagner" userId="4220f41f-7821-4d8b-9b46-d0040a28e0ed" providerId="ADAL" clId="{B686E9CC-9631-41C0-9B94-35FEFC9E4B60}" dt="2024-12-04T17:31:22.402" v="715" actId="478"/>
          <ac:spMkLst>
            <pc:docMk/>
            <pc:sldMk cId="1255737020" sldId="310"/>
            <ac:spMk id="2" creationId="{00000000-0000-0000-0000-000000000000}"/>
          </ac:spMkLst>
        </pc:spChg>
        <pc:spChg chg="add mod">
          <ac:chgData name="Michael von Wagner" userId="4220f41f-7821-4d8b-9b46-d0040a28e0ed" providerId="ADAL" clId="{B686E9CC-9631-41C0-9B94-35FEFC9E4B60}" dt="2024-12-04T17:13:09.904" v="502"/>
          <ac:spMkLst>
            <pc:docMk/>
            <pc:sldMk cId="1255737020" sldId="310"/>
            <ac:spMk id="5" creationId="{5EBE1C5D-D613-E47C-FECF-52B874DAC1F6}"/>
          </ac:spMkLst>
        </pc:spChg>
        <pc:spChg chg="mod">
          <ac:chgData name="Michael von Wagner" userId="4220f41f-7821-4d8b-9b46-d0040a28e0ed" providerId="ADAL" clId="{B686E9CC-9631-41C0-9B94-35FEFC9E4B60}" dt="2024-12-04T17:14:46.694" v="540"/>
          <ac:spMkLst>
            <pc:docMk/>
            <pc:sldMk cId="1255737020" sldId="310"/>
            <ac:spMk id="6" creationId="{00000000-0000-0000-0000-000000000000}"/>
          </ac:spMkLst>
        </pc:spChg>
        <pc:spChg chg="add del mod ord">
          <ac:chgData name="Michael von Wagner" userId="4220f41f-7821-4d8b-9b46-d0040a28e0ed" providerId="ADAL" clId="{B686E9CC-9631-41C0-9B94-35FEFC9E4B60}" dt="2024-12-04T17:13:36.168" v="508" actId="478"/>
          <ac:spMkLst>
            <pc:docMk/>
            <pc:sldMk cId="1255737020" sldId="310"/>
            <ac:spMk id="8" creationId="{AE9E358C-5ADB-3A12-F1E4-FECFC723C850}"/>
          </ac:spMkLst>
        </pc:spChg>
        <pc:spChg chg="add mod ord">
          <ac:chgData name="Michael von Wagner" userId="4220f41f-7821-4d8b-9b46-d0040a28e0ed" providerId="ADAL" clId="{B686E9CC-9631-41C0-9B94-35FEFC9E4B60}" dt="2024-12-04T17:41:01.964" v="718" actId="14861"/>
          <ac:spMkLst>
            <pc:docMk/>
            <pc:sldMk cId="1255737020" sldId="310"/>
            <ac:spMk id="9" creationId="{7313C943-DB6B-1A58-4645-46A757CC6C87}"/>
          </ac:spMkLst>
        </pc:spChg>
        <pc:picChg chg="add del mod">
          <ac:chgData name="Michael von Wagner" userId="4220f41f-7821-4d8b-9b46-d0040a28e0ed" providerId="ADAL" clId="{B686E9CC-9631-41C0-9B94-35FEFC9E4B60}" dt="2024-12-04T17:10:16.292" v="480" actId="478"/>
          <ac:picMkLst>
            <pc:docMk/>
            <pc:sldMk cId="1255737020" sldId="310"/>
            <ac:picMk id="3" creationId="{382C0491-8F47-97F7-421B-E76A81F90242}"/>
          </ac:picMkLst>
        </pc:picChg>
        <pc:picChg chg="add del mod">
          <ac:chgData name="Michael von Wagner" userId="4220f41f-7821-4d8b-9b46-d0040a28e0ed" providerId="ADAL" clId="{B686E9CC-9631-41C0-9B94-35FEFC9E4B60}" dt="2024-12-04T17:13:04.597" v="501" actId="478"/>
          <ac:picMkLst>
            <pc:docMk/>
            <pc:sldMk cId="1255737020" sldId="310"/>
            <ac:picMk id="4" creationId="{4993E69B-FC67-E7C7-270A-AF68547A3562}"/>
          </ac:picMkLst>
        </pc:picChg>
        <pc:picChg chg="add del mod">
          <ac:chgData name="Michael von Wagner" userId="4220f41f-7821-4d8b-9b46-d0040a28e0ed" providerId="ADAL" clId="{B686E9CC-9631-41C0-9B94-35FEFC9E4B60}" dt="2024-12-04T17:13:27.883" v="506" actId="478"/>
          <ac:picMkLst>
            <pc:docMk/>
            <pc:sldMk cId="1255737020" sldId="310"/>
            <ac:picMk id="7" creationId="{1E1544BB-E9CF-0422-0EB5-F7CF7A164774}"/>
          </ac:picMkLst>
        </pc:picChg>
        <pc:picChg chg="del">
          <ac:chgData name="Michael von Wagner" userId="4220f41f-7821-4d8b-9b46-d0040a28e0ed" providerId="ADAL" clId="{B686E9CC-9631-41C0-9B94-35FEFC9E4B60}" dt="2024-12-04T16:57:30.489" v="468" actId="478"/>
          <ac:picMkLst>
            <pc:docMk/>
            <pc:sldMk cId="1255737020" sldId="310"/>
            <ac:picMk id="257" creationId="{5561E56D-325A-57E8-6909-B4F47B86D63E}"/>
          </ac:picMkLst>
        </pc:picChg>
      </pc:sldChg>
      <pc:sldChg chg="addSp delSp modSp add mod">
        <pc:chgData name="Michael von Wagner" userId="4220f41f-7821-4d8b-9b46-d0040a28e0ed" providerId="ADAL" clId="{B686E9CC-9631-41C0-9B94-35FEFC9E4B60}" dt="2024-12-04T17:48:33.529" v="783" actId="20577"/>
        <pc:sldMkLst>
          <pc:docMk/>
          <pc:sldMk cId="443854214" sldId="311"/>
        </pc:sldMkLst>
        <pc:spChg chg="mod">
          <ac:chgData name="Michael von Wagner" userId="4220f41f-7821-4d8b-9b46-d0040a28e0ed" providerId="ADAL" clId="{B686E9CC-9631-41C0-9B94-35FEFC9E4B60}" dt="2024-12-04T17:48:33.529" v="783" actId="20577"/>
          <ac:spMkLst>
            <pc:docMk/>
            <pc:sldMk cId="443854214" sldId="311"/>
            <ac:spMk id="6" creationId="{00000000-0000-0000-0000-000000000000}"/>
          </ac:spMkLst>
        </pc:spChg>
        <pc:picChg chg="del">
          <ac:chgData name="Michael von Wagner" userId="4220f41f-7821-4d8b-9b46-d0040a28e0ed" providerId="ADAL" clId="{B686E9CC-9631-41C0-9B94-35FEFC9E4B60}" dt="2024-12-04T16:57:50.270" v="473" actId="478"/>
          <ac:picMkLst>
            <pc:docMk/>
            <pc:sldMk cId="443854214" sldId="311"/>
            <ac:picMk id="3" creationId="{382C0491-8F47-97F7-421B-E76A81F90242}"/>
          </ac:picMkLst>
        </pc:picChg>
        <pc:picChg chg="add mod">
          <ac:chgData name="Michael von Wagner" userId="4220f41f-7821-4d8b-9b46-d0040a28e0ed" providerId="ADAL" clId="{B686E9CC-9631-41C0-9B94-35FEFC9E4B60}" dt="2024-12-04T16:58:46.180" v="478" actId="1076"/>
          <ac:picMkLst>
            <pc:docMk/>
            <pc:sldMk cId="443854214" sldId="311"/>
            <ac:picMk id="4" creationId="{9865F20A-B258-752F-69F5-4EF14CFCF986}"/>
          </ac:picMkLst>
        </pc:picChg>
        <pc:picChg chg="add mod">
          <ac:chgData name="Michael von Wagner" userId="4220f41f-7821-4d8b-9b46-d0040a28e0ed" providerId="ADAL" clId="{B686E9CC-9631-41C0-9B94-35FEFC9E4B60}" dt="2024-12-04T17:45:13.912" v="742"/>
          <ac:picMkLst>
            <pc:docMk/>
            <pc:sldMk cId="443854214" sldId="311"/>
            <ac:picMk id="5" creationId="{A6C817D3-F109-D37C-9F5D-5802B6818CE7}"/>
          </ac:picMkLst>
        </pc:picChg>
      </pc:sldChg>
      <pc:sldChg chg="addSp modSp add mod">
        <pc:chgData name="Michael von Wagner" userId="4220f41f-7821-4d8b-9b46-d0040a28e0ed" providerId="ADAL" clId="{B686E9CC-9631-41C0-9B94-35FEFC9E4B60}" dt="2024-12-04T17:45:11.795" v="741"/>
        <pc:sldMkLst>
          <pc:docMk/>
          <pc:sldMk cId="3720404120" sldId="312"/>
        </pc:sldMkLst>
        <pc:spChg chg="mod">
          <ac:chgData name="Michael von Wagner" userId="4220f41f-7821-4d8b-9b46-d0040a28e0ed" providerId="ADAL" clId="{B686E9CC-9631-41C0-9B94-35FEFC9E4B60}" dt="2024-12-04T17:15:04.811" v="559" actId="20577"/>
          <ac:spMkLst>
            <pc:docMk/>
            <pc:sldMk cId="3720404120" sldId="312"/>
            <ac:spMk id="6" creationId="{00000000-0000-0000-0000-000000000000}"/>
          </ac:spMkLst>
        </pc:spChg>
        <pc:picChg chg="add mod">
          <ac:chgData name="Michael von Wagner" userId="4220f41f-7821-4d8b-9b46-d0040a28e0ed" providerId="ADAL" clId="{B686E9CC-9631-41C0-9B94-35FEFC9E4B60}" dt="2024-12-04T17:45:11.795" v="741"/>
          <ac:picMkLst>
            <pc:docMk/>
            <pc:sldMk cId="3720404120" sldId="312"/>
            <ac:picMk id="4" creationId="{D7C4D544-4311-EC71-805E-A5474CBC3405}"/>
          </ac:picMkLst>
        </pc:picChg>
      </pc:sldChg>
      <pc:sldChg chg="modSp add mod">
        <pc:chgData name="Michael von Wagner" userId="4220f41f-7821-4d8b-9b46-d0040a28e0ed" providerId="ADAL" clId="{B686E9CC-9631-41C0-9B94-35FEFC9E4B60}" dt="2024-12-04T17:12:21.885" v="499" actId="6549"/>
        <pc:sldMkLst>
          <pc:docMk/>
          <pc:sldMk cId="3848271605" sldId="313"/>
        </pc:sldMkLst>
        <pc:spChg chg="mod">
          <ac:chgData name="Michael von Wagner" userId="4220f41f-7821-4d8b-9b46-d0040a28e0ed" providerId="ADAL" clId="{B686E9CC-9631-41C0-9B94-35FEFC9E4B60}" dt="2024-12-04T17:12:21.885" v="499" actId="6549"/>
          <ac:spMkLst>
            <pc:docMk/>
            <pc:sldMk cId="3848271605" sldId="313"/>
            <ac:spMk id="3" creationId="{00000000-0000-0000-0000-000000000000}"/>
          </ac:spMkLst>
        </pc:spChg>
      </pc:sldChg>
      <pc:sldChg chg="addSp modSp add mod">
        <pc:chgData name="Michael von Wagner" userId="4220f41f-7821-4d8b-9b46-d0040a28e0ed" providerId="ADAL" clId="{B686E9CC-9631-41C0-9B94-35FEFC9E4B60}" dt="2024-12-04T17:48:55.555" v="790" actId="20577"/>
        <pc:sldMkLst>
          <pc:docMk/>
          <pc:sldMk cId="765134438" sldId="314"/>
        </pc:sldMkLst>
        <pc:spChg chg="mod">
          <ac:chgData name="Michael von Wagner" userId="4220f41f-7821-4d8b-9b46-d0040a28e0ed" providerId="ADAL" clId="{B686E9CC-9631-41C0-9B94-35FEFC9E4B60}" dt="2024-12-04T17:48:55.555" v="790" actId="20577"/>
          <ac:spMkLst>
            <pc:docMk/>
            <pc:sldMk cId="765134438" sldId="314"/>
            <ac:spMk id="6" creationId="{00000000-0000-0000-0000-000000000000}"/>
          </ac:spMkLst>
        </pc:spChg>
        <pc:picChg chg="add mod">
          <ac:chgData name="Michael von Wagner" userId="4220f41f-7821-4d8b-9b46-d0040a28e0ed" providerId="ADAL" clId="{B686E9CC-9631-41C0-9B94-35FEFC9E4B60}" dt="2024-12-04T17:45:06.281" v="739"/>
          <ac:picMkLst>
            <pc:docMk/>
            <pc:sldMk cId="765134438" sldId="314"/>
            <ac:picMk id="3" creationId="{5F62E346-17E8-76D5-9DEB-E378164F78ED}"/>
          </ac:picMkLst>
        </pc:picChg>
      </pc:sldChg>
      <pc:sldChg chg="addSp delSp modSp add mod">
        <pc:chgData name="Michael von Wagner" userId="4220f41f-7821-4d8b-9b46-d0040a28e0ed" providerId="ADAL" clId="{B686E9CC-9631-41C0-9B94-35FEFC9E4B60}" dt="2024-12-04T17:45:16.117" v="743"/>
        <pc:sldMkLst>
          <pc:docMk/>
          <pc:sldMk cId="64552712" sldId="315"/>
        </pc:sldMkLst>
        <pc:picChg chg="add mod ord">
          <ac:chgData name="Michael von Wagner" userId="4220f41f-7821-4d8b-9b46-d0040a28e0ed" providerId="ADAL" clId="{B686E9CC-9631-41C0-9B94-35FEFC9E4B60}" dt="2024-12-04T17:15:42.946" v="568" actId="167"/>
          <ac:picMkLst>
            <pc:docMk/>
            <pc:sldMk cId="64552712" sldId="315"/>
            <ac:picMk id="3" creationId="{ECC0D95C-F77B-9DA7-9F58-067D91D1DDD9}"/>
          </ac:picMkLst>
        </pc:picChg>
        <pc:picChg chg="del">
          <ac:chgData name="Michael von Wagner" userId="4220f41f-7821-4d8b-9b46-d0040a28e0ed" providerId="ADAL" clId="{B686E9CC-9631-41C0-9B94-35FEFC9E4B60}" dt="2024-12-04T17:15:44.417" v="569" actId="478"/>
          <ac:picMkLst>
            <pc:docMk/>
            <pc:sldMk cId="64552712" sldId="315"/>
            <ac:picMk id="4" creationId="{9865F20A-B258-752F-69F5-4EF14CFCF986}"/>
          </ac:picMkLst>
        </pc:picChg>
        <pc:picChg chg="add mod">
          <ac:chgData name="Michael von Wagner" userId="4220f41f-7821-4d8b-9b46-d0040a28e0ed" providerId="ADAL" clId="{B686E9CC-9631-41C0-9B94-35FEFC9E4B60}" dt="2024-12-04T17:45:16.117" v="743"/>
          <ac:picMkLst>
            <pc:docMk/>
            <pc:sldMk cId="64552712" sldId="315"/>
            <ac:picMk id="5" creationId="{A4C26389-EBE3-FF9C-6D62-289108DFD4B9}"/>
          </ac:picMkLst>
        </pc:picChg>
      </pc:sldChg>
      <pc:sldChg chg="addSp delSp modSp add mod ord">
        <pc:chgData name="Michael von Wagner" userId="4220f41f-7821-4d8b-9b46-d0040a28e0ed" providerId="ADAL" clId="{B686E9CC-9631-41C0-9B94-35FEFC9E4B60}" dt="2024-12-04T17:47:52.616" v="770" actId="2085"/>
        <pc:sldMkLst>
          <pc:docMk/>
          <pc:sldMk cId="1648732985" sldId="316"/>
        </pc:sldMkLst>
        <pc:spChg chg="del">
          <ac:chgData name="Michael von Wagner" userId="4220f41f-7821-4d8b-9b46-d0040a28e0ed" providerId="ADAL" clId="{B686E9CC-9631-41C0-9B94-35FEFC9E4B60}" dt="2024-12-04T17:44:14.948" v="731" actId="478"/>
          <ac:spMkLst>
            <pc:docMk/>
            <pc:sldMk cId="1648732985" sldId="316"/>
            <ac:spMk id="3" creationId="{00000000-0000-0000-0000-000000000000}"/>
          </ac:spMkLst>
        </pc:spChg>
        <pc:spChg chg="add mod">
          <ac:chgData name="Michael von Wagner" userId="4220f41f-7821-4d8b-9b46-d0040a28e0ed" providerId="ADAL" clId="{B686E9CC-9631-41C0-9B94-35FEFC9E4B60}" dt="2024-12-04T17:44:11.262" v="730"/>
          <ac:spMkLst>
            <pc:docMk/>
            <pc:sldMk cId="1648732985" sldId="316"/>
            <ac:spMk id="4" creationId="{EE6DCCAF-0608-2721-F78A-6B2029474F4D}"/>
          </ac:spMkLst>
        </pc:spChg>
        <pc:spChg chg="add mod">
          <ac:chgData name="Michael von Wagner" userId="4220f41f-7821-4d8b-9b46-d0040a28e0ed" providerId="ADAL" clId="{B686E9CC-9631-41C0-9B94-35FEFC9E4B60}" dt="2024-12-04T17:47:52.616" v="770" actId="2085"/>
          <ac:spMkLst>
            <pc:docMk/>
            <pc:sldMk cId="1648732985" sldId="316"/>
            <ac:spMk id="5" creationId="{20B078F2-E48F-66BC-CB6C-9727142A10EE}"/>
          </ac:spMkLst>
        </pc:spChg>
        <pc:spChg chg="del">
          <ac:chgData name="Michael von Wagner" userId="4220f41f-7821-4d8b-9b46-d0040a28e0ed" providerId="ADAL" clId="{B686E9CC-9631-41C0-9B94-35FEFC9E4B60}" dt="2024-12-04T17:44:10.095" v="729" actId="478"/>
          <ac:spMkLst>
            <pc:docMk/>
            <pc:sldMk cId="1648732985" sldId="316"/>
            <ac:spMk id="6" creationId="{00000000-0000-0000-0000-000000000000}"/>
          </ac:spMkLst>
        </pc:spChg>
        <pc:picChg chg="add mod">
          <ac:chgData name="Michael von Wagner" userId="4220f41f-7821-4d8b-9b46-d0040a28e0ed" providerId="ADAL" clId="{B686E9CC-9631-41C0-9B94-35FEFC9E4B60}" dt="2024-12-04T17:45:08.483" v="740"/>
          <ac:picMkLst>
            <pc:docMk/>
            <pc:sldMk cId="1648732985" sldId="316"/>
            <ac:picMk id="7" creationId="{5BF32C8F-C426-F7AF-DBEC-EF73F9A34117}"/>
          </ac:picMkLst>
        </pc:picChg>
      </pc:sldChg>
      <pc:sldMasterChg chg="modSldLayout">
        <pc:chgData name="Michael von Wagner" userId="4220f41f-7821-4d8b-9b46-d0040a28e0ed" providerId="ADAL" clId="{B686E9CC-9631-41C0-9B94-35FEFC9E4B60}" dt="2024-12-01T15:08:32.476" v="255" actId="20577"/>
        <pc:sldMasterMkLst>
          <pc:docMk/>
          <pc:sldMasterMk cId="0" sldId="2147483651"/>
        </pc:sldMasterMkLst>
        <pc:sldLayoutChg chg="modSp mod">
          <pc:chgData name="Michael von Wagner" userId="4220f41f-7821-4d8b-9b46-d0040a28e0ed" providerId="ADAL" clId="{B686E9CC-9631-41C0-9B94-35FEFC9E4B60}" dt="2024-12-01T14:38:53.551" v="91" actId="20577"/>
          <pc:sldLayoutMkLst>
            <pc:docMk/>
            <pc:sldMasterMk cId="0" sldId="2147483651"/>
            <pc:sldLayoutMk cId="0" sldId="2147483655"/>
          </pc:sldLayoutMkLst>
          <pc:spChg chg="mod">
            <ac:chgData name="Michael von Wagner" userId="4220f41f-7821-4d8b-9b46-d0040a28e0ed" providerId="ADAL" clId="{B686E9CC-9631-41C0-9B94-35FEFC9E4B60}" dt="2024-12-01T14:38:53.551" v="91" actId="20577"/>
            <ac:spMkLst>
              <pc:docMk/>
              <pc:sldMasterMk cId="0" sldId="2147483651"/>
              <pc:sldLayoutMk cId="0" sldId="2147483655"/>
              <ac:spMk id="13" creationId="{00000000-0000-0000-0000-000000000000}"/>
            </ac:spMkLst>
          </pc:spChg>
        </pc:sldLayoutChg>
        <pc:sldLayoutChg chg="modSp mod">
          <pc:chgData name="Michael von Wagner" userId="4220f41f-7821-4d8b-9b46-d0040a28e0ed" providerId="ADAL" clId="{B686E9CC-9631-41C0-9B94-35FEFC9E4B60}" dt="2024-12-01T15:08:32.476" v="255" actId="20577"/>
          <pc:sldLayoutMkLst>
            <pc:docMk/>
            <pc:sldMasterMk cId="0" sldId="2147483651"/>
            <pc:sldLayoutMk cId="3719052091" sldId="2147483668"/>
          </pc:sldLayoutMkLst>
          <pc:spChg chg="mod">
            <ac:chgData name="Michael von Wagner" userId="4220f41f-7821-4d8b-9b46-d0040a28e0ed" providerId="ADAL" clId="{B686E9CC-9631-41C0-9B94-35FEFC9E4B60}" dt="2024-12-01T15:08:32.476" v="255" actId="20577"/>
            <ac:spMkLst>
              <pc:docMk/>
              <pc:sldMasterMk cId="0" sldId="2147483651"/>
              <pc:sldLayoutMk cId="3719052091" sldId="2147483668"/>
              <ac:spMk id="6" creationId="{3D91E493-D8FF-A4C9-0E81-40FA9EDB9A44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4204D0-0F45-44A7-95C8-53D1325839E7}" type="datetimeFigureOut">
              <a:rPr lang="de-DE"/>
              <a:pPr>
                <a:defRPr/>
              </a:pPr>
              <a:t>04.12.2024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042D3C-D459-44D9-B2AA-6F4C231BBF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8271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218841-DF85-4A9C-85E4-D2E7248ED0BA}" type="datetimeFigureOut">
              <a:rPr lang="de-DE"/>
              <a:pPr>
                <a:defRPr/>
              </a:pPr>
              <a:t>04.12.2024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26B320-DE7C-4249-8908-CBAA801119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08825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2787254"/>
            <a:ext cx="9144000" cy="1677190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2050" name="Picture 2" descr="P:\Kunden\KGU\Bildmaterial\Gebäude\Gebäude Uniklinikum u. EWbau\Erweiterungsbau\Bilder frei für klinikinterne Zwecke 300dpi\EWbau_Ostseite_Landeplattform WernerHuthmacher 72dp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 bwMode="auto">
          <a:xfrm>
            <a:off x="5730861" y="2895254"/>
            <a:ext cx="3048014" cy="145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:\Kunden\KGU\Einzelprojekte\2012\Jahresbericht 2011\Inhalte, Lieferungen\Fotos\Gebäude\Titelbilder\Uniklinik_28062012_08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53" r="725" b="22235"/>
          <a:stretch/>
        </p:blipFill>
        <p:spPr bwMode="auto">
          <a:xfrm>
            <a:off x="539750" y="2895254"/>
            <a:ext cx="3423471" cy="145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8"/>
          <p:cNvCxnSpPr/>
          <p:nvPr userDrawn="1"/>
        </p:nvCxnSpPr>
        <p:spPr>
          <a:xfrm rot="10800000">
            <a:off x="0" y="951310"/>
            <a:ext cx="9144000" cy="0"/>
          </a:xfrm>
          <a:prstGeom prst="line">
            <a:avLst/>
          </a:prstGeom>
          <a:ln w="19050">
            <a:solidFill>
              <a:srgbClr val="006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13588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rgbClr val="64646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524371" y="4684219"/>
            <a:ext cx="5915815" cy="27384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46464"/>
                </a:solidFill>
              </a:defRPr>
            </a:lvl1pPr>
          </a:lstStyle>
          <a:p>
            <a:pPr>
              <a:defRPr/>
            </a:pPr>
            <a:r>
              <a:rPr lang="de-DE" dirty="0">
                <a:solidFill>
                  <a:srgbClr val="4D4B46"/>
                </a:solidFill>
              </a:rPr>
              <a:t>Die Universitätsmedizin Frankfurt/ 01.01.2024/ NN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9" name="Rechteck 11"/>
          <p:cNvSpPr/>
          <p:nvPr userDrawn="1"/>
        </p:nvSpPr>
        <p:spPr>
          <a:xfrm>
            <a:off x="0" y="2787254"/>
            <a:ext cx="9144000" cy="108000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896418"/>
            <a:ext cx="1291607" cy="1453058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18BBEF3D-A1BC-451F-9B5B-0A1B794BDE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0234" y="156095"/>
            <a:ext cx="1786866" cy="77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55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31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74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2896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 txBox="1">
            <a:spLocks/>
          </p:cNvSpPr>
          <p:nvPr userDrawn="1"/>
        </p:nvSpPr>
        <p:spPr>
          <a:xfrm>
            <a:off x="544866" y="951310"/>
            <a:ext cx="8153048" cy="64889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de-DE" sz="3200" dirty="0">
              <a:solidFill>
                <a:srgbClr val="4D4B4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539750" y="4659982"/>
            <a:ext cx="6624538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4D4B46"/>
                </a:solidFill>
              </a:rPr>
              <a:t>Die Universitätsmedizin Frankfurt/ 05.12.2024/ D. Millmann &amp; Dr. M. v. Wagner</a:t>
            </a:r>
            <a:endParaRPr lang="de-DE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6132" y="411511"/>
            <a:ext cx="8141783" cy="648890"/>
          </a:xfrm>
        </p:spPr>
        <p:txBody>
          <a:bodyPr/>
          <a:lstStyle>
            <a:lvl1pPr algn="l">
              <a:defRPr>
                <a:solidFill>
                  <a:srgbClr val="4D4B4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4866" y="1113588"/>
            <a:ext cx="8141934" cy="3510390"/>
          </a:xfrm>
        </p:spPr>
        <p:txBody>
          <a:bodyPr/>
          <a:lstStyle>
            <a:lvl1pPr>
              <a:defRPr>
                <a:solidFill>
                  <a:srgbClr val="4D4B46"/>
                </a:solidFill>
              </a:defRPr>
            </a:lvl1pPr>
            <a:lvl2pPr marL="742950" indent="-285750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2pPr>
            <a:lvl3pPr marL="1143000" indent="-228600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3pPr>
            <a:lvl4pPr marL="1600200" indent="-228600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4pPr>
            <a:lvl5pPr marL="2057400" indent="-228600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221F5060-F428-433F-8AA1-F08DEAF6CF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8534" y="34140"/>
            <a:ext cx="862282" cy="37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912C801-EE75-5B07-8251-076810F561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87974"/>
            <a:ext cx="1979712" cy="6002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64F897-9657-ECFC-4AC6-A9F1E5128E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87974"/>
            <a:ext cx="1979712" cy="600289"/>
          </a:xfrm>
          <a:prstGeom prst="rect">
            <a:avLst/>
          </a:prstGeom>
        </p:spPr>
      </p:pic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3D91E493-D8FF-A4C9-0E81-40FA9EDB9A44}"/>
              </a:ext>
            </a:extLst>
          </p:cNvPr>
          <p:cNvSpPr txBox="1">
            <a:spLocks/>
          </p:cNvSpPr>
          <p:nvPr userDrawn="1"/>
        </p:nvSpPr>
        <p:spPr>
          <a:xfrm>
            <a:off x="539750" y="4659982"/>
            <a:ext cx="6624538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200" dirty="0">
                <a:solidFill>
                  <a:srgbClr val="4D4B46"/>
                </a:solidFill>
              </a:rPr>
              <a:t>Die Universitätsmedizin Frankfurt/ 05.12.2024/ D. Millmann &amp; Dr. M. v. Wagner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71905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623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86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7484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894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114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Die Universitätsmedizin Frankfurt/ 01.01.2024/ NN 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399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1042989" y="951310"/>
            <a:ext cx="7654925" cy="64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de-DE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042988" y="1869281"/>
            <a:ext cx="7643812" cy="250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68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5DA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5DA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500" kern="1200">
          <a:solidFill>
            <a:srgbClr val="005D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5DA8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5DA8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5DA8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5DA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Die Universitätsmedizin Frankfurt/ 01.01.2024/ NN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10F3F-E259-43D4-87F2-C8745FD6E1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22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325215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de-DE" dirty="0">
                <a:solidFill>
                  <a:srgbClr val="4D4B46"/>
                </a:solidFill>
              </a:rPr>
              <a:t>Künstliche Intelligenz in der Kostenschätzung und Benchmarking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2B4D78A-645B-474B-AC4F-70C55959CD61}"/>
              </a:ext>
            </a:extLst>
          </p:cNvPr>
          <p:cNvSpPr/>
          <p:nvPr/>
        </p:nvSpPr>
        <p:spPr>
          <a:xfrm>
            <a:off x="7524328" y="4569113"/>
            <a:ext cx="1440160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4D4B46"/>
                </a:solidFill>
              </a:rPr>
              <a:t>Die Universitätsmedizin Frankfurt/ 05.12.2024/ D. Millmann &amp; Dr. M. v. Wagner</a:t>
            </a:r>
            <a:endParaRPr lang="de-DE" dirty="0"/>
          </a:p>
          <a:p>
            <a:pPr>
              <a:defRPr/>
            </a:pPr>
            <a:endParaRPr lang="de-DE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15BF4EE-CF60-E68B-1027-1AF666500B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587974"/>
            <a:ext cx="1979712" cy="60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0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Benchmarking durch KI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5300" y="1203598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Echtzeit-Vergleiche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kann Daten in Echtzeit auswerten und sofort Benchmarks zu den klinischen Ergebnissen und Kosten liefern.</a:t>
            </a: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Präzisere Analysen: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kann eine tiefere und umfassendere Analyse von Daten durchführen, die über die klassischen Vergleiche hinausgeht.</a:t>
            </a: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Individuelle Anpassung: </a:t>
            </a:r>
          </a:p>
          <a:p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ermöglicht maßgeschneiderte Benchmarks, die auf spezifische Krankenhausbedürfnisse und -umstände abgestimmt sind.</a:t>
            </a:r>
            <a:endParaRPr lang="de-DE" sz="1400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von Behandlungskosten</a:t>
            </a: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Analyse der Kosten für bestimmte Behandlungen oder Operationsverfahren im Vergleich zu den regionalen oder nationalen Durchschnittskosten.</a:t>
            </a: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Patientenfluss-Optimierung</a:t>
            </a: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Identifikation von Best Practices zur Verbesserung der Patientenaufnahme und -entlassung.</a:t>
            </a: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Behandlungsqualität</a:t>
            </a: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Überwachung der Behandlungsergebnisse und Vergleich mit führenden Kliniken.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95300" y="699542"/>
            <a:ext cx="8229600" cy="515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de-DE" sz="1500" dirty="0">
                <a:solidFill>
                  <a:srgbClr val="AD3B76"/>
                </a:solidFill>
                <a:latin typeface="Arial Bold"/>
                <a:ea typeface="Arial Bold"/>
                <a:cs typeface="Arial Bold"/>
                <a:sym typeface="Arial Bold"/>
              </a:rPr>
              <a:t>KI-Algorithmen analysieren Daten aus Patientenakten, Finanzdaten und klinischen Ergebnissen, um sofortige und präzise Benchmarks zu generieren.</a:t>
            </a:r>
            <a:endParaRPr lang="en-US" sz="1500" dirty="0">
              <a:solidFill>
                <a:srgbClr val="AD3B7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322039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Vorteile der KI im Controlling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5300" y="844360"/>
            <a:ext cx="82296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 und Effizienz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kann automatisiert und in Echtzeit Kostenschätzungen vornehmen und somit Entscheidungsprozesse beschleunigen.</a:t>
            </a:r>
            <a:endParaRPr lang="de-DE" sz="1400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Verbesserte Genauigkeit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Algorithmen bieten eine hohe Vorhersagegenauigkeit und berücksichtigen eine Vielzahl von Faktoren, wie z. B. Krankheitsverläufe, Behandlungskosten und regionale Preisschwankungen.</a:t>
            </a:r>
            <a:endParaRPr lang="de-DE" sz="1400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Bessere Entscheidungsfindung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KI-gestützte Prognosen wird das Management (ärztlich/kaufmännisch) in die Lage versetzt, fundierte Entscheidungen hinsichtlich der Ressourcennutzung und Behandlungsplanung zu treffen.</a:t>
            </a: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Dynamische Anpassung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kann kontinuierlich an neue, relevante Daten (z. B. neue Behandlungsmethoden, Medikamente) angepasst werden.</a:t>
            </a:r>
            <a:endParaRPr lang="de-DE" sz="1400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Personalkosten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Algorithmen ermöglichen eine Vorhersage von Personalbedarf basierend auf der Patientenaufnahme und -verlagerung.</a:t>
            </a:r>
            <a:endParaRPr lang="de-DE" sz="1400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Material- und Arzneimittelkosten: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Forecasts können Bestände und Verhandlungen mit Lieferanten optimiert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1400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271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123478"/>
            <a:ext cx="73972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KI basierte Fallkostenkalkulation </a:t>
            </a:r>
          </a:p>
          <a:p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Projekt</a:t>
            </a:r>
          </a:p>
        </p:txBody>
      </p:sp>
      <p:pic>
        <p:nvPicPr>
          <p:cNvPr id="257" name="Grafik 256">
            <a:extLst>
              <a:ext uri="{FF2B5EF4-FFF2-40B4-BE49-F238E27FC236}">
                <a16:creationId xmlns:a16="http://schemas.microsoft.com/office/drawing/2014/main" id="{5561E56D-325A-57E8-6909-B4F47B86D6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20" y="1211479"/>
            <a:ext cx="7812360" cy="3376495"/>
          </a:xfrm>
          <a:prstGeom prst="rect">
            <a:avLst/>
          </a:prstGeom>
        </p:spPr>
      </p:pic>
      <p:pic>
        <p:nvPicPr>
          <p:cNvPr id="258" name="Graphic 6">
            <a:extLst>
              <a:ext uri="{FF2B5EF4-FFF2-40B4-BE49-F238E27FC236}">
                <a16:creationId xmlns:a16="http://schemas.microsoft.com/office/drawing/2014/main" id="{F81A26BA-D75F-75F2-4EE9-2DD6D32B0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6973" y="682432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81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EE6DCCAF-0608-2721-F78A-6B2029474F4D}"/>
              </a:ext>
            </a:extLst>
          </p:cNvPr>
          <p:cNvSpPr txBox="1"/>
          <p:nvPr/>
        </p:nvSpPr>
        <p:spPr>
          <a:xfrm>
            <a:off x="495300" y="0"/>
            <a:ext cx="73972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KI basierte Fallkostenkalkulation </a:t>
            </a:r>
          </a:p>
          <a:p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Beispiel</a:t>
            </a:r>
          </a:p>
        </p:txBody>
      </p:sp>
      <p:sp>
        <p:nvSpPr>
          <p:cNvPr id="5" name="Inhaltsplatzhalter 8">
            <a:extLst>
              <a:ext uri="{FF2B5EF4-FFF2-40B4-BE49-F238E27FC236}">
                <a16:creationId xmlns:a16="http://schemas.microsoft.com/office/drawing/2014/main" id="{20B078F2-E48F-66BC-CB6C-9727142A10EE}"/>
              </a:ext>
            </a:extLst>
          </p:cNvPr>
          <p:cNvSpPr txBox="1">
            <a:spLocks/>
          </p:cNvSpPr>
          <p:nvPr/>
        </p:nvSpPr>
        <p:spPr>
          <a:xfrm>
            <a:off x="544866" y="1347614"/>
            <a:ext cx="8141934" cy="3276364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500" kern="120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005DA8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 err="1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Koronarstents</a:t>
            </a: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DE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Überblick Jahr 2021</a:t>
            </a:r>
          </a:p>
          <a:p>
            <a:pPr lvl="1"/>
            <a:r>
              <a:rPr lang="de-DE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FAT: Innere Med. Schwerpunkt Kardiologie</a:t>
            </a:r>
          </a:p>
          <a:p>
            <a:pPr lvl="1"/>
            <a:r>
              <a:rPr lang="de-DE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DRG: F52B</a:t>
            </a:r>
          </a:p>
          <a:p>
            <a:pPr lvl="1"/>
            <a:r>
              <a:rPr lang="de-DE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Auswahl OPS: 8-837.m0</a:t>
            </a:r>
          </a:p>
          <a:p>
            <a:endParaRPr lang="de-DE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BF32C8F-C426-F7AF-DBEC-EF73F9A34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66973" y="682432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32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KI basierte Fallkostenkalkulation </a:t>
            </a:r>
          </a:p>
          <a:p>
            <a:r>
              <a:rPr lang="de-DE" sz="240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DRG und </a:t>
            </a: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OPS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993E69B-FC67-E7C7-270A-AF68547A3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462" y="984885"/>
            <a:ext cx="6909076" cy="3701984"/>
          </a:xfrm>
          <a:prstGeom prst="rect">
            <a:avLst/>
          </a:prstGeom>
        </p:spPr>
      </p:pic>
      <p:pic>
        <p:nvPicPr>
          <p:cNvPr id="3" name="Graphic 6">
            <a:extLst>
              <a:ext uri="{FF2B5EF4-FFF2-40B4-BE49-F238E27FC236}">
                <a16:creationId xmlns:a16="http://schemas.microsoft.com/office/drawing/2014/main" id="{5F62E346-17E8-76D5-9DEB-E378164F78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6973" y="682432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34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KI basierte Fallkostenkalkulation </a:t>
            </a:r>
          </a:p>
          <a:p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Artikel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2C0491-8F47-97F7-421B-E76A81F90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2937" y="984885"/>
            <a:ext cx="6798125" cy="3619233"/>
          </a:xfrm>
          <a:prstGeom prst="rect">
            <a:avLst/>
          </a:prstGeom>
        </p:spPr>
      </p:pic>
      <p:pic>
        <p:nvPicPr>
          <p:cNvPr id="4" name="Graphic 6">
            <a:extLst>
              <a:ext uri="{FF2B5EF4-FFF2-40B4-BE49-F238E27FC236}">
                <a16:creationId xmlns:a16="http://schemas.microsoft.com/office/drawing/2014/main" id="{D7C4D544-4311-EC71-805E-A5474CBC34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6973" y="682432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404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KI basierte Fallkostenkalkulation </a:t>
            </a:r>
          </a:p>
          <a:p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Fachabteilung</a:t>
            </a:r>
          </a:p>
        </p:txBody>
      </p:sp>
      <p:pic>
        <p:nvPicPr>
          <p:cNvPr id="4" name="Inhaltsplatzhalter 6">
            <a:extLst>
              <a:ext uri="{FF2B5EF4-FFF2-40B4-BE49-F238E27FC236}">
                <a16:creationId xmlns:a16="http://schemas.microsoft.com/office/drawing/2014/main" id="{9865F20A-B258-752F-69F5-4EF14CFCF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02" y="984885"/>
            <a:ext cx="6952196" cy="3714989"/>
          </a:xfrm>
          <a:prstGeom prst="rect">
            <a:avLst/>
          </a:prstGeom>
        </p:spPr>
      </p:pic>
      <p:pic>
        <p:nvPicPr>
          <p:cNvPr id="5" name="Graphic 6">
            <a:extLst>
              <a:ext uri="{FF2B5EF4-FFF2-40B4-BE49-F238E27FC236}">
                <a16:creationId xmlns:a16="http://schemas.microsoft.com/office/drawing/2014/main" id="{A6C817D3-F109-D37C-9F5D-5802B6818C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6973" y="682432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5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C0D95C-F77B-9DA7-9F58-067D91D1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902" y="984885"/>
            <a:ext cx="6952196" cy="3740851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KI basierte Fallkostenkalkulation </a:t>
            </a:r>
          </a:p>
          <a:p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DRG</a:t>
            </a:r>
          </a:p>
        </p:txBody>
      </p:sp>
      <p:pic>
        <p:nvPicPr>
          <p:cNvPr id="5" name="Graphic 6">
            <a:extLst>
              <a:ext uri="{FF2B5EF4-FFF2-40B4-BE49-F238E27FC236}">
                <a16:creationId xmlns:a16="http://schemas.microsoft.com/office/drawing/2014/main" id="{A4C26389-EBE3-FF9C-6D62-289108DFD4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6973" y="682432"/>
            <a:ext cx="11430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5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Fazit und Ausblick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12420" y="1040817"/>
            <a:ext cx="8229600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 in der Entscheidungsfindung für Führungskräfte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Erhebliche Potenziale in der Effizienzsteigerung und Kostenreduktion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Mögliche Auswirkung auf das wirtschaftliche Ergebnis eines Krankenhauses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24451EC3-E2C1-A806-D2B7-4D97B6D24EFF}"/>
              </a:ext>
            </a:extLst>
          </p:cNvPr>
          <p:cNvGrpSpPr/>
          <p:nvPr/>
        </p:nvGrpSpPr>
        <p:grpSpPr>
          <a:xfrm>
            <a:off x="223481" y="3003798"/>
            <a:ext cx="8697037" cy="1473687"/>
            <a:chOff x="734612" y="3068227"/>
            <a:chExt cx="9742044" cy="1656184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EE518591-BE9F-E45B-EAD8-E641FB4B9668}"/>
                </a:ext>
              </a:extLst>
            </p:cNvPr>
            <p:cNvSpPr/>
            <p:nvPr/>
          </p:nvSpPr>
          <p:spPr>
            <a:xfrm>
              <a:off x="734612" y="3068227"/>
              <a:ext cx="9742044" cy="165618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" name="Group 8">
              <a:extLst>
                <a:ext uri="{FF2B5EF4-FFF2-40B4-BE49-F238E27FC236}">
                  <a16:creationId xmlns:a16="http://schemas.microsoft.com/office/drawing/2014/main" id="{826C6CD9-0F2B-DF5F-D0EE-90F4EDE8FC6B}"/>
                </a:ext>
              </a:extLst>
            </p:cNvPr>
            <p:cNvGrpSpPr/>
            <p:nvPr/>
          </p:nvGrpSpPr>
          <p:grpSpPr>
            <a:xfrm>
              <a:off x="899592" y="3296102"/>
              <a:ext cx="9428866" cy="1267488"/>
              <a:chOff x="0" y="0"/>
              <a:chExt cx="17084322" cy="2746101"/>
            </a:xfrm>
          </p:grpSpPr>
          <p:sp>
            <p:nvSpPr>
              <p:cNvPr id="5" name="Freeform 9">
                <a:extLst>
                  <a:ext uri="{FF2B5EF4-FFF2-40B4-BE49-F238E27FC236}">
                    <a16:creationId xmlns:a16="http://schemas.microsoft.com/office/drawing/2014/main" id="{5493AD65-E7EC-2825-3AC8-26A5D0366407}"/>
                  </a:ext>
                </a:extLst>
              </p:cNvPr>
              <p:cNvSpPr/>
              <p:nvPr/>
            </p:nvSpPr>
            <p:spPr>
              <a:xfrm>
                <a:off x="0" y="0"/>
                <a:ext cx="3407463" cy="2674858"/>
              </a:xfrm>
              <a:custGeom>
                <a:avLst/>
                <a:gdLst/>
                <a:ahLst/>
                <a:cxnLst/>
                <a:rect l="l" t="t" r="r" b="b"/>
                <a:pathLst>
                  <a:path w="3407463" h="2674858">
                    <a:moveTo>
                      <a:pt x="0" y="0"/>
                    </a:moveTo>
                    <a:lnTo>
                      <a:pt x="3407463" y="0"/>
                    </a:lnTo>
                    <a:lnTo>
                      <a:pt x="3407463" y="2674858"/>
                    </a:lnTo>
                    <a:lnTo>
                      <a:pt x="0" y="26748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7" name="Freeform 10">
                <a:extLst>
                  <a:ext uri="{FF2B5EF4-FFF2-40B4-BE49-F238E27FC236}">
                    <a16:creationId xmlns:a16="http://schemas.microsoft.com/office/drawing/2014/main" id="{8BB76D3C-D629-83CD-E986-A2E6692B947E}"/>
                  </a:ext>
                </a:extLst>
              </p:cNvPr>
              <p:cNvSpPr/>
              <p:nvPr/>
            </p:nvSpPr>
            <p:spPr>
              <a:xfrm>
                <a:off x="7233486" y="0"/>
                <a:ext cx="2746101" cy="2746101"/>
              </a:xfrm>
              <a:custGeom>
                <a:avLst/>
                <a:gdLst/>
                <a:ahLst/>
                <a:cxnLst/>
                <a:rect l="l" t="t" r="r" b="b"/>
                <a:pathLst>
                  <a:path w="2746101" h="2746101">
                    <a:moveTo>
                      <a:pt x="0" y="0"/>
                    </a:moveTo>
                    <a:lnTo>
                      <a:pt x="2746101" y="0"/>
                    </a:lnTo>
                    <a:lnTo>
                      <a:pt x="2746101" y="2746101"/>
                    </a:lnTo>
                    <a:lnTo>
                      <a:pt x="0" y="274610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de-DE" dirty="0"/>
              </a:p>
            </p:txBody>
          </p:sp>
          <p:sp>
            <p:nvSpPr>
              <p:cNvPr id="8" name="Freeform 11">
                <a:extLst>
                  <a:ext uri="{FF2B5EF4-FFF2-40B4-BE49-F238E27FC236}">
                    <a16:creationId xmlns:a16="http://schemas.microsoft.com/office/drawing/2014/main" id="{804A52A4-382F-3CCF-432B-2F4E08D3B7E7}"/>
                  </a:ext>
                </a:extLst>
              </p:cNvPr>
              <p:cNvSpPr/>
              <p:nvPr/>
            </p:nvSpPr>
            <p:spPr>
              <a:xfrm>
                <a:off x="13802287" y="71243"/>
                <a:ext cx="3282035" cy="2674858"/>
              </a:xfrm>
              <a:custGeom>
                <a:avLst/>
                <a:gdLst/>
                <a:ahLst/>
                <a:cxnLst/>
                <a:rect l="l" t="t" r="r" b="b"/>
                <a:pathLst>
                  <a:path w="3282035" h="2674858">
                    <a:moveTo>
                      <a:pt x="0" y="0"/>
                    </a:moveTo>
                    <a:lnTo>
                      <a:pt x="3282035" y="0"/>
                    </a:lnTo>
                    <a:lnTo>
                      <a:pt x="3282035" y="2674858"/>
                    </a:lnTo>
                    <a:lnTo>
                      <a:pt x="0" y="2674858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de-DE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708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>
              <a:solidFill>
                <a:srgbClr val="4D4B46"/>
              </a:solidFill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6D115C8B-454A-6836-9BB6-966F4625A0A4}"/>
              </a:ext>
            </a:extLst>
          </p:cNvPr>
          <p:cNvSpPr txBox="1"/>
          <p:nvPr/>
        </p:nvSpPr>
        <p:spPr>
          <a:xfrm>
            <a:off x="521715" y="0"/>
            <a:ext cx="4967261" cy="74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en-US" sz="4569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Agenda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99A39F55-2A51-7C3A-C2FB-C9CBBBBBF163}"/>
              </a:ext>
            </a:extLst>
          </p:cNvPr>
          <p:cNvSpPr txBox="1"/>
          <p:nvPr/>
        </p:nvSpPr>
        <p:spPr>
          <a:xfrm>
            <a:off x="521715" y="748923"/>
            <a:ext cx="4555886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9"/>
              </a:lnSpc>
            </a:pPr>
            <a:r>
              <a:rPr lang="en-US" sz="1499" dirty="0">
                <a:solidFill>
                  <a:srgbClr val="4D4B46"/>
                </a:solidFill>
                <a:latin typeface="Arial Italics"/>
                <a:ea typeface="Arial Italics"/>
                <a:cs typeface="Arial Italics"/>
                <a:sym typeface="Arial Italics"/>
              </a:rPr>
              <a:t>KI in der </a:t>
            </a:r>
            <a:r>
              <a:rPr lang="de-DE" sz="1499" dirty="0">
                <a:solidFill>
                  <a:srgbClr val="4D4B46"/>
                </a:solidFill>
                <a:latin typeface="Arial Italics"/>
                <a:ea typeface="Arial Italics"/>
                <a:cs typeface="Arial Italics"/>
                <a:sym typeface="Arial Italics"/>
              </a:rPr>
              <a:t>Kostenschätzung</a:t>
            </a:r>
            <a:r>
              <a:rPr lang="en-US" sz="1499" dirty="0">
                <a:solidFill>
                  <a:srgbClr val="4D4B46"/>
                </a:solidFill>
                <a:latin typeface="Arial Italics"/>
                <a:ea typeface="Arial Italics"/>
                <a:cs typeface="Arial Italics"/>
                <a:sym typeface="Arial Italics"/>
              </a:rPr>
              <a:t> und Benchmarking</a:t>
            </a:r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B80C7B81-E585-20B8-7F32-71DAF6764F9A}"/>
              </a:ext>
            </a:extLst>
          </p:cNvPr>
          <p:cNvSpPr txBox="1"/>
          <p:nvPr/>
        </p:nvSpPr>
        <p:spPr>
          <a:xfrm>
            <a:off x="730225" y="1177819"/>
            <a:ext cx="7696200" cy="3986219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DRG-Matrix 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Steuern mit Kennzahlen: Berichte und Cockpits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Herausforderungen im Controlling </a:t>
            </a:r>
            <a:r>
              <a:rPr lang="de-DE" sz="1600" b="1" i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oder: Kostenschätzung heute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Kostenschätzung durch KI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Benchmarking im Krankenhauswesen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Benchmarking durch KI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Vorteile der KI im Controlling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Herausforderung und Grenzen</a:t>
            </a:r>
          </a:p>
          <a:p>
            <a:pPr marL="257175" indent="-257175">
              <a:lnSpc>
                <a:spcPct val="150000"/>
              </a:lnSpc>
              <a:buAutoNum type="arabicPeriod"/>
            </a:pPr>
            <a:r>
              <a:rPr lang="de-DE" sz="1600" b="1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Fazit und Ausblick</a:t>
            </a:r>
            <a:endParaRPr lang="de-DE" sz="1600" dirty="0">
              <a:solidFill>
                <a:srgbClr val="4D4B46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  <a:p>
            <a:pPr marL="257175" indent="-257175" algn="ctr">
              <a:lnSpc>
                <a:spcPts val="6396"/>
              </a:lnSpc>
              <a:buAutoNum type="arabicPeriod"/>
            </a:pPr>
            <a:endParaRPr lang="de-DE" sz="1600" dirty="0">
              <a:solidFill>
                <a:srgbClr val="4D4B46"/>
              </a:solidFill>
              <a:latin typeface="Arial" panose="020B0604020202020204" pitchFamily="34" charset="0"/>
              <a:ea typeface="Arial Bold"/>
              <a:cs typeface="Arial" panose="020B06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573243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539552" y="-13921"/>
            <a:ext cx="6291330" cy="73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DRG-Kostenmatrix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10"/>
          <a:stretch/>
        </p:blipFill>
        <p:spPr>
          <a:xfrm>
            <a:off x="2051720" y="933450"/>
            <a:ext cx="5585973" cy="36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74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8141783" cy="648890"/>
          </a:xfrm>
        </p:spPr>
        <p:txBody>
          <a:bodyPr/>
          <a:lstStyle/>
          <a:p>
            <a:r>
              <a:rPr lang="de-DE" dirty="0"/>
              <a:t>Herausragende Medizin in Zahlen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7380312" y="4672816"/>
            <a:ext cx="549424" cy="273844"/>
          </a:xfrm>
        </p:spPr>
        <p:txBody>
          <a:bodyPr/>
          <a:lstStyle/>
          <a:p>
            <a:fld id="{57710F3F-E259-43D4-87F2-C8745FD6E17B}" type="slidenum">
              <a:rPr lang="de-DE" smtClean="0"/>
              <a:t>4</a:t>
            </a:fld>
            <a:endParaRPr lang="de-DE" dirty="0"/>
          </a:p>
        </p:txBody>
      </p:sp>
      <p:sp>
        <p:nvSpPr>
          <p:cNvPr id="5" name="Google Shape;51;g1492c24ac44_0_6">
            <a:extLst>
              <a:ext uri="{FF2B5EF4-FFF2-40B4-BE49-F238E27FC236}">
                <a16:creationId xmlns:a16="http://schemas.microsoft.com/office/drawing/2014/main" id="{9474C6D7-BA07-4634-B26A-61770DD7439A}"/>
              </a:ext>
            </a:extLst>
          </p:cNvPr>
          <p:cNvSpPr txBox="1">
            <a:spLocks/>
          </p:cNvSpPr>
          <p:nvPr/>
        </p:nvSpPr>
        <p:spPr bwMode="auto">
          <a:xfrm>
            <a:off x="683568" y="1084826"/>
            <a:ext cx="4968552" cy="3455565"/>
          </a:xfrm>
          <a:prstGeom prst="rect">
            <a:avLst/>
          </a:prstGeom>
          <a:solidFill>
            <a:srgbClr val="00618F"/>
          </a:solidFill>
          <a:ln w="9525">
            <a:noFill/>
            <a:miter lim="800000"/>
            <a:headEnd/>
            <a:tailEnd/>
          </a:ln>
        </p:spPr>
        <p:txBody>
          <a:bodyPr spcFirstLastPara="1" vert="horz" wrap="square" lIns="91425" tIns="45700" rIns="91425" bIns="45700" numCol="1" anchor="ctr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500" kern="1200">
                <a:solidFill>
                  <a:srgbClr val="4D4B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kern="1200">
                <a:solidFill>
                  <a:srgbClr val="4D4B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 kern="1200">
                <a:solidFill>
                  <a:srgbClr val="4D4B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D4B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 kern="1200">
                <a:solidFill>
                  <a:srgbClr val="4D4B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</a:pPr>
            <a:r>
              <a:rPr lang="de-DE" sz="1400" i="1" dirty="0">
                <a:solidFill>
                  <a:schemeClr val="bg1"/>
                </a:solidFill>
              </a:rPr>
              <a:t>33 Medizinische Kliniken und Institute </a:t>
            </a:r>
          </a:p>
          <a:p>
            <a:pPr>
              <a:spcBef>
                <a:spcPts val="360"/>
              </a:spcBef>
              <a:spcAft>
                <a:spcPts val="0"/>
              </a:spcAft>
              <a:buClr>
                <a:schemeClr val="bg1"/>
              </a:buClr>
              <a:buSzPts val="1800"/>
            </a:pPr>
            <a:r>
              <a:rPr lang="de-DE" sz="1400" i="1" dirty="0">
                <a:solidFill>
                  <a:schemeClr val="bg1"/>
                </a:solidFill>
              </a:rPr>
              <a:t>über 46.000 stationäre Patienten (</a:t>
            </a:r>
            <a:r>
              <a:rPr lang="de-DE" sz="1400" i="1" dirty="0" err="1">
                <a:solidFill>
                  <a:schemeClr val="bg1"/>
                </a:solidFill>
              </a:rPr>
              <a:t>p.a</a:t>
            </a:r>
            <a:r>
              <a:rPr lang="de-DE" sz="1400" i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360"/>
              </a:spcBef>
              <a:buClr>
                <a:schemeClr val="bg1"/>
              </a:buClr>
              <a:buSzPts val="1800"/>
            </a:pPr>
            <a:r>
              <a:rPr lang="de-DE" sz="1400" i="1" dirty="0">
                <a:solidFill>
                  <a:schemeClr val="bg1"/>
                </a:solidFill>
              </a:rPr>
              <a:t>über 480.000 ambulante Patienten (</a:t>
            </a:r>
            <a:r>
              <a:rPr lang="de-DE" sz="1400" i="1" dirty="0" err="1">
                <a:solidFill>
                  <a:schemeClr val="bg1"/>
                </a:solidFill>
              </a:rPr>
              <a:t>p.a</a:t>
            </a:r>
            <a:r>
              <a:rPr lang="de-DE" sz="1400" i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360"/>
              </a:spcBef>
              <a:buClr>
                <a:schemeClr val="bg1"/>
              </a:buClr>
              <a:buSzPts val="1800"/>
            </a:pPr>
            <a:r>
              <a:rPr lang="de-DE" sz="1400" i="1" dirty="0">
                <a:solidFill>
                  <a:schemeClr val="bg1"/>
                </a:solidFill>
              </a:rPr>
              <a:t>CMI: 1,30</a:t>
            </a:r>
          </a:p>
          <a:p>
            <a:pPr>
              <a:spcBef>
                <a:spcPts val="360"/>
              </a:spcBef>
              <a:buClr>
                <a:schemeClr val="bg1"/>
              </a:buClr>
              <a:buSzPts val="1800"/>
            </a:pPr>
            <a:r>
              <a:rPr lang="de-DE" sz="1400" i="1" dirty="0">
                <a:solidFill>
                  <a:schemeClr val="bg1"/>
                </a:solidFill>
              </a:rPr>
              <a:t>herausragende interdisziplinäre Kompetenz unter anderem auf den Gebieten der Neurowissenschaften, Onkologie und kardiovaskulären Medizin</a:t>
            </a:r>
          </a:p>
        </p:txBody>
      </p:sp>
      <p:pic>
        <p:nvPicPr>
          <p:cNvPr id="6" name="Grafik 5" descr="Ein Bild, das Person, Krankenhauszimmer, Raum, Szene enthält.&#10;&#10;Automatisch generierte Beschreibung">
            <a:extLst>
              <a:ext uri="{FF2B5EF4-FFF2-40B4-BE49-F238E27FC236}">
                <a16:creationId xmlns:a16="http://schemas.microsoft.com/office/drawing/2014/main" id="{1163A932-F81A-4192-B8E3-561AC55B2A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28"/>
          <a:stretch/>
        </p:blipFill>
        <p:spPr>
          <a:xfrm>
            <a:off x="5508104" y="1083083"/>
            <a:ext cx="2516366" cy="34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34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395536" y="0"/>
            <a:ext cx="6291330" cy="73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Berichtswesen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829185-644B-FB6B-2CEE-321A87BDB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742883"/>
            <a:ext cx="4347114" cy="394315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1A3F65B-7337-F896-C5A6-78CF4B360728}"/>
              </a:ext>
            </a:extLst>
          </p:cNvPr>
          <p:cNvSpPr/>
          <p:nvPr/>
        </p:nvSpPr>
        <p:spPr>
          <a:xfrm>
            <a:off x="4211960" y="1753602"/>
            <a:ext cx="2232248" cy="2978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75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395536" y="0"/>
            <a:ext cx="6291330" cy="732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Cockpit zur Steuerung </a:t>
            </a:r>
          </a:p>
        </p:txBody>
      </p: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C5F5ABA5-FBE3-7838-DD2E-0E1305B26D20}"/>
              </a:ext>
            </a:extLst>
          </p:cNvPr>
          <p:cNvGrpSpPr/>
          <p:nvPr/>
        </p:nvGrpSpPr>
        <p:grpSpPr>
          <a:xfrm>
            <a:off x="341784" y="947963"/>
            <a:ext cx="8460432" cy="3247573"/>
            <a:chOff x="341784" y="947963"/>
            <a:chExt cx="8460432" cy="3247573"/>
          </a:xfrm>
        </p:grpSpPr>
        <p:pic>
          <p:nvPicPr>
            <p:cNvPr id="173" name="Grafik 172">
              <a:extLst>
                <a:ext uri="{FF2B5EF4-FFF2-40B4-BE49-F238E27FC236}">
                  <a16:creationId xmlns:a16="http://schemas.microsoft.com/office/drawing/2014/main" id="{DA2D2E1D-23CD-8BA3-F794-A876AAC8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1784" y="947963"/>
              <a:ext cx="8460432" cy="3247573"/>
            </a:xfrm>
            <a:prstGeom prst="rect">
              <a:avLst/>
            </a:prstGeom>
          </p:spPr>
        </p:pic>
        <p:sp>
          <p:nvSpPr>
            <p:cNvPr id="174" name="Rechteck 173">
              <a:extLst>
                <a:ext uri="{FF2B5EF4-FFF2-40B4-BE49-F238E27FC236}">
                  <a16:creationId xmlns:a16="http://schemas.microsoft.com/office/drawing/2014/main" id="{410A5C59-5C6E-98B5-C6B8-26031054BB61}"/>
                </a:ext>
              </a:extLst>
            </p:cNvPr>
            <p:cNvSpPr/>
            <p:nvPr/>
          </p:nvSpPr>
          <p:spPr>
            <a:xfrm>
              <a:off x="619808" y="262340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5" name="Rechteck 174">
              <a:extLst>
                <a:ext uri="{FF2B5EF4-FFF2-40B4-BE49-F238E27FC236}">
                  <a16:creationId xmlns:a16="http://schemas.microsoft.com/office/drawing/2014/main" id="{890BA751-8C24-42E3-BC70-51793A585358}"/>
                </a:ext>
              </a:extLst>
            </p:cNvPr>
            <p:cNvSpPr/>
            <p:nvPr/>
          </p:nvSpPr>
          <p:spPr>
            <a:xfrm>
              <a:off x="1070720" y="199568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6" name="Rechteck 175">
              <a:extLst>
                <a:ext uri="{FF2B5EF4-FFF2-40B4-BE49-F238E27FC236}">
                  <a16:creationId xmlns:a16="http://schemas.microsoft.com/office/drawing/2014/main" id="{6171108D-B70E-1F14-BD9F-EB1E92D6CB20}"/>
                </a:ext>
              </a:extLst>
            </p:cNvPr>
            <p:cNvSpPr/>
            <p:nvPr/>
          </p:nvSpPr>
          <p:spPr>
            <a:xfrm>
              <a:off x="1527982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7" name="Rechteck 176">
              <a:extLst>
                <a:ext uri="{FF2B5EF4-FFF2-40B4-BE49-F238E27FC236}">
                  <a16:creationId xmlns:a16="http://schemas.microsoft.com/office/drawing/2014/main" id="{6CE28AC7-EAFF-AE68-F76F-7C851EABC559}"/>
                </a:ext>
              </a:extLst>
            </p:cNvPr>
            <p:cNvSpPr/>
            <p:nvPr/>
          </p:nvSpPr>
          <p:spPr>
            <a:xfrm>
              <a:off x="1985244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8" name="Rechteck 177">
              <a:extLst>
                <a:ext uri="{FF2B5EF4-FFF2-40B4-BE49-F238E27FC236}">
                  <a16:creationId xmlns:a16="http://schemas.microsoft.com/office/drawing/2014/main" id="{AAB45787-3753-780D-6F5B-521D0F14B704}"/>
                </a:ext>
              </a:extLst>
            </p:cNvPr>
            <p:cNvSpPr/>
            <p:nvPr/>
          </p:nvSpPr>
          <p:spPr>
            <a:xfrm>
              <a:off x="2442506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79" name="Rechteck 178">
              <a:extLst>
                <a:ext uri="{FF2B5EF4-FFF2-40B4-BE49-F238E27FC236}">
                  <a16:creationId xmlns:a16="http://schemas.microsoft.com/office/drawing/2014/main" id="{51749ADC-18E0-0321-D197-8F2B064EC5CF}"/>
                </a:ext>
              </a:extLst>
            </p:cNvPr>
            <p:cNvSpPr/>
            <p:nvPr/>
          </p:nvSpPr>
          <p:spPr>
            <a:xfrm>
              <a:off x="2895378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0" name="Rechteck 179">
              <a:extLst>
                <a:ext uri="{FF2B5EF4-FFF2-40B4-BE49-F238E27FC236}">
                  <a16:creationId xmlns:a16="http://schemas.microsoft.com/office/drawing/2014/main" id="{6E6CCB28-B845-4D21-2E40-22042CA1E735}"/>
                </a:ext>
              </a:extLst>
            </p:cNvPr>
            <p:cNvSpPr/>
            <p:nvPr/>
          </p:nvSpPr>
          <p:spPr>
            <a:xfrm>
              <a:off x="3433189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1" name="Rechteck 180">
              <a:extLst>
                <a:ext uri="{FF2B5EF4-FFF2-40B4-BE49-F238E27FC236}">
                  <a16:creationId xmlns:a16="http://schemas.microsoft.com/office/drawing/2014/main" id="{67D2B247-1176-57A5-5C8B-82470F5A7DDC}"/>
                </a:ext>
              </a:extLst>
            </p:cNvPr>
            <p:cNvSpPr/>
            <p:nvPr/>
          </p:nvSpPr>
          <p:spPr>
            <a:xfrm>
              <a:off x="3862988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2" name="Rechteck 181">
              <a:extLst>
                <a:ext uri="{FF2B5EF4-FFF2-40B4-BE49-F238E27FC236}">
                  <a16:creationId xmlns:a16="http://schemas.microsoft.com/office/drawing/2014/main" id="{E8AB92C1-09D4-888A-0790-DEA2D26742DA}"/>
                </a:ext>
              </a:extLst>
            </p:cNvPr>
            <p:cNvSpPr/>
            <p:nvPr/>
          </p:nvSpPr>
          <p:spPr>
            <a:xfrm>
              <a:off x="4292787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3" name="Rechteck 182">
              <a:extLst>
                <a:ext uri="{FF2B5EF4-FFF2-40B4-BE49-F238E27FC236}">
                  <a16:creationId xmlns:a16="http://schemas.microsoft.com/office/drawing/2014/main" id="{00C5B2B1-AA81-E4FE-1BD3-3EAF9C216082}"/>
                </a:ext>
              </a:extLst>
            </p:cNvPr>
            <p:cNvSpPr/>
            <p:nvPr/>
          </p:nvSpPr>
          <p:spPr>
            <a:xfrm>
              <a:off x="4788024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4" name="Rechteck 183">
              <a:extLst>
                <a:ext uri="{FF2B5EF4-FFF2-40B4-BE49-F238E27FC236}">
                  <a16:creationId xmlns:a16="http://schemas.microsoft.com/office/drawing/2014/main" id="{29AE36F3-E36F-D224-8520-8B48AC707178}"/>
                </a:ext>
              </a:extLst>
            </p:cNvPr>
            <p:cNvSpPr/>
            <p:nvPr/>
          </p:nvSpPr>
          <p:spPr>
            <a:xfrm>
              <a:off x="5211582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5" name="Rechteck 184">
              <a:extLst>
                <a:ext uri="{FF2B5EF4-FFF2-40B4-BE49-F238E27FC236}">
                  <a16:creationId xmlns:a16="http://schemas.microsoft.com/office/drawing/2014/main" id="{791A3E3B-1A6E-DB85-F83E-AF379BBAA657}"/>
                </a:ext>
              </a:extLst>
            </p:cNvPr>
            <p:cNvSpPr/>
            <p:nvPr/>
          </p:nvSpPr>
          <p:spPr>
            <a:xfrm>
              <a:off x="5658305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6" name="Rechteck 185">
              <a:extLst>
                <a:ext uri="{FF2B5EF4-FFF2-40B4-BE49-F238E27FC236}">
                  <a16:creationId xmlns:a16="http://schemas.microsoft.com/office/drawing/2014/main" id="{1252A97D-939A-AB82-B507-F1C89EDDAEA5}"/>
                </a:ext>
              </a:extLst>
            </p:cNvPr>
            <p:cNvSpPr/>
            <p:nvPr/>
          </p:nvSpPr>
          <p:spPr>
            <a:xfrm>
              <a:off x="6241327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7" name="Rechteck 186">
              <a:extLst>
                <a:ext uri="{FF2B5EF4-FFF2-40B4-BE49-F238E27FC236}">
                  <a16:creationId xmlns:a16="http://schemas.microsoft.com/office/drawing/2014/main" id="{555A23A2-3B0E-EC54-CB81-14A31150A354}"/>
                </a:ext>
              </a:extLst>
            </p:cNvPr>
            <p:cNvSpPr/>
            <p:nvPr/>
          </p:nvSpPr>
          <p:spPr>
            <a:xfrm>
              <a:off x="6686866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8" name="Rechteck 187">
              <a:extLst>
                <a:ext uri="{FF2B5EF4-FFF2-40B4-BE49-F238E27FC236}">
                  <a16:creationId xmlns:a16="http://schemas.microsoft.com/office/drawing/2014/main" id="{A165DB4F-2F78-AD8F-F1C5-92F82388EBBA}"/>
                </a:ext>
              </a:extLst>
            </p:cNvPr>
            <p:cNvSpPr/>
            <p:nvPr/>
          </p:nvSpPr>
          <p:spPr>
            <a:xfrm>
              <a:off x="7132405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89" name="Rechteck 188">
              <a:extLst>
                <a:ext uri="{FF2B5EF4-FFF2-40B4-BE49-F238E27FC236}">
                  <a16:creationId xmlns:a16="http://schemas.microsoft.com/office/drawing/2014/main" id="{A122C5A1-40EC-3216-E77C-7D633F1026CF}"/>
                </a:ext>
              </a:extLst>
            </p:cNvPr>
            <p:cNvSpPr/>
            <p:nvPr/>
          </p:nvSpPr>
          <p:spPr>
            <a:xfrm>
              <a:off x="7577944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0" name="Rechteck 189">
              <a:extLst>
                <a:ext uri="{FF2B5EF4-FFF2-40B4-BE49-F238E27FC236}">
                  <a16:creationId xmlns:a16="http://schemas.microsoft.com/office/drawing/2014/main" id="{FE4E9446-D4D9-4980-DC64-466EA0415705}"/>
                </a:ext>
              </a:extLst>
            </p:cNvPr>
            <p:cNvSpPr/>
            <p:nvPr/>
          </p:nvSpPr>
          <p:spPr>
            <a:xfrm>
              <a:off x="8455627" y="200141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1" name="Rechteck 190">
              <a:extLst>
                <a:ext uri="{FF2B5EF4-FFF2-40B4-BE49-F238E27FC236}">
                  <a16:creationId xmlns:a16="http://schemas.microsoft.com/office/drawing/2014/main" id="{479F554C-5F92-B217-56DF-7A5CA44C5371}"/>
                </a:ext>
              </a:extLst>
            </p:cNvPr>
            <p:cNvSpPr/>
            <p:nvPr/>
          </p:nvSpPr>
          <p:spPr>
            <a:xfrm>
              <a:off x="8014703" y="199537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2" name="Rechteck 191">
              <a:extLst>
                <a:ext uri="{FF2B5EF4-FFF2-40B4-BE49-F238E27FC236}">
                  <a16:creationId xmlns:a16="http://schemas.microsoft.com/office/drawing/2014/main" id="{D8474A10-9874-1FC7-C24C-86E4B1A70320}"/>
                </a:ext>
              </a:extLst>
            </p:cNvPr>
            <p:cNvSpPr/>
            <p:nvPr/>
          </p:nvSpPr>
          <p:spPr>
            <a:xfrm>
              <a:off x="4294747" y="2628280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3" name="Rechteck 192">
              <a:extLst>
                <a:ext uri="{FF2B5EF4-FFF2-40B4-BE49-F238E27FC236}">
                  <a16:creationId xmlns:a16="http://schemas.microsoft.com/office/drawing/2014/main" id="{F678EBB0-C399-A860-2124-5E5EDC328C40}"/>
                </a:ext>
              </a:extLst>
            </p:cNvPr>
            <p:cNvSpPr/>
            <p:nvPr/>
          </p:nvSpPr>
          <p:spPr>
            <a:xfrm>
              <a:off x="5229091" y="2628280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4" name="Rechteck 193">
              <a:extLst>
                <a:ext uri="{FF2B5EF4-FFF2-40B4-BE49-F238E27FC236}">
                  <a16:creationId xmlns:a16="http://schemas.microsoft.com/office/drawing/2014/main" id="{2A9CEA91-D116-85F9-2192-AF08F2138B6F}"/>
                </a:ext>
              </a:extLst>
            </p:cNvPr>
            <p:cNvSpPr/>
            <p:nvPr/>
          </p:nvSpPr>
          <p:spPr>
            <a:xfrm>
              <a:off x="611560" y="343584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5" name="Rechteck 194">
              <a:extLst>
                <a:ext uri="{FF2B5EF4-FFF2-40B4-BE49-F238E27FC236}">
                  <a16:creationId xmlns:a16="http://schemas.microsoft.com/office/drawing/2014/main" id="{6CA83AEB-4C78-EAAF-10BE-0DE4BAEE2B64}"/>
                </a:ext>
              </a:extLst>
            </p:cNvPr>
            <p:cNvSpPr/>
            <p:nvPr/>
          </p:nvSpPr>
          <p:spPr>
            <a:xfrm>
              <a:off x="1064432" y="262340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6" name="Rechteck 195">
              <a:extLst>
                <a:ext uri="{FF2B5EF4-FFF2-40B4-BE49-F238E27FC236}">
                  <a16:creationId xmlns:a16="http://schemas.microsoft.com/office/drawing/2014/main" id="{5081ACE5-B6B6-09F0-C5C7-8FCAA5581A71}"/>
                </a:ext>
              </a:extLst>
            </p:cNvPr>
            <p:cNvSpPr/>
            <p:nvPr/>
          </p:nvSpPr>
          <p:spPr>
            <a:xfrm>
              <a:off x="1985244" y="262340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7" name="Rechteck 196">
              <a:extLst>
                <a:ext uri="{FF2B5EF4-FFF2-40B4-BE49-F238E27FC236}">
                  <a16:creationId xmlns:a16="http://schemas.microsoft.com/office/drawing/2014/main" id="{91A68E45-17AB-E1E1-EFEF-7ECFB7C2EA2C}"/>
                </a:ext>
              </a:extLst>
            </p:cNvPr>
            <p:cNvSpPr/>
            <p:nvPr/>
          </p:nvSpPr>
          <p:spPr>
            <a:xfrm>
              <a:off x="1524838" y="262340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8" name="Rechteck 197">
              <a:extLst>
                <a:ext uri="{FF2B5EF4-FFF2-40B4-BE49-F238E27FC236}">
                  <a16:creationId xmlns:a16="http://schemas.microsoft.com/office/drawing/2014/main" id="{526CB0AE-F6A1-934B-25B1-EFD9C73B7219}"/>
                </a:ext>
              </a:extLst>
            </p:cNvPr>
            <p:cNvSpPr/>
            <p:nvPr/>
          </p:nvSpPr>
          <p:spPr>
            <a:xfrm>
              <a:off x="3422511" y="262340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199" name="Rechteck 198">
              <a:extLst>
                <a:ext uri="{FF2B5EF4-FFF2-40B4-BE49-F238E27FC236}">
                  <a16:creationId xmlns:a16="http://schemas.microsoft.com/office/drawing/2014/main" id="{A63E9179-795E-4D3B-3C5C-3E495A621D2C}"/>
                </a:ext>
              </a:extLst>
            </p:cNvPr>
            <p:cNvSpPr/>
            <p:nvPr/>
          </p:nvSpPr>
          <p:spPr>
            <a:xfrm>
              <a:off x="611560" y="199568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0" name="Rechteck 199">
              <a:extLst>
                <a:ext uri="{FF2B5EF4-FFF2-40B4-BE49-F238E27FC236}">
                  <a16:creationId xmlns:a16="http://schemas.microsoft.com/office/drawing/2014/main" id="{8F399936-CD10-19B7-6631-AF3B3CF42CE8}"/>
                </a:ext>
              </a:extLst>
            </p:cNvPr>
            <p:cNvSpPr/>
            <p:nvPr/>
          </p:nvSpPr>
          <p:spPr>
            <a:xfrm>
              <a:off x="3862988" y="2617912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1" name="Rechteck 200">
              <a:extLst>
                <a:ext uri="{FF2B5EF4-FFF2-40B4-BE49-F238E27FC236}">
                  <a16:creationId xmlns:a16="http://schemas.microsoft.com/office/drawing/2014/main" id="{1679A631-FA31-1A81-9259-4050EB4CDB20}"/>
                </a:ext>
              </a:extLst>
            </p:cNvPr>
            <p:cNvSpPr/>
            <p:nvPr/>
          </p:nvSpPr>
          <p:spPr>
            <a:xfrm>
              <a:off x="4755153" y="2617912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2" name="Rechteck 201">
              <a:extLst>
                <a:ext uri="{FF2B5EF4-FFF2-40B4-BE49-F238E27FC236}">
                  <a16:creationId xmlns:a16="http://schemas.microsoft.com/office/drawing/2014/main" id="{5421741B-324D-9421-B6A8-C1F37364A128}"/>
                </a:ext>
              </a:extLst>
            </p:cNvPr>
            <p:cNvSpPr/>
            <p:nvPr/>
          </p:nvSpPr>
          <p:spPr>
            <a:xfrm>
              <a:off x="5689462" y="2627970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3" name="Rechteck 202">
              <a:extLst>
                <a:ext uri="{FF2B5EF4-FFF2-40B4-BE49-F238E27FC236}">
                  <a16:creationId xmlns:a16="http://schemas.microsoft.com/office/drawing/2014/main" id="{5BBCE14E-089D-6302-4111-64B6162BEA32}"/>
                </a:ext>
              </a:extLst>
            </p:cNvPr>
            <p:cNvSpPr/>
            <p:nvPr/>
          </p:nvSpPr>
          <p:spPr>
            <a:xfrm>
              <a:off x="1064432" y="343584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4" name="Rechteck 203">
              <a:extLst>
                <a:ext uri="{FF2B5EF4-FFF2-40B4-BE49-F238E27FC236}">
                  <a16:creationId xmlns:a16="http://schemas.microsoft.com/office/drawing/2014/main" id="{5C16F12E-8E1E-9D69-ADAB-339528C7B3AE}"/>
                </a:ext>
              </a:extLst>
            </p:cNvPr>
            <p:cNvSpPr/>
            <p:nvPr/>
          </p:nvSpPr>
          <p:spPr>
            <a:xfrm>
              <a:off x="1524838" y="344188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5" name="Rechteck 204">
              <a:extLst>
                <a:ext uri="{FF2B5EF4-FFF2-40B4-BE49-F238E27FC236}">
                  <a16:creationId xmlns:a16="http://schemas.microsoft.com/office/drawing/2014/main" id="{296C6EBD-AFE2-383D-226A-4A9108AC6D71}"/>
                </a:ext>
              </a:extLst>
            </p:cNvPr>
            <p:cNvSpPr/>
            <p:nvPr/>
          </p:nvSpPr>
          <p:spPr>
            <a:xfrm>
              <a:off x="2432666" y="343584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6" name="Rechteck 205">
              <a:extLst>
                <a:ext uri="{FF2B5EF4-FFF2-40B4-BE49-F238E27FC236}">
                  <a16:creationId xmlns:a16="http://schemas.microsoft.com/office/drawing/2014/main" id="{7C1456D6-7B6B-4723-1C75-D0D9F53E251C}"/>
                </a:ext>
              </a:extLst>
            </p:cNvPr>
            <p:cNvSpPr/>
            <p:nvPr/>
          </p:nvSpPr>
          <p:spPr>
            <a:xfrm>
              <a:off x="2893072" y="343584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7" name="Rechteck 206">
              <a:extLst>
                <a:ext uri="{FF2B5EF4-FFF2-40B4-BE49-F238E27FC236}">
                  <a16:creationId xmlns:a16="http://schemas.microsoft.com/office/drawing/2014/main" id="{F552C905-62CC-04C6-E0F2-B673037D82F7}"/>
                </a:ext>
              </a:extLst>
            </p:cNvPr>
            <p:cNvSpPr/>
            <p:nvPr/>
          </p:nvSpPr>
          <p:spPr>
            <a:xfrm>
              <a:off x="6188059" y="344188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8" name="Rechteck 207">
              <a:extLst>
                <a:ext uri="{FF2B5EF4-FFF2-40B4-BE49-F238E27FC236}">
                  <a16:creationId xmlns:a16="http://schemas.microsoft.com/office/drawing/2014/main" id="{3E4DEC1A-B4EA-6703-6F6E-F405CB32AEC0}"/>
                </a:ext>
              </a:extLst>
            </p:cNvPr>
            <p:cNvSpPr/>
            <p:nvPr/>
          </p:nvSpPr>
          <p:spPr>
            <a:xfrm>
              <a:off x="6626064" y="344632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09" name="Rechteck 208">
              <a:extLst>
                <a:ext uri="{FF2B5EF4-FFF2-40B4-BE49-F238E27FC236}">
                  <a16:creationId xmlns:a16="http://schemas.microsoft.com/office/drawing/2014/main" id="{57296384-DCD0-028E-1AD0-5B92630B83D4}"/>
                </a:ext>
              </a:extLst>
            </p:cNvPr>
            <p:cNvSpPr/>
            <p:nvPr/>
          </p:nvSpPr>
          <p:spPr>
            <a:xfrm>
              <a:off x="1972260" y="343584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0" name="Rechteck 209">
              <a:extLst>
                <a:ext uri="{FF2B5EF4-FFF2-40B4-BE49-F238E27FC236}">
                  <a16:creationId xmlns:a16="http://schemas.microsoft.com/office/drawing/2014/main" id="{4192DB6B-8801-A7C7-29F8-E5652E5ACC40}"/>
                </a:ext>
              </a:extLst>
            </p:cNvPr>
            <p:cNvSpPr/>
            <p:nvPr/>
          </p:nvSpPr>
          <p:spPr>
            <a:xfrm>
              <a:off x="7132405" y="344188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1" name="Rechteck 210">
              <a:extLst>
                <a:ext uri="{FF2B5EF4-FFF2-40B4-BE49-F238E27FC236}">
                  <a16:creationId xmlns:a16="http://schemas.microsoft.com/office/drawing/2014/main" id="{41D1BC00-55B5-DB5D-E5CE-9C275C08A12A}"/>
                </a:ext>
              </a:extLst>
            </p:cNvPr>
            <p:cNvSpPr/>
            <p:nvPr/>
          </p:nvSpPr>
          <p:spPr>
            <a:xfrm>
              <a:off x="7564736" y="344632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2" name="Rechteck 211">
              <a:extLst>
                <a:ext uri="{FF2B5EF4-FFF2-40B4-BE49-F238E27FC236}">
                  <a16:creationId xmlns:a16="http://schemas.microsoft.com/office/drawing/2014/main" id="{DE5483B6-9A1C-135A-CD42-0397A8A7B6F1}"/>
                </a:ext>
              </a:extLst>
            </p:cNvPr>
            <p:cNvSpPr/>
            <p:nvPr/>
          </p:nvSpPr>
          <p:spPr>
            <a:xfrm>
              <a:off x="8030816" y="344792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3" name="Rechteck 212">
              <a:extLst>
                <a:ext uri="{FF2B5EF4-FFF2-40B4-BE49-F238E27FC236}">
                  <a16:creationId xmlns:a16="http://schemas.microsoft.com/office/drawing/2014/main" id="{EE4A3EAE-C6C0-619B-B406-E5FDA057F1D1}"/>
                </a:ext>
              </a:extLst>
            </p:cNvPr>
            <p:cNvSpPr/>
            <p:nvPr/>
          </p:nvSpPr>
          <p:spPr>
            <a:xfrm>
              <a:off x="8454049" y="3447852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4" name="Rechteck 213">
              <a:extLst>
                <a:ext uri="{FF2B5EF4-FFF2-40B4-BE49-F238E27FC236}">
                  <a16:creationId xmlns:a16="http://schemas.microsoft.com/office/drawing/2014/main" id="{47830EA5-49C5-5170-9BD8-932646C578A6}"/>
                </a:ext>
              </a:extLst>
            </p:cNvPr>
            <p:cNvSpPr/>
            <p:nvPr/>
          </p:nvSpPr>
          <p:spPr>
            <a:xfrm>
              <a:off x="611560" y="406960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215" name="Rechteck 214">
              <a:extLst>
                <a:ext uri="{FF2B5EF4-FFF2-40B4-BE49-F238E27FC236}">
                  <a16:creationId xmlns:a16="http://schemas.microsoft.com/office/drawing/2014/main" id="{76E74AF8-C50E-0CE7-C157-8DB245313D09}"/>
                </a:ext>
              </a:extLst>
            </p:cNvPr>
            <p:cNvSpPr/>
            <p:nvPr/>
          </p:nvSpPr>
          <p:spPr>
            <a:xfrm>
              <a:off x="1060104" y="4069606"/>
              <a:ext cx="216024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8125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556882" y="-2252"/>
            <a:ext cx="6291330" cy="708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32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Herausforderung im Controlling</a:t>
            </a:r>
          </a:p>
        </p:txBody>
      </p:sp>
      <p:sp>
        <p:nvSpPr>
          <p:cNvPr id="3" name="TextBox 10">
            <a:extLst>
              <a:ext uri="{FF2B5EF4-FFF2-40B4-BE49-F238E27FC236}">
                <a16:creationId xmlns:a16="http://schemas.microsoft.com/office/drawing/2014/main" id="{0B17B9C3-8C1C-6C27-D31A-965D816DD91C}"/>
              </a:ext>
            </a:extLst>
          </p:cNvPr>
          <p:cNvSpPr txBox="1"/>
          <p:nvPr/>
        </p:nvSpPr>
        <p:spPr>
          <a:xfrm>
            <a:off x="556882" y="1223881"/>
            <a:ext cx="8030236" cy="2695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endParaRPr lang="de-DE" sz="1500" dirty="0">
              <a:solidFill>
                <a:srgbClr val="00618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>
              <a:lnSpc>
                <a:spcPts val="2100"/>
              </a:lnSpc>
            </a:pPr>
            <a:r>
              <a:rPr lang="de-DE" sz="20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Keine Ist-Kosten-Erstattung im Krankenhauswesen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de-DE" sz="20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Feste Pauschale anhand der DRG.</a:t>
            </a:r>
          </a:p>
          <a:p>
            <a:pPr>
              <a:lnSpc>
                <a:spcPts val="2100"/>
              </a:lnSpc>
            </a:pPr>
            <a:endParaRPr lang="de-DE" sz="20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ts val="2100"/>
              </a:lnSpc>
            </a:pPr>
            <a:r>
              <a:rPr lang="de-DE" sz="20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Kostenermittlung auf Fallebene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de-DE" sz="20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Nur retrospektiv und händisch auswertbar.</a:t>
            </a:r>
          </a:p>
          <a:p>
            <a:pPr>
              <a:lnSpc>
                <a:spcPts val="2100"/>
              </a:lnSpc>
            </a:pPr>
            <a:endParaRPr lang="de-DE" sz="20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>
              <a:lnSpc>
                <a:spcPts val="2100"/>
              </a:lnSpc>
            </a:pPr>
            <a:r>
              <a:rPr lang="de-DE" sz="20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  <a:sym typeface="Arial Bold"/>
              </a:rPr>
              <a:t>Hoher Arbeitsaufwand und Ressourcenverbrauch</a:t>
            </a:r>
          </a:p>
          <a:p>
            <a:pPr marL="323850" lvl="1" indent="-161925">
              <a:lnSpc>
                <a:spcPts val="2100"/>
              </a:lnSpc>
              <a:buFont typeface="Arial"/>
              <a:buChar char="•"/>
            </a:pPr>
            <a:r>
              <a:rPr lang="de-DE" sz="20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Manuelle Erhebung und Berechnung ist zeitintensiv und intransparent.</a:t>
            </a:r>
            <a:endParaRPr lang="de-DE" sz="32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7536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Kostenschätzung durch KI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5300" y="1966937"/>
            <a:ext cx="82296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3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Schnelligkeit und Effizienz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kann in Echtzeit Kostenschätzungen vornehmen und somit Entscheidungsprozesse beschleunigen.</a:t>
            </a:r>
          </a:p>
          <a:p>
            <a:pPr lvl="0"/>
            <a:r>
              <a:rPr lang="de-DE" sz="13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Genauigkeit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Algorithmen berücksichtigen eine Vielzahl von Faktoren, wie z. B. Krankheitsverläufe, Behandlungskosten und regionale Preisschwankungen.</a:t>
            </a:r>
          </a:p>
          <a:p>
            <a:pPr lvl="0"/>
            <a:r>
              <a:rPr lang="de-DE" sz="13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Dynamische Anpassung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kann kontinuierlich an neue, relevante Daten (z. B. neue Behandlungsmethoden, Medikamente) angepasst werden.</a:t>
            </a:r>
          </a:p>
          <a:p>
            <a:pPr lvl="0"/>
            <a:r>
              <a:rPr lang="de-DE" sz="13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Anwendungsbereiche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Personalkosten: Vorhersage von Personalbedarf basierend auf der Patientenaufnahme und -verlagerung.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Material- und Arzneimittelkosten: Optimierung von Beständen und Verhandlungen mit Lieferanten.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3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DRG-Kodierung: Automatische Generierung der richtigen Diagnosebezogenen Fallgruppen (DRG) und deren Kosten.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95300" y="843558"/>
            <a:ext cx="8229600" cy="10536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de-DE" sz="1500" dirty="0">
                <a:solidFill>
                  <a:srgbClr val="AD3B76"/>
                </a:solidFill>
                <a:latin typeface="Arial Bold"/>
                <a:ea typeface="Arial Bold"/>
                <a:cs typeface="Arial Bold"/>
                <a:sym typeface="Arial Bold"/>
              </a:rPr>
              <a:t>Durch den Einsatz von KI-Algorithmen lassen sich Kostenschätzungen in Krankenhäusern automatisieren, indem historische Daten zu Patientenkontakten, Krankheitsbildern und Behandlungsplänen analysiert werden. KI-Modelle prognostizieren die voraussichtlichen Kosten für verschiedene Behandlungsverläufe mit hoher Präzision.</a:t>
            </a:r>
            <a:endParaRPr lang="en-US" sz="1500" dirty="0">
              <a:solidFill>
                <a:srgbClr val="AD3B7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3894299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92534" y="108596"/>
            <a:ext cx="1128031" cy="487283"/>
          </a:xfrm>
          <a:custGeom>
            <a:avLst/>
            <a:gdLst/>
            <a:ahLst/>
            <a:cxnLst/>
            <a:rect l="l" t="t" r="r" b="b"/>
            <a:pathLst>
              <a:path w="2256061" h="974565">
                <a:moveTo>
                  <a:pt x="0" y="0"/>
                </a:moveTo>
                <a:lnTo>
                  <a:pt x="2256062" y="0"/>
                </a:lnTo>
                <a:lnTo>
                  <a:pt x="2256062" y="974565"/>
                </a:lnTo>
                <a:lnTo>
                  <a:pt x="0" y="9745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7" b="-297"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6" name="TextBox 6"/>
          <p:cNvSpPr txBox="1"/>
          <p:nvPr/>
        </p:nvSpPr>
        <p:spPr>
          <a:xfrm>
            <a:off x="495300" y="0"/>
            <a:ext cx="7397234" cy="732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396"/>
              </a:lnSpc>
            </a:pPr>
            <a:r>
              <a:rPr lang="de-DE" sz="4000" dirty="0">
                <a:solidFill>
                  <a:srgbClr val="4D4B46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Benchmarking im Krankenhaus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95300" y="1839471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Optimierung der Ressourcennutzung</a:t>
            </a:r>
            <a:endParaRPr lang="de-DE" sz="1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 hilft, ungenutzte Potenziale zu erkennen, z. B. bei der Belegung von Betten, Personalressourcen oder der Materialversorgung.</a:t>
            </a:r>
          </a:p>
          <a:p>
            <a:pPr lvl="0"/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Qualitätsmanagement</a:t>
            </a:r>
            <a:endParaRPr lang="de-DE" sz="1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Verbesserung der Patientensicherheit und der klinischen Ergebnisse durch den Vergleich mit Best-Practice-Standards.</a:t>
            </a:r>
          </a:p>
          <a:p>
            <a:pPr lvl="0"/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Kostensenkung:</a:t>
            </a: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Identifikation von Bereichen mit überdurchschnittlichen Kosten, um Verbesserungen zu initiieren.</a:t>
            </a:r>
            <a:endParaRPr lang="de-DE" sz="1400" b="1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de-DE" sz="1400" b="1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Traditionelle Methoden:</a:t>
            </a:r>
            <a:endParaRPr lang="de-DE" sz="1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Manuelle Datensammlung und Auswertung von klinischen und administrativen Kennzahlen.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Vergleich mit Standard-Datenbanken oder nationalen Gesundheitsnetzwerken, oft mit begrenzter Granularität.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95300" y="843558"/>
            <a:ext cx="8229600" cy="7843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00"/>
              </a:lnSpc>
            </a:pPr>
            <a:r>
              <a:rPr lang="de-DE" sz="1500" dirty="0">
                <a:solidFill>
                  <a:srgbClr val="AD3B76"/>
                </a:solidFill>
                <a:latin typeface="Arial Bold"/>
                <a:ea typeface="Arial Bold"/>
                <a:cs typeface="Arial Bold"/>
                <a:sym typeface="Arial Bold"/>
              </a:rPr>
              <a:t>Benchmarking im Krankenhauswesen bezeichnet den Prozess des Vergleichs von klinischen Ergebnissen und Betriebskosten mit etablierten Standards oder Best Practices anderer Einrichtungen. Ziel ist es, Effizienzsteigerungen und Qualitätsverbesserungen zu identifizieren.</a:t>
            </a:r>
            <a:endParaRPr lang="en-US" sz="1500" dirty="0">
              <a:solidFill>
                <a:srgbClr val="AD3B76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53510881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-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Bildschirmpräsentation (16:9)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5" baseType="lpstr">
      <vt:lpstr>Arial</vt:lpstr>
      <vt:lpstr>Arial Bold</vt:lpstr>
      <vt:lpstr>Arial Italics</vt:lpstr>
      <vt:lpstr>Calibri</vt:lpstr>
      <vt:lpstr>Wingdings</vt:lpstr>
      <vt:lpstr>Larissa-Design</vt:lpstr>
      <vt:lpstr>Benutzerdefiniertes Design</vt:lpstr>
      <vt:lpstr>Künstliche Intelligenz in der Kostenschätzung und Benchmarking</vt:lpstr>
      <vt:lpstr>PowerPoint-Präsentation</vt:lpstr>
      <vt:lpstr>PowerPoint-Präsentation</vt:lpstr>
      <vt:lpstr>Herausragende Medizin in Zahlen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Pries</dc:creator>
  <cp:lastModifiedBy>Michael von Wagner</cp:lastModifiedBy>
  <cp:revision>65</cp:revision>
  <dcterms:created xsi:type="dcterms:W3CDTF">2010-06-10T08:17:02Z</dcterms:created>
  <dcterms:modified xsi:type="dcterms:W3CDTF">2024-12-04T17:49:03Z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2024-12-01T14:23:47Z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e9da4ac1-f26f-485f-83ae-d88639088028</vt:lpwstr>
  </property>
  <property fmtid="{D5CDD505-2E9C-101B-9397-08002B2CF9AE}" pid="7" name="MSIP_Label_defa4170-0d19-0005-0004-bc88714345d2_ActionId">
    <vt:lpwstr>e2cf9648-644d-4998-8f87-3c78a1affaed</vt:lpwstr>
  </property>
  <property fmtid="{D5CDD505-2E9C-101B-9397-08002B2CF9AE}" pid="8" name="MSIP_Label_defa4170-0d19-0005-0004-bc88714345d2_ContentBits">
    <vt:lpwstr>0</vt:lpwstr>
  </property>
</Properties>
</file>