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6.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8.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6" r:id="rId5"/>
  </p:sldMasterIdLst>
  <p:notesMasterIdLst>
    <p:notesMasterId r:id="rId41"/>
  </p:notesMasterIdLst>
  <p:handoutMasterIdLst>
    <p:handoutMasterId r:id="rId42"/>
  </p:handoutMasterIdLst>
  <p:sldIdLst>
    <p:sldId id="259" r:id="rId6"/>
    <p:sldId id="278" r:id="rId7"/>
    <p:sldId id="312" r:id="rId8"/>
    <p:sldId id="291" r:id="rId9"/>
    <p:sldId id="299" r:id="rId10"/>
    <p:sldId id="305" r:id="rId11"/>
    <p:sldId id="306" r:id="rId12"/>
    <p:sldId id="308" r:id="rId13"/>
    <p:sldId id="309" r:id="rId14"/>
    <p:sldId id="318" r:id="rId15"/>
    <p:sldId id="311" r:id="rId16"/>
    <p:sldId id="268" r:id="rId17"/>
    <p:sldId id="313" r:id="rId18"/>
    <p:sldId id="288" r:id="rId19"/>
    <p:sldId id="319" r:id="rId20"/>
    <p:sldId id="315" r:id="rId21"/>
    <p:sldId id="316" r:id="rId22"/>
    <p:sldId id="320" r:id="rId23"/>
    <p:sldId id="317" r:id="rId24"/>
    <p:sldId id="331" r:id="rId25"/>
    <p:sldId id="330" r:id="rId26"/>
    <p:sldId id="340" r:id="rId27"/>
    <p:sldId id="332" r:id="rId28"/>
    <p:sldId id="352" r:id="rId29"/>
    <p:sldId id="333" r:id="rId30"/>
    <p:sldId id="334" r:id="rId31"/>
    <p:sldId id="335" r:id="rId32"/>
    <p:sldId id="342" r:id="rId33"/>
    <p:sldId id="343" r:id="rId34"/>
    <p:sldId id="344" r:id="rId35"/>
    <p:sldId id="346" r:id="rId36"/>
    <p:sldId id="348" r:id="rId37"/>
    <p:sldId id="347" r:id="rId38"/>
    <p:sldId id="341" r:id="rId39"/>
    <p:sldId id="272" r:id="rId40"/>
  </p:sldIdLst>
  <p:sldSz cx="9144000" cy="5143500" type="screen16x9"/>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60">
          <p15:clr>
            <a:srgbClr val="A4A3A4"/>
          </p15:clr>
        </p15:guide>
        <p15:guide id="2" orient="horz" pos="1824">
          <p15:clr>
            <a:srgbClr val="A4A3A4"/>
          </p15:clr>
        </p15:guide>
        <p15:guide id="3" orient="horz" pos="2947">
          <p15:clr>
            <a:srgbClr val="A4A3A4"/>
          </p15:clr>
        </p15:guide>
        <p15:guide id="4" orient="horz" pos="3185">
          <p15:clr>
            <a:srgbClr val="A4A3A4"/>
          </p15:clr>
        </p15:guide>
        <p15:guide id="5" orient="horz" pos="2743">
          <p15:clr>
            <a:srgbClr val="A4A3A4"/>
          </p15:clr>
        </p15:guide>
        <p15:guide id="6" pos="5759">
          <p15:clr>
            <a:srgbClr val="A4A3A4"/>
          </p15:clr>
        </p15:guide>
        <p15:guide id="7" pos="340">
          <p15:clr>
            <a:srgbClr val="A4A3A4"/>
          </p15:clr>
        </p15:guide>
        <p15:guide id="8" pos="5530">
          <p15:clr>
            <a:srgbClr val="A4A3A4"/>
          </p15:clr>
        </p15:guide>
        <p15:guide id="9" pos="48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8F"/>
    <a:srgbClr val="1F497D"/>
    <a:srgbClr val="C96215"/>
    <a:srgbClr val="4F81BD"/>
    <a:srgbClr val="084EB7"/>
    <a:srgbClr val="D8E6F8"/>
    <a:srgbClr val="D9E6F6"/>
    <a:srgbClr val="0351D0"/>
    <a:srgbClr val="FFFFFF"/>
    <a:srgbClr val="282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p:cViewPr varScale="1">
        <p:scale>
          <a:sx n="76" d="100"/>
          <a:sy n="76" d="100"/>
        </p:scale>
        <p:origin x="100" y="368"/>
      </p:cViewPr>
      <p:guideLst>
        <p:guide orient="horz" pos="260"/>
        <p:guide orient="horz" pos="1824"/>
        <p:guide orient="horz" pos="2947"/>
        <p:guide orient="horz" pos="3185"/>
        <p:guide orient="horz" pos="2743"/>
        <p:guide pos="5759"/>
        <p:guide pos="340"/>
        <p:guide pos="5530"/>
        <p:guide pos="4811"/>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D28B7-FD5A-4096-80D0-C70432152720}"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de-DE"/>
        </a:p>
      </dgm:t>
    </dgm:pt>
    <dgm:pt modelId="{9153D60B-FAF9-41C0-868D-BB2B0181CCF7}">
      <dgm:prSet phldrT="[Text]"/>
      <dgm:spPr>
        <a:solidFill>
          <a:srgbClr val="00618F"/>
        </a:solidFill>
        <a:ln>
          <a:solidFill>
            <a:srgbClr val="00618F"/>
          </a:solidFill>
        </a:ln>
      </dgm:spPr>
      <dgm:t>
        <a:bodyPr/>
        <a:lstStyle/>
        <a:p>
          <a:pPr algn="l"/>
          <a:r>
            <a:rPr lang="de-DE" dirty="0"/>
            <a:t>Persönlicher kollegialer Austausch</a:t>
          </a:r>
        </a:p>
      </dgm:t>
    </dgm:pt>
    <dgm:pt modelId="{529AF376-B4B2-459E-855D-FA26678785C0}" type="parTrans" cxnId="{4F5E9069-77FB-4E5F-A80B-432AC09EFE51}">
      <dgm:prSet/>
      <dgm:spPr/>
      <dgm:t>
        <a:bodyPr/>
        <a:lstStyle/>
        <a:p>
          <a:endParaRPr lang="de-DE"/>
        </a:p>
      </dgm:t>
    </dgm:pt>
    <dgm:pt modelId="{D832C6CB-0650-435F-B0F4-2A9A237E1765}" type="sibTrans" cxnId="{4F5E9069-77FB-4E5F-A80B-432AC09EFE51}">
      <dgm:prSet/>
      <dgm:spPr/>
      <dgm:t>
        <a:bodyPr/>
        <a:lstStyle/>
        <a:p>
          <a:endParaRPr lang="de-DE"/>
        </a:p>
      </dgm:t>
    </dgm:pt>
    <dgm:pt modelId="{8C29C110-1C52-42AC-AFBB-A39D72D27AC5}">
      <dgm:prSet phldrT="[Text]"/>
      <dgm:spPr>
        <a:solidFill>
          <a:srgbClr val="E3BA0F"/>
        </a:solidFill>
        <a:ln>
          <a:solidFill>
            <a:srgbClr val="E3BA0F"/>
          </a:solidFill>
        </a:ln>
      </dgm:spPr>
      <dgm:t>
        <a:bodyPr/>
        <a:lstStyle/>
        <a:p>
          <a:r>
            <a:rPr lang="de-DE" dirty="0"/>
            <a:t>Wissenschaftliche Literatur</a:t>
          </a:r>
        </a:p>
      </dgm:t>
    </dgm:pt>
    <dgm:pt modelId="{935646C7-02F7-49A0-8F09-849BBB8F94F6}" type="parTrans" cxnId="{DCFF36E3-ECB4-417A-A41E-7BE300469FB1}">
      <dgm:prSet/>
      <dgm:spPr/>
      <dgm:t>
        <a:bodyPr/>
        <a:lstStyle/>
        <a:p>
          <a:endParaRPr lang="de-DE"/>
        </a:p>
      </dgm:t>
    </dgm:pt>
    <dgm:pt modelId="{C5868AE7-B9B2-4D15-B5D7-3CE80B8EDAAE}" type="sibTrans" cxnId="{DCFF36E3-ECB4-417A-A41E-7BE300469FB1}">
      <dgm:prSet/>
      <dgm:spPr/>
      <dgm:t>
        <a:bodyPr/>
        <a:lstStyle/>
        <a:p>
          <a:endParaRPr lang="de-DE"/>
        </a:p>
      </dgm:t>
    </dgm:pt>
    <dgm:pt modelId="{E1BBAFB3-851B-4C25-B1C8-3723029B667D}">
      <dgm:prSet phldrT="[Text]"/>
      <dgm:spPr>
        <a:solidFill>
          <a:srgbClr val="737C45"/>
        </a:solidFill>
        <a:ln>
          <a:solidFill>
            <a:srgbClr val="737C45"/>
          </a:solidFill>
        </a:ln>
      </dgm:spPr>
      <dgm:t>
        <a:bodyPr/>
        <a:lstStyle/>
        <a:p>
          <a:r>
            <a:rPr lang="de-DE" dirty="0"/>
            <a:t>Computergestützte Systeme</a:t>
          </a:r>
        </a:p>
      </dgm:t>
    </dgm:pt>
    <dgm:pt modelId="{7257186F-82F6-4EE0-8EEA-2A8DC6E36C8D}" type="parTrans" cxnId="{F3DDAFE6-606A-4D37-B881-C4B3C26ACF37}">
      <dgm:prSet/>
      <dgm:spPr/>
      <dgm:t>
        <a:bodyPr/>
        <a:lstStyle/>
        <a:p>
          <a:endParaRPr lang="de-DE"/>
        </a:p>
      </dgm:t>
    </dgm:pt>
    <dgm:pt modelId="{01D08D10-D454-4C74-AB3F-472834DDD88F}" type="sibTrans" cxnId="{F3DDAFE6-606A-4D37-B881-C4B3C26ACF37}">
      <dgm:prSet/>
      <dgm:spPr/>
      <dgm:t>
        <a:bodyPr/>
        <a:lstStyle/>
        <a:p>
          <a:endParaRPr lang="de-DE"/>
        </a:p>
      </dgm:t>
    </dgm:pt>
    <dgm:pt modelId="{7BDD9F46-4505-4A7A-B92C-272245194C4F}">
      <dgm:prSet phldrT="[Text]"/>
      <dgm:spPr>
        <a:ln>
          <a:solidFill>
            <a:srgbClr val="B3062C"/>
          </a:solidFill>
        </a:ln>
      </dgm:spPr>
      <dgm:t>
        <a:bodyPr/>
        <a:lstStyle/>
        <a:p>
          <a:pPr algn="ctr"/>
          <a:r>
            <a:rPr lang="de-DE" dirty="0"/>
            <a:t>Generative AI (</a:t>
          </a:r>
          <a:r>
            <a:rPr lang="de-DE" dirty="0" err="1"/>
            <a:t>genAI</a:t>
          </a:r>
          <a:r>
            <a:rPr lang="de-DE" dirty="0"/>
            <a:t>)</a:t>
          </a:r>
        </a:p>
      </dgm:t>
    </dgm:pt>
    <dgm:pt modelId="{995BCDC4-2D70-4D8A-BDB6-6EA60E658A96}" type="parTrans" cxnId="{E9169A73-BBD2-4915-9764-56C9147738C9}">
      <dgm:prSet/>
      <dgm:spPr/>
      <dgm:t>
        <a:bodyPr/>
        <a:lstStyle/>
        <a:p>
          <a:endParaRPr lang="de-DE"/>
        </a:p>
      </dgm:t>
    </dgm:pt>
    <dgm:pt modelId="{007FDB39-C442-4E62-9A55-1C90659C1F68}" type="sibTrans" cxnId="{E9169A73-BBD2-4915-9764-56C9147738C9}">
      <dgm:prSet/>
      <dgm:spPr/>
      <dgm:t>
        <a:bodyPr/>
        <a:lstStyle/>
        <a:p>
          <a:endParaRPr lang="de-DE"/>
        </a:p>
      </dgm:t>
    </dgm:pt>
    <dgm:pt modelId="{479725DA-7794-4245-BD74-EEF695AD7CF8}">
      <dgm:prSet phldrT="[Text]"/>
      <dgm:spPr>
        <a:solidFill>
          <a:srgbClr val="B3062C"/>
        </a:solidFill>
        <a:ln>
          <a:solidFill>
            <a:srgbClr val="B3062C"/>
          </a:solidFill>
        </a:ln>
      </dgm:spPr>
      <dgm:t>
        <a:bodyPr/>
        <a:lstStyle/>
        <a:p>
          <a:r>
            <a:rPr lang="de-DE" dirty="0"/>
            <a:t>KI-Systeme</a:t>
          </a:r>
        </a:p>
      </dgm:t>
    </dgm:pt>
    <dgm:pt modelId="{A84A4DA2-06A7-4B1E-A4CF-0A859F9E3735}" type="parTrans" cxnId="{A55AC25E-93A3-48C1-8AF8-98694548F947}">
      <dgm:prSet/>
      <dgm:spPr/>
      <dgm:t>
        <a:bodyPr/>
        <a:lstStyle/>
        <a:p>
          <a:endParaRPr lang="de-DE"/>
        </a:p>
      </dgm:t>
    </dgm:pt>
    <dgm:pt modelId="{E16F23AC-8162-4DE1-95DC-7B7D84CFDB19}" type="sibTrans" cxnId="{A55AC25E-93A3-48C1-8AF8-98694548F947}">
      <dgm:prSet/>
      <dgm:spPr/>
      <dgm:t>
        <a:bodyPr/>
        <a:lstStyle/>
        <a:p>
          <a:endParaRPr lang="de-DE"/>
        </a:p>
      </dgm:t>
    </dgm:pt>
    <dgm:pt modelId="{895CB343-1F57-437D-BADD-D1FB9292FA55}">
      <dgm:prSet/>
      <dgm:spPr>
        <a:ln>
          <a:solidFill>
            <a:srgbClr val="737C45"/>
          </a:solidFill>
        </a:ln>
      </dgm:spPr>
      <dgm:t>
        <a:bodyPr/>
        <a:lstStyle/>
        <a:p>
          <a:pPr algn="ctr"/>
          <a:r>
            <a:rPr lang="de-DE" dirty="0"/>
            <a:t>Kausale probabilistische Netzwerke</a:t>
          </a:r>
        </a:p>
      </dgm:t>
    </dgm:pt>
    <dgm:pt modelId="{7207EC6C-6BA3-47FD-B8DD-AA5F990F16FA}" type="parTrans" cxnId="{72A47976-5432-4318-B11E-65E13A23226C}">
      <dgm:prSet/>
      <dgm:spPr/>
      <dgm:t>
        <a:bodyPr/>
        <a:lstStyle/>
        <a:p>
          <a:endParaRPr lang="de-DE"/>
        </a:p>
      </dgm:t>
    </dgm:pt>
    <dgm:pt modelId="{D7746BC3-1DCD-4096-AA4B-859DA769105A}" type="sibTrans" cxnId="{72A47976-5432-4318-B11E-65E13A23226C}">
      <dgm:prSet/>
      <dgm:spPr/>
      <dgm:t>
        <a:bodyPr/>
        <a:lstStyle/>
        <a:p>
          <a:endParaRPr lang="de-DE"/>
        </a:p>
      </dgm:t>
    </dgm:pt>
    <dgm:pt modelId="{5C689B88-4108-410A-A9F3-853850153A6F}">
      <dgm:prSet/>
      <dgm:spPr>
        <a:ln>
          <a:solidFill>
            <a:srgbClr val="737C45"/>
          </a:solidFill>
        </a:ln>
      </dgm:spPr>
      <dgm:t>
        <a:bodyPr/>
        <a:lstStyle/>
        <a:p>
          <a:pPr algn="ctr"/>
          <a:r>
            <a:rPr lang="de-DE" dirty="0"/>
            <a:t>Regelbasierte Systeme</a:t>
          </a:r>
        </a:p>
      </dgm:t>
    </dgm:pt>
    <dgm:pt modelId="{CA86F2B8-5F38-4FB7-AFE7-E3E8F3259CC7}" type="parTrans" cxnId="{8679337F-DC57-424C-B82C-92F6A98FE97F}">
      <dgm:prSet/>
      <dgm:spPr/>
      <dgm:t>
        <a:bodyPr/>
        <a:lstStyle/>
        <a:p>
          <a:endParaRPr lang="de-DE"/>
        </a:p>
      </dgm:t>
    </dgm:pt>
    <dgm:pt modelId="{6E5FCFF8-E84C-4CA5-B7E6-514E1B337257}" type="sibTrans" cxnId="{8679337F-DC57-424C-B82C-92F6A98FE97F}">
      <dgm:prSet/>
      <dgm:spPr/>
      <dgm:t>
        <a:bodyPr/>
        <a:lstStyle/>
        <a:p>
          <a:endParaRPr lang="de-DE"/>
        </a:p>
      </dgm:t>
    </dgm:pt>
    <dgm:pt modelId="{A14CC720-5415-4931-A49E-CFA6E1D286EE}">
      <dgm:prSet phldrT="[Text]"/>
      <dgm:spPr>
        <a:ln>
          <a:solidFill>
            <a:srgbClr val="00618F"/>
          </a:solidFill>
        </a:ln>
      </dgm:spPr>
      <dgm:t>
        <a:bodyPr/>
        <a:lstStyle/>
        <a:p>
          <a:pPr algn="ctr"/>
          <a:endParaRPr lang="de-DE" dirty="0"/>
        </a:p>
        <a:p>
          <a:pPr algn="ctr"/>
          <a:r>
            <a:rPr lang="de-DE" dirty="0"/>
            <a:t>Visiten</a:t>
          </a:r>
        </a:p>
        <a:p>
          <a:pPr algn="ctr"/>
          <a:r>
            <a:rPr lang="de-DE" dirty="0"/>
            <a:t>Konferenzen</a:t>
          </a:r>
        </a:p>
        <a:p>
          <a:pPr algn="ctr"/>
          <a:r>
            <a:rPr lang="de-DE" dirty="0"/>
            <a:t>Tumor-Boards</a:t>
          </a:r>
        </a:p>
        <a:p>
          <a:pPr algn="ctr"/>
          <a:r>
            <a:rPr lang="de-DE" dirty="0"/>
            <a:t>…</a:t>
          </a:r>
        </a:p>
      </dgm:t>
    </dgm:pt>
    <dgm:pt modelId="{A3C0264C-7828-415C-AF8D-032658168A41}" type="parTrans" cxnId="{8A7A0874-141A-49CC-B38F-C94C59EC2B34}">
      <dgm:prSet/>
      <dgm:spPr/>
      <dgm:t>
        <a:bodyPr/>
        <a:lstStyle/>
        <a:p>
          <a:endParaRPr lang="de-DE"/>
        </a:p>
      </dgm:t>
    </dgm:pt>
    <dgm:pt modelId="{80DA4F34-BFE0-4283-BCBA-6A8EEDB39509}" type="sibTrans" cxnId="{8A7A0874-141A-49CC-B38F-C94C59EC2B34}">
      <dgm:prSet/>
      <dgm:spPr/>
      <dgm:t>
        <a:bodyPr/>
        <a:lstStyle/>
        <a:p>
          <a:endParaRPr lang="de-DE"/>
        </a:p>
      </dgm:t>
    </dgm:pt>
    <dgm:pt modelId="{1EF4DAAA-C4AD-4F4C-A6DA-E7C916A17E6D}">
      <dgm:prSet phldrT="[Text]"/>
      <dgm:spPr>
        <a:ln>
          <a:solidFill>
            <a:srgbClr val="E3BA0F"/>
          </a:solidFill>
        </a:ln>
      </dgm:spPr>
      <dgm:t>
        <a:bodyPr/>
        <a:lstStyle/>
        <a:p>
          <a:pPr algn="ctr"/>
          <a:endParaRPr lang="de-DE" dirty="0"/>
        </a:p>
        <a:p>
          <a:pPr algn="ctr"/>
          <a:r>
            <a:rPr lang="de-DE" dirty="0"/>
            <a:t>Leitlinien</a:t>
          </a:r>
        </a:p>
        <a:p>
          <a:pPr algn="ctr"/>
          <a:r>
            <a:rPr lang="de-DE" dirty="0"/>
            <a:t>Reviews</a:t>
          </a:r>
        </a:p>
        <a:p>
          <a:pPr algn="ctr"/>
          <a:r>
            <a:rPr lang="de-DE" dirty="0"/>
            <a:t>Case Reports</a:t>
          </a:r>
        </a:p>
        <a:p>
          <a:pPr algn="ctr"/>
          <a:r>
            <a:rPr lang="de-DE" dirty="0"/>
            <a:t>…</a:t>
          </a:r>
        </a:p>
      </dgm:t>
    </dgm:pt>
    <dgm:pt modelId="{D6FAEA5B-E001-4808-8A07-9180477D3F47}" type="parTrans" cxnId="{DC23A410-AF92-4B82-A2AC-41A9BDB768F0}">
      <dgm:prSet/>
      <dgm:spPr/>
      <dgm:t>
        <a:bodyPr/>
        <a:lstStyle/>
        <a:p>
          <a:endParaRPr lang="de-DE"/>
        </a:p>
      </dgm:t>
    </dgm:pt>
    <dgm:pt modelId="{19EF225A-9328-4931-99CF-6C5E1272A56D}" type="sibTrans" cxnId="{DC23A410-AF92-4B82-A2AC-41A9BDB768F0}">
      <dgm:prSet/>
      <dgm:spPr/>
      <dgm:t>
        <a:bodyPr/>
        <a:lstStyle/>
        <a:p>
          <a:endParaRPr lang="de-DE"/>
        </a:p>
      </dgm:t>
    </dgm:pt>
    <dgm:pt modelId="{C0568B52-699A-4581-A79E-652FD4A2B624}">
      <dgm:prSet phldrT="[Text]"/>
      <dgm:spPr>
        <a:ln>
          <a:solidFill>
            <a:srgbClr val="737C45"/>
          </a:solidFill>
        </a:ln>
      </dgm:spPr>
      <dgm:t>
        <a:bodyPr/>
        <a:lstStyle/>
        <a:p>
          <a:pPr algn="ctr"/>
          <a:r>
            <a:rPr lang="de-DE" dirty="0"/>
            <a:t>Bayesʼsche Netzwerke</a:t>
          </a:r>
        </a:p>
      </dgm:t>
    </dgm:pt>
    <dgm:pt modelId="{E50545AA-8D98-4B8C-BF12-D8C41C9D2333}" type="parTrans" cxnId="{8937DF38-2C10-4D97-BA71-9558B57693DB}">
      <dgm:prSet/>
      <dgm:spPr/>
      <dgm:t>
        <a:bodyPr/>
        <a:lstStyle/>
        <a:p>
          <a:endParaRPr lang="de-DE"/>
        </a:p>
      </dgm:t>
    </dgm:pt>
    <dgm:pt modelId="{5226C989-E994-46A2-82C1-727239A6F18F}" type="sibTrans" cxnId="{8937DF38-2C10-4D97-BA71-9558B57693DB}">
      <dgm:prSet/>
      <dgm:spPr/>
      <dgm:t>
        <a:bodyPr/>
        <a:lstStyle/>
        <a:p>
          <a:endParaRPr lang="de-DE"/>
        </a:p>
      </dgm:t>
    </dgm:pt>
    <dgm:pt modelId="{E583E479-82CC-4645-BCFC-5E00DA2B1309}">
      <dgm:prSet phldrT="[Text]"/>
      <dgm:spPr>
        <a:ln>
          <a:solidFill>
            <a:srgbClr val="B3062C"/>
          </a:solidFill>
        </a:ln>
      </dgm:spPr>
      <dgm:t>
        <a:bodyPr/>
        <a:lstStyle/>
        <a:p>
          <a:pPr algn="ctr"/>
          <a:r>
            <a:rPr lang="de-DE" dirty="0"/>
            <a:t>Large Language Models (LLM)</a:t>
          </a:r>
        </a:p>
      </dgm:t>
    </dgm:pt>
    <dgm:pt modelId="{E6B2D1AC-26DA-452C-A5AB-A73F99DDC5C5}" type="parTrans" cxnId="{906142A3-F8C5-4CF3-A58C-911903C27F2D}">
      <dgm:prSet/>
      <dgm:spPr/>
      <dgm:t>
        <a:bodyPr/>
        <a:lstStyle/>
        <a:p>
          <a:endParaRPr lang="de-DE"/>
        </a:p>
      </dgm:t>
    </dgm:pt>
    <dgm:pt modelId="{303992A1-6A09-40BB-93C9-D78E6F846EC5}" type="sibTrans" cxnId="{906142A3-F8C5-4CF3-A58C-911903C27F2D}">
      <dgm:prSet/>
      <dgm:spPr/>
      <dgm:t>
        <a:bodyPr/>
        <a:lstStyle/>
        <a:p>
          <a:endParaRPr lang="de-DE"/>
        </a:p>
      </dgm:t>
    </dgm:pt>
    <dgm:pt modelId="{D4423FB3-7FF1-45EB-BE89-0FFD7D94DFAD}">
      <dgm:prSet phldrT="[Text]"/>
      <dgm:spPr>
        <a:ln>
          <a:solidFill>
            <a:srgbClr val="B3062C"/>
          </a:solidFill>
        </a:ln>
      </dgm:spPr>
      <dgm:t>
        <a:bodyPr/>
        <a:lstStyle/>
        <a:p>
          <a:pPr algn="ctr"/>
          <a:r>
            <a:rPr lang="de-DE" dirty="0" err="1"/>
            <a:t>Machine</a:t>
          </a:r>
          <a:r>
            <a:rPr lang="de-DE" dirty="0"/>
            <a:t> Learning (ML)</a:t>
          </a:r>
        </a:p>
      </dgm:t>
    </dgm:pt>
    <dgm:pt modelId="{25715505-650D-4B1A-9D63-02ACD026D5EF}" type="parTrans" cxnId="{4157C5EA-4D9D-4A52-A371-3D80499C4CD5}">
      <dgm:prSet/>
      <dgm:spPr/>
      <dgm:t>
        <a:bodyPr/>
        <a:lstStyle/>
        <a:p>
          <a:endParaRPr lang="de-DE"/>
        </a:p>
      </dgm:t>
    </dgm:pt>
    <dgm:pt modelId="{2DBE39C6-54CF-4593-9FA3-F8E79F715666}" type="sibTrans" cxnId="{4157C5EA-4D9D-4A52-A371-3D80499C4CD5}">
      <dgm:prSet/>
      <dgm:spPr/>
      <dgm:t>
        <a:bodyPr/>
        <a:lstStyle/>
        <a:p>
          <a:endParaRPr lang="de-DE"/>
        </a:p>
      </dgm:t>
    </dgm:pt>
    <dgm:pt modelId="{5FD67E93-43F8-4ED6-AC64-8ACE0FFE2632}">
      <dgm:prSet phldrT="[Text]"/>
      <dgm:spPr>
        <a:ln>
          <a:solidFill>
            <a:srgbClr val="B3062C"/>
          </a:solidFill>
        </a:ln>
      </dgm:spPr>
      <dgm:t>
        <a:bodyPr/>
        <a:lstStyle/>
        <a:p>
          <a:pPr algn="ctr"/>
          <a:r>
            <a:rPr lang="de-DE" dirty="0"/>
            <a:t>…</a:t>
          </a:r>
        </a:p>
      </dgm:t>
    </dgm:pt>
    <dgm:pt modelId="{7C150A0C-B824-45FC-B017-F7401DCD91D0}" type="parTrans" cxnId="{ACB9D078-C65F-48AA-9753-6E7AEC9A8A1B}">
      <dgm:prSet/>
      <dgm:spPr/>
      <dgm:t>
        <a:bodyPr/>
        <a:lstStyle/>
        <a:p>
          <a:endParaRPr lang="de-DE"/>
        </a:p>
      </dgm:t>
    </dgm:pt>
    <dgm:pt modelId="{EB07E659-5A27-4CB4-B402-EA820FB0351B}" type="sibTrans" cxnId="{ACB9D078-C65F-48AA-9753-6E7AEC9A8A1B}">
      <dgm:prSet/>
      <dgm:spPr/>
      <dgm:t>
        <a:bodyPr/>
        <a:lstStyle/>
        <a:p>
          <a:endParaRPr lang="de-DE"/>
        </a:p>
      </dgm:t>
    </dgm:pt>
    <dgm:pt modelId="{08A6F38C-919C-4F8A-B257-8D5C39135B73}" type="pres">
      <dgm:prSet presAssocID="{B43D28B7-FD5A-4096-80D0-C70432152720}" presName="Name0" presStyleCnt="0">
        <dgm:presLayoutVars>
          <dgm:chMax val="5"/>
          <dgm:chPref val="5"/>
          <dgm:dir/>
          <dgm:animLvl val="lvl"/>
        </dgm:presLayoutVars>
      </dgm:prSet>
      <dgm:spPr/>
    </dgm:pt>
    <dgm:pt modelId="{FF658AA1-3184-4E71-A763-40E925F2C7BA}" type="pres">
      <dgm:prSet presAssocID="{9153D60B-FAF9-41C0-868D-BB2B0181CCF7}" presName="parentText1" presStyleLbl="node1" presStyleIdx="0" presStyleCnt="4">
        <dgm:presLayoutVars>
          <dgm:chMax/>
          <dgm:chPref val="3"/>
          <dgm:bulletEnabled val="1"/>
        </dgm:presLayoutVars>
      </dgm:prSet>
      <dgm:spPr/>
    </dgm:pt>
    <dgm:pt modelId="{0D3A380C-3065-4F40-BCA2-079DE49DBCCF}" type="pres">
      <dgm:prSet presAssocID="{9153D60B-FAF9-41C0-868D-BB2B0181CCF7}" presName="childText1" presStyleLbl="solidAlignAcc1" presStyleIdx="0" presStyleCnt="4">
        <dgm:presLayoutVars>
          <dgm:chMax val="0"/>
          <dgm:chPref val="0"/>
          <dgm:bulletEnabled val="1"/>
        </dgm:presLayoutVars>
      </dgm:prSet>
      <dgm:spPr/>
    </dgm:pt>
    <dgm:pt modelId="{01409ECE-9D3B-4B06-A870-53C8EF8C45D5}" type="pres">
      <dgm:prSet presAssocID="{8C29C110-1C52-42AC-AFBB-A39D72D27AC5}" presName="parentText2" presStyleLbl="node1" presStyleIdx="1" presStyleCnt="4">
        <dgm:presLayoutVars>
          <dgm:chMax/>
          <dgm:chPref val="3"/>
          <dgm:bulletEnabled val="1"/>
        </dgm:presLayoutVars>
      </dgm:prSet>
      <dgm:spPr/>
    </dgm:pt>
    <dgm:pt modelId="{D3EDE21A-DB6E-462B-99A0-21E1054EA4C5}" type="pres">
      <dgm:prSet presAssocID="{8C29C110-1C52-42AC-AFBB-A39D72D27AC5}" presName="childText2" presStyleLbl="solidAlignAcc1" presStyleIdx="1" presStyleCnt="4">
        <dgm:presLayoutVars>
          <dgm:chMax val="0"/>
          <dgm:chPref val="0"/>
          <dgm:bulletEnabled val="1"/>
        </dgm:presLayoutVars>
      </dgm:prSet>
      <dgm:spPr/>
    </dgm:pt>
    <dgm:pt modelId="{970C314B-5977-4A26-97CB-837FD3FDBA11}" type="pres">
      <dgm:prSet presAssocID="{E1BBAFB3-851B-4C25-B1C8-3723029B667D}" presName="parentText3" presStyleLbl="node1" presStyleIdx="2" presStyleCnt="4">
        <dgm:presLayoutVars>
          <dgm:chMax/>
          <dgm:chPref val="3"/>
          <dgm:bulletEnabled val="1"/>
        </dgm:presLayoutVars>
      </dgm:prSet>
      <dgm:spPr/>
    </dgm:pt>
    <dgm:pt modelId="{133E7087-D874-4DCA-B9F9-CF646B4C4638}" type="pres">
      <dgm:prSet presAssocID="{E1BBAFB3-851B-4C25-B1C8-3723029B667D}" presName="childText3" presStyleLbl="solidAlignAcc1" presStyleIdx="2" presStyleCnt="4">
        <dgm:presLayoutVars>
          <dgm:chMax val="0"/>
          <dgm:chPref val="0"/>
          <dgm:bulletEnabled val="1"/>
        </dgm:presLayoutVars>
      </dgm:prSet>
      <dgm:spPr/>
    </dgm:pt>
    <dgm:pt modelId="{03BFDCEE-4F0E-45C7-A567-46AF58B18FD7}" type="pres">
      <dgm:prSet presAssocID="{479725DA-7794-4245-BD74-EEF695AD7CF8}" presName="parentText4" presStyleLbl="node1" presStyleIdx="3" presStyleCnt="4">
        <dgm:presLayoutVars>
          <dgm:chMax/>
          <dgm:chPref val="3"/>
          <dgm:bulletEnabled val="1"/>
        </dgm:presLayoutVars>
      </dgm:prSet>
      <dgm:spPr/>
    </dgm:pt>
    <dgm:pt modelId="{510018D8-3D8D-4ED3-9E65-3CBDC9B3CCB4}" type="pres">
      <dgm:prSet presAssocID="{479725DA-7794-4245-BD74-EEF695AD7CF8}" presName="childText4" presStyleLbl="solidAlignAcc1" presStyleIdx="3" presStyleCnt="4">
        <dgm:presLayoutVars>
          <dgm:chMax val="0"/>
          <dgm:chPref val="0"/>
          <dgm:bulletEnabled val="1"/>
        </dgm:presLayoutVars>
      </dgm:prSet>
      <dgm:spPr/>
    </dgm:pt>
  </dgm:ptLst>
  <dgm:cxnLst>
    <dgm:cxn modelId="{BFD22D02-57EA-41C2-8D40-D6D3B02164CA}" type="presOf" srcId="{7BDD9F46-4505-4A7A-B92C-272245194C4F}" destId="{510018D8-3D8D-4ED3-9E65-3CBDC9B3CCB4}" srcOrd="0" destOrd="2" presId="urn:microsoft.com/office/officeart/2009/3/layout/IncreasingArrowsProcess"/>
    <dgm:cxn modelId="{F4886808-4EFB-4C93-B219-8CD7EA4A98DC}" type="presOf" srcId="{B43D28B7-FD5A-4096-80D0-C70432152720}" destId="{08A6F38C-919C-4F8A-B257-8D5C39135B73}" srcOrd="0" destOrd="0" presId="urn:microsoft.com/office/officeart/2009/3/layout/IncreasingArrowsProcess"/>
    <dgm:cxn modelId="{DC23A410-AF92-4B82-A2AC-41A9BDB768F0}" srcId="{8C29C110-1C52-42AC-AFBB-A39D72D27AC5}" destId="{1EF4DAAA-C4AD-4F4C-A6DA-E7C916A17E6D}" srcOrd="0" destOrd="0" parTransId="{D6FAEA5B-E001-4808-8A07-9180477D3F47}" sibTransId="{19EF225A-9328-4931-99CF-6C5E1272A56D}"/>
    <dgm:cxn modelId="{97682B15-B348-438F-8745-4DBE5C2ACEAF}" type="presOf" srcId="{A14CC720-5415-4931-A49E-CFA6E1D286EE}" destId="{0D3A380C-3065-4F40-BCA2-079DE49DBCCF}" srcOrd="0" destOrd="0" presId="urn:microsoft.com/office/officeart/2009/3/layout/IncreasingArrowsProcess"/>
    <dgm:cxn modelId="{7EB5DB25-8B68-4C6D-8828-AC86116C8C01}" type="presOf" srcId="{E1BBAFB3-851B-4C25-B1C8-3723029B667D}" destId="{970C314B-5977-4A26-97CB-837FD3FDBA11}" srcOrd="0" destOrd="0" presId="urn:microsoft.com/office/officeart/2009/3/layout/IncreasingArrowsProcess"/>
    <dgm:cxn modelId="{8937DF38-2C10-4D97-BA71-9558B57693DB}" srcId="{E1BBAFB3-851B-4C25-B1C8-3723029B667D}" destId="{C0568B52-699A-4581-A79E-652FD4A2B624}" srcOrd="0" destOrd="0" parTransId="{E50545AA-8D98-4B8C-BF12-D8C41C9D2333}" sibTransId="{5226C989-E994-46A2-82C1-727239A6F18F}"/>
    <dgm:cxn modelId="{7B4F283F-71A3-4EAB-B452-309700DB8A8C}" type="presOf" srcId="{1EF4DAAA-C4AD-4F4C-A6DA-E7C916A17E6D}" destId="{D3EDE21A-DB6E-462B-99A0-21E1054EA4C5}" srcOrd="0" destOrd="0" presId="urn:microsoft.com/office/officeart/2009/3/layout/IncreasingArrowsProcess"/>
    <dgm:cxn modelId="{A55AC25E-93A3-48C1-8AF8-98694548F947}" srcId="{B43D28B7-FD5A-4096-80D0-C70432152720}" destId="{479725DA-7794-4245-BD74-EEF695AD7CF8}" srcOrd="3" destOrd="0" parTransId="{A84A4DA2-06A7-4B1E-A4CF-0A859F9E3735}" sibTransId="{E16F23AC-8162-4DE1-95DC-7B7D84CFDB19}"/>
    <dgm:cxn modelId="{4F5E9069-77FB-4E5F-A80B-432AC09EFE51}" srcId="{B43D28B7-FD5A-4096-80D0-C70432152720}" destId="{9153D60B-FAF9-41C0-868D-BB2B0181CCF7}" srcOrd="0" destOrd="0" parTransId="{529AF376-B4B2-459E-855D-FA26678785C0}" sibTransId="{D832C6CB-0650-435F-B0F4-2A9A237E1765}"/>
    <dgm:cxn modelId="{E9169A73-BBD2-4915-9764-56C9147738C9}" srcId="{479725DA-7794-4245-BD74-EEF695AD7CF8}" destId="{7BDD9F46-4505-4A7A-B92C-272245194C4F}" srcOrd="2" destOrd="0" parTransId="{995BCDC4-2D70-4D8A-BDB6-6EA60E658A96}" sibTransId="{007FDB39-C442-4E62-9A55-1C90659C1F68}"/>
    <dgm:cxn modelId="{8A7A0874-141A-49CC-B38F-C94C59EC2B34}" srcId="{9153D60B-FAF9-41C0-868D-BB2B0181CCF7}" destId="{A14CC720-5415-4931-A49E-CFA6E1D286EE}" srcOrd="0" destOrd="0" parTransId="{A3C0264C-7828-415C-AF8D-032658168A41}" sibTransId="{80DA4F34-BFE0-4283-BCBA-6A8EEDB39509}"/>
    <dgm:cxn modelId="{C1BE3F54-3719-461C-B37D-53EE551FCCEC}" type="presOf" srcId="{9153D60B-FAF9-41C0-868D-BB2B0181CCF7}" destId="{FF658AA1-3184-4E71-A763-40E925F2C7BA}" srcOrd="0" destOrd="0" presId="urn:microsoft.com/office/officeart/2009/3/layout/IncreasingArrowsProcess"/>
    <dgm:cxn modelId="{4C075054-A7B8-4354-B52D-2E55CD005C4D}" type="presOf" srcId="{5FD67E93-43F8-4ED6-AC64-8ACE0FFE2632}" destId="{510018D8-3D8D-4ED3-9E65-3CBDC9B3CCB4}" srcOrd="0" destOrd="3" presId="urn:microsoft.com/office/officeart/2009/3/layout/IncreasingArrowsProcess"/>
    <dgm:cxn modelId="{70B4F155-0BDB-499A-99C1-220A5BCB3C5F}" type="presOf" srcId="{895CB343-1F57-437D-BADD-D1FB9292FA55}" destId="{133E7087-D874-4DCA-B9F9-CF646B4C4638}" srcOrd="0" destOrd="1" presId="urn:microsoft.com/office/officeart/2009/3/layout/IncreasingArrowsProcess"/>
    <dgm:cxn modelId="{72A47976-5432-4318-B11E-65E13A23226C}" srcId="{E1BBAFB3-851B-4C25-B1C8-3723029B667D}" destId="{895CB343-1F57-437D-BADD-D1FB9292FA55}" srcOrd="1" destOrd="0" parTransId="{7207EC6C-6BA3-47FD-B8DD-AA5F990F16FA}" sibTransId="{D7746BC3-1DCD-4096-AA4B-859DA769105A}"/>
    <dgm:cxn modelId="{ACB9D078-C65F-48AA-9753-6E7AEC9A8A1B}" srcId="{479725DA-7794-4245-BD74-EEF695AD7CF8}" destId="{5FD67E93-43F8-4ED6-AC64-8ACE0FFE2632}" srcOrd="3" destOrd="0" parTransId="{7C150A0C-B824-45FC-B017-F7401DCD91D0}" sibTransId="{EB07E659-5A27-4CB4-B402-EA820FB0351B}"/>
    <dgm:cxn modelId="{8679337F-DC57-424C-B82C-92F6A98FE97F}" srcId="{E1BBAFB3-851B-4C25-B1C8-3723029B667D}" destId="{5C689B88-4108-410A-A9F3-853850153A6F}" srcOrd="2" destOrd="0" parTransId="{CA86F2B8-5F38-4FB7-AFE7-E3E8F3259CC7}" sibTransId="{6E5FCFF8-E84C-4CA5-B7E6-514E1B337257}"/>
    <dgm:cxn modelId="{B692CB99-01D9-42C3-BFB9-175ED34AE071}" type="presOf" srcId="{D4423FB3-7FF1-45EB-BE89-0FFD7D94DFAD}" destId="{510018D8-3D8D-4ED3-9E65-3CBDC9B3CCB4}" srcOrd="0" destOrd="0" presId="urn:microsoft.com/office/officeart/2009/3/layout/IncreasingArrowsProcess"/>
    <dgm:cxn modelId="{906142A3-F8C5-4CF3-A58C-911903C27F2D}" srcId="{479725DA-7794-4245-BD74-EEF695AD7CF8}" destId="{E583E479-82CC-4645-BCFC-5E00DA2B1309}" srcOrd="1" destOrd="0" parTransId="{E6B2D1AC-26DA-452C-A5AB-A73F99DDC5C5}" sibTransId="{303992A1-6A09-40BB-93C9-D78E6F846EC5}"/>
    <dgm:cxn modelId="{15D335A5-27E2-4367-8010-DB85A5760487}" type="presOf" srcId="{8C29C110-1C52-42AC-AFBB-A39D72D27AC5}" destId="{01409ECE-9D3B-4B06-A870-53C8EF8C45D5}" srcOrd="0" destOrd="0" presId="urn:microsoft.com/office/officeart/2009/3/layout/IncreasingArrowsProcess"/>
    <dgm:cxn modelId="{A9D31DAC-780C-4C33-8285-C5630FACC24C}" type="presOf" srcId="{479725DA-7794-4245-BD74-EEF695AD7CF8}" destId="{03BFDCEE-4F0E-45C7-A567-46AF58B18FD7}" srcOrd="0" destOrd="0" presId="urn:microsoft.com/office/officeart/2009/3/layout/IncreasingArrowsProcess"/>
    <dgm:cxn modelId="{AC2020CC-F884-41DE-A818-AC72588DEFA6}" type="presOf" srcId="{E583E479-82CC-4645-BCFC-5E00DA2B1309}" destId="{510018D8-3D8D-4ED3-9E65-3CBDC9B3CCB4}" srcOrd="0" destOrd="1" presId="urn:microsoft.com/office/officeart/2009/3/layout/IncreasingArrowsProcess"/>
    <dgm:cxn modelId="{2069E1D5-9FB7-4D8C-BA43-692BF650D2FF}" type="presOf" srcId="{5C689B88-4108-410A-A9F3-853850153A6F}" destId="{133E7087-D874-4DCA-B9F9-CF646B4C4638}" srcOrd="0" destOrd="2" presId="urn:microsoft.com/office/officeart/2009/3/layout/IncreasingArrowsProcess"/>
    <dgm:cxn modelId="{5B1EF3DC-7E8A-4DC2-B310-6EDC24BABCED}" type="presOf" srcId="{C0568B52-699A-4581-A79E-652FD4A2B624}" destId="{133E7087-D874-4DCA-B9F9-CF646B4C4638}" srcOrd="0" destOrd="0" presId="urn:microsoft.com/office/officeart/2009/3/layout/IncreasingArrowsProcess"/>
    <dgm:cxn modelId="{DCFF36E3-ECB4-417A-A41E-7BE300469FB1}" srcId="{B43D28B7-FD5A-4096-80D0-C70432152720}" destId="{8C29C110-1C52-42AC-AFBB-A39D72D27AC5}" srcOrd="1" destOrd="0" parTransId="{935646C7-02F7-49A0-8F09-849BBB8F94F6}" sibTransId="{C5868AE7-B9B2-4D15-B5D7-3CE80B8EDAAE}"/>
    <dgm:cxn modelId="{F3DDAFE6-606A-4D37-B881-C4B3C26ACF37}" srcId="{B43D28B7-FD5A-4096-80D0-C70432152720}" destId="{E1BBAFB3-851B-4C25-B1C8-3723029B667D}" srcOrd="2" destOrd="0" parTransId="{7257186F-82F6-4EE0-8EEA-2A8DC6E36C8D}" sibTransId="{01D08D10-D454-4C74-AB3F-472834DDD88F}"/>
    <dgm:cxn modelId="{4157C5EA-4D9D-4A52-A371-3D80499C4CD5}" srcId="{479725DA-7794-4245-BD74-EEF695AD7CF8}" destId="{D4423FB3-7FF1-45EB-BE89-0FFD7D94DFAD}" srcOrd="0" destOrd="0" parTransId="{25715505-650D-4B1A-9D63-02ACD026D5EF}" sibTransId="{2DBE39C6-54CF-4593-9FA3-F8E79F715666}"/>
    <dgm:cxn modelId="{0B7851B8-0AE3-466C-92DA-7D10B9CB9A4A}" type="presParOf" srcId="{08A6F38C-919C-4F8A-B257-8D5C39135B73}" destId="{FF658AA1-3184-4E71-A763-40E925F2C7BA}" srcOrd="0" destOrd="0" presId="urn:microsoft.com/office/officeart/2009/3/layout/IncreasingArrowsProcess"/>
    <dgm:cxn modelId="{F2E09A7D-6CD7-45D3-AA43-3C3221D9A0B1}" type="presParOf" srcId="{08A6F38C-919C-4F8A-B257-8D5C39135B73}" destId="{0D3A380C-3065-4F40-BCA2-079DE49DBCCF}" srcOrd="1" destOrd="0" presId="urn:microsoft.com/office/officeart/2009/3/layout/IncreasingArrowsProcess"/>
    <dgm:cxn modelId="{AC8CEB2C-4C42-43DE-8BA9-0AC858F77556}" type="presParOf" srcId="{08A6F38C-919C-4F8A-B257-8D5C39135B73}" destId="{01409ECE-9D3B-4B06-A870-53C8EF8C45D5}" srcOrd="2" destOrd="0" presId="urn:microsoft.com/office/officeart/2009/3/layout/IncreasingArrowsProcess"/>
    <dgm:cxn modelId="{AFA9F2C7-38B6-4699-A5ED-009D7981F346}" type="presParOf" srcId="{08A6F38C-919C-4F8A-B257-8D5C39135B73}" destId="{D3EDE21A-DB6E-462B-99A0-21E1054EA4C5}" srcOrd="3" destOrd="0" presId="urn:microsoft.com/office/officeart/2009/3/layout/IncreasingArrowsProcess"/>
    <dgm:cxn modelId="{F91E757A-0DB2-4954-B571-4E905B60B464}" type="presParOf" srcId="{08A6F38C-919C-4F8A-B257-8D5C39135B73}" destId="{970C314B-5977-4A26-97CB-837FD3FDBA11}" srcOrd="4" destOrd="0" presId="urn:microsoft.com/office/officeart/2009/3/layout/IncreasingArrowsProcess"/>
    <dgm:cxn modelId="{B0377D51-BF27-4743-8C7E-835303C0020F}" type="presParOf" srcId="{08A6F38C-919C-4F8A-B257-8D5C39135B73}" destId="{133E7087-D874-4DCA-B9F9-CF646B4C4638}" srcOrd="5" destOrd="0" presId="urn:microsoft.com/office/officeart/2009/3/layout/IncreasingArrowsProcess"/>
    <dgm:cxn modelId="{9EE36DEB-A5B7-497C-94C4-5667428D1E35}" type="presParOf" srcId="{08A6F38C-919C-4F8A-B257-8D5C39135B73}" destId="{03BFDCEE-4F0E-45C7-A567-46AF58B18FD7}" srcOrd="6" destOrd="0" presId="urn:microsoft.com/office/officeart/2009/3/layout/IncreasingArrowsProcess"/>
    <dgm:cxn modelId="{13FD858F-6789-4095-A8A8-2A7BF21ED818}" type="presParOf" srcId="{08A6F38C-919C-4F8A-B257-8D5C39135B73}" destId="{510018D8-3D8D-4ED3-9E65-3CBDC9B3CCB4}"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3D28B7-FD5A-4096-80D0-C70432152720}"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de-DE"/>
        </a:p>
      </dgm:t>
    </dgm:pt>
    <dgm:pt modelId="{9153D60B-FAF9-41C0-868D-BB2B0181CCF7}">
      <dgm:prSet phldrT="[Text]"/>
      <dgm:spPr>
        <a:solidFill>
          <a:srgbClr val="00618F"/>
        </a:solidFill>
        <a:ln>
          <a:solidFill>
            <a:srgbClr val="00618F"/>
          </a:solidFill>
        </a:ln>
      </dgm:spPr>
      <dgm:t>
        <a:bodyPr/>
        <a:lstStyle/>
        <a:p>
          <a:pPr algn="l"/>
          <a:r>
            <a:rPr lang="de-DE" dirty="0"/>
            <a:t>Persönlicher kollegialer Austausch</a:t>
          </a:r>
        </a:p>
      </dgm:t>
    </dgm:pt>
    <dgm:pt modelId="{529AF376-B4B2-459E-855D-FA26678785C0}" type="parTrans" cxnId="{4F5E9069-77FB-4E5F-A80B-432AC09EFE51}">
      <dgm:prSet/>
      <dgm:spPr/>
      <dgm:t>
        <a:bodyPr/>
        <a:lstStyle/>
        <a:p>
          <a:endParaRPr lang="de-DE"/>
        </a:p>
      </dgm:t>
    </dgm:pt>
    <dgm:pt modelId="{D832C6CB-0650-435F-B0F4-2A9A237E1765}" type="sibTrans" cxnId="{4F5E9069-77FB-4E5F-A80B-432AC09EFE51}">
      <dgm:prSet/>
      <dgm:spPr/>
      <dgm:t>
        <a:bodyPr/>
        <a:lstStyle/>
        <a:p>
          <a:endParaRPr lang="de-DE"/>
        </a:p>
      </dgm:t>
    </dgm:pt>
    <dgm:pt modelId="{8C29C110-1C52-42AC-AFBB-A39D72D27AC5}">
      <dgm:prSet phldrT="[Text]"/>
      <dgm:spPr>
        <a:solidFill>
          <a:srgbClr val="E3BA0F"/>
        </a:solidFill>
        <a:ln>
          <a:solidFill>
            <a:srgbClr val="E3BA0F"/>
          </a:solidFill>
        </a:ln>
      </dgm:spPr>
      <dgm:t>
        <a:bodyPr/>
        <a:lstStyle/>
        <a:p>
          <a:r>
            <a:rPr lang="de-DE" dirty="0"/>
            <a:t>Wissenschaftliche Literatur</a:t>
          </a:r>
        </a:p>
      </dgm:t>
    </dgm:pt>
    <dgm:pt modelId="{935646C7-02F7-49A0-8F09-849BBB8F94F6}" type="parTrans" cxnId="{DCFF36E3-ECB4-417A-A41E-7BE300469FB1}">
      <dgm:prSet/>
      <dgm:spPr/>
      <dgm:t>
        <a:bodyPr/>
        <a:lstStyle/>
        <a:p>
          <a:endParaRPr lang="de-DE"/>
        </a:p>
      </dgm:t>
    </dgm:pt>
    <dgm:pt modelId="{C5868AE7-B9B2-4D15-B5D7-3CE80B8EDAAE}" type="sibTrans" cxnId="{DCFF36E3-ECB4-417A-A41E-7BE300469FB1}">
      <dgm:prSet/>
      <dgm:spPr/>
      <dgm:t>
        <a:bodyPr/>
        <a:lstStyle/>
        <a:p>
          <a:endParaRPr lang="de-DE"/>
        </a:p>
      </dgm:t>
    </dgm:pt>
    <dgm:pt modelId="{E1BBAFB3-851B-4C25-B1C8-3723029B667D}">
      <dgm:prSet phldrT="[Text]"/>
      <dgm:spPr>
        <a:solidFill>
          <a:srgbClr val="737C45"/>
        </a:solidFill>
        <a:ln>
          <a:solidFill>
            <a:srgbClr val="737C45"/>
          </a:solidFill>
        </a:ln>
      </dgm:spPr>
      <dgm:t>
        <a:bodyPr/>
        <a:lstStyle/>
        <a:p>
          <a:r>
            <a:rPr lang="de-DE" dirty="0"/>
            <a:t>Computergestützte Systeme</a:t>
          </a:r>
        </a:p>
      </dgm:t>
    </dgm:pt>
    <dgm:pt modelId="{7257186F-82F6-4EE0-8EEA-2A8DC6E36C8D}" type="parTrans" cxnId="{F3DDAFE6-606A-4D37-B881-C4B3C26ACF37}">
      <dgm:prSet/>
      <dgm:spPr/>
      <dgm:t>
        <a:bodyPr/>
        <a:lstStyle/>
        <a:p>
          <a:endParaRPr lang="de-DE"/>
        </a:p>
      </dgm:t>
    </dgm:pt>
    <dgm:pt modelId="{01D08D10-D454-4C74-AB3F-472834DDD88F}" type="sibTrans" cxnId="{F3DDAFE6-606A-4D37-B881-C4B3C26ACF37}">
      <dgm:prSet/>
      <dgm:spPr/>
      <dgm:t>
        <a:bodyPr/>
        <a:lstStyle/>
        <a:p>
          <a:endParaRPr lang="de-DE"/>
        </a:p>
      </dgm:t>
    </dgm:pt>
    <dgm:pt modelId="{479725DA-7794-4245-BD74-EEF695AD7CF8}">
      <dgm:prSet phldrT="[Text]"/>
      <dgm:spPr>
        <a:solidFill>
          <a:srgbClr val="B3062C"/>
        </a:solidFill>
        <a:ln>
          <a:solidFill>
            <a:srgbClr val="B3062C"/>
          </a:solidFill>
        </a:ln>
      </dgm:spPr>
      <dgm:t>
        <a:bodyPr/>
        <a:lstStyle/>
        <a:p>
          <a:r>
            <a:rPr lang="de-DE" dirty="0"/>
            <a:t>KI-Systeme</a:t>
          </a:r>
        </a:p>
      </dgm:t>
    </dgm:pt>
    <dgm:pt modelId="{A84A4DA2-06A7-4B1E-A4CF-0A859F9E3735}" type="parTrans" cxnId="{A55AC25E-93A3-48C1-8AF8-98694548F947}">
      <dgm:prSet/>
      <dgm:spPr/>
      <dgm:t>
        <a:bodyPr/>
        <a:lstStyle/>
        <a:p>
          <a:endParaRPr lang="de-DE"/>
        </a:p>
      </dgm:t>
    </dgm:pt>
    <dgm:pt modelId="{E16F23AC-8162-4DE1-95DC-7B7D84CFDB19}" type="sibTrans" cxnId="{A55AC25E-93A3-48C1-8AF8-98694548F947}">
      <dgm:prSet/>
      <dgm:spPr/>
      <dgm:t>
        <a:bodyPr/>
        <a:lstStyle/>
        <a:p>
          <a:endParaRPr lang="de-DE"/>
        </a:p>
      </dgm:t>
    </dgm:pt>
    <dgm:pt modelId="{D4423FB3-7FF1-45EB-BE89-0FFD7D94DFAD}">
      <dgm:prSet phldrT="[Text]"/>
      <dgm:spPr>
        <a:solidFill>
          <a:schemeClr val="bg1"/>
        </a:solidFill>
        <a:ln>
          <a:solidFill>
            <a:schemeClr val="bg1"/>
          </a:solidFill>
        </a:ln>
      </dgm:spPr>
      <dgm:t>
        <a:bodyPr/>
        <a:lstStyle/>
        <a:p>
          <a:pPr algn="ctr"/>
          <a:r>
            <a:rPr lang="de-DE" dirty="0" err="1">
              <a:solidFill>
                <a:schemeClr val="bg1"/>
              </a:solidFill>
            </a:rPr>
            <a:t>Machine</a:t>
          </a:r>
          <a:r>
            <a:rPr lang="de-DE" dirty="0">
              <a:solidFill>
                <a:schemeClr val="bg1"/>
              </a:solidFill>
            </a:rPr>
            <a:t> Learning (ML)</a:t>
          </a:r>
        </a:p>
      </dgm:t>
    </dgm:pt>
    <dgm:pt modelId="{2DBE39C6-54CF-4593-9FA3-F8E79F715666}" type="sibTrans" cxnId="{4157C5EA-4D9D-4A52-A371-3D80499C4CD5}">
      <dgm:prSet/>
      <dgm:spPr/>
      <dgm:t>
        <a:bodyPr/>
        <a:lstStyle/>
        <a:p>
          <a:endParaRPr lang="de-DE"/>
        </a:p>
      </dgm:t>
    </dgm:pt>
    <dgm:pt modelId="{25715505-650D-4B1A-9D63-02ACD026D5EF}" type="parTrans" cxnId="{4157C5EA-4D9D-4A52-A371-3D80499C4CD5}">
      <dgm:prSet/>
      <dgm:spPr/>
      <dgm:t>
        <a:bodyPr/>
        <a:lstStyle/>
        <a:p>
          <a:endParaRPr lang="de-DE"/>
        </a:p>
      </dgm:t>
    </dgm:pt>
    <dgm:pt modelId="{E583E479-82CC-4645-BCFC-5E00DA2B1309}">
      <dgm:prSet phldrT="[Text]"/>
      <dgm:spPr>
        <a:solidFill>
          <a:schemeClr val="bg1"/>
        </a:solidFill>
        <a:ln>
          <a:solidFill>
            <a:schemeClr val="bg1"/>
          </a:solidFill>
        </a:ln>
      </dgm:spPr>
      <dgm:t>
        <a:bodyPr/>
        <a:lstStyle/>
        <a:p>
          <a:pPr algn="ctr"/>
          <a:r>
            <a:rPr lang="de-DE" dirty="0">
              <a:solidFill>
                <a:schemeClr val="bg1"/>
              </a:solidFill>
            </a:rPr>
            <a:t>Large Language Models (LLM)</a:t>
          </a:r>
        </a:p>
      </dgm:t>
    </dgm:pt>
    <dgm:pt modelId="{303992A1-6A09-40BB-93C9-D78E6F846EC5}" type="sibTrans" cxnId="{906142A3-F8C5-4CF3-A58C-911903C27F2D}">
      <dgm:prSet/>
      <dgm:spPr/>
      <dgm:t>
        <a:bodyPr/>
        <a:lstStyle/>
        <a:p>
          <a:endParaRPr lang="de-DE"/>
        </a:p>
      </dgm:t>
    </dgm:pt>
    <dgm:pt modelId="{E6B2D1AC-26DA-452C-A5AB-A73F99DDC5C5}" type="parTrans" cxnId="{906142A3-F8C5-4CF3-A58C-911903C27F2D}">
      <dgm:prSet/>
      <dgm:spPr/>
      <dgm:t>
        <a:bodyPr/>
        <a:lstStyle/>
        <a:p>
          <a:endParaRPr lang="de-DE"/>
        </a:p>
      </dgm:t>
    </dgm:pt>
    <dgm:pt modelId="{7BDD9F46-4505-4A7A-B92C-272245194C4F}">
      <dgm:prSet phldrT="[Text]"/>
      <dgm:spPr>
        <a:solidFill>
          <a:schemeClr val="bg1"/>
        </a:solidFill>
        <a:ln>
          <a:solidFill>
            <a:schemeClr val="bg1"/>
          </a:solidFill>
        </a:ln>
      </dgm:spPr>
      <dgm:t>
        <a:bodyPr/>
        <a:lstStyle/>
        <a:p>
          <a:pPr algn="ctr"/>
          <a:r>
            <a:rPr lang="de-DE" dirty="0">
              <a:solidFill>
                <a:schemeClr val="bg1"/>
              </a:solidFill>
            </a:rPr>
            <a:t>Generative AI (</a:t>
          </a:r>
          <a:r>
            <a:rPr lang="de-DE" dirty="0" err="1">
              <a:solidFill>
                <a:schemeClr val="bg1"/>
              </a:solidFill>
            </a:rPr>
            <a:t>genAI</a:t>
          </a:r>
          <a:r>
            <a:rPr lang="de-DE" dirty="0">
              <a:solidFill>
                <a:schemeClr val="bg1"/>
              </a:solidFill>
            </a:rPr>
            <a:t>)</a:t>
          </a:r>
        </a:p>
      </dgm:t>
    </dgm:pt>
    <dgm:pt modelId="{007FDB39-C442-4E62-9A55-1C90659C1F68}" type="sibTrans" cxnId="{E9169A73-BBD2-4915-9764-56C9147738C9}">
      <dgm:prSet/>
      <dgm:spPr/>
      <dgm:t>
        <a:bodyPr/>
        <a:lstStyle/>
        <a:p>
          <a:endParaRPr lang="de-DE"/>
        </a:p>
      </dgm:t>
    </dgm:pt>
    <dgm:pt modelId="{995BCDC4-2D70-4D8A-BDB6-6EA60E658A96}" type="parTrans" cxnId="{E9169A73-BBD2-4915-9764-56C9147738C9}">
      <dgm:prSet/>
      <dgm:spPr/>
      <dgm:t>
        <a:bodyPr/>
        <a:lstStyle/>
        <a:p>
          <a:endParaRPr lang="de-DE"/>
        </a:p>
      </dgm:t>
    </dgm:pt>
    <dgm:pt modelId="{5FD67E93-43F8-4ED6-AC64-8ACE0FFE2632}">
      <dgm:prSet phldrT="[Text]"/>
      <dgm:spPr>
        <a:solidFill>
          <a:schemeClr val="bg1"/>
        </a:solidFill>
        <a:ln>
          <a:solidFill>
            <a:schemeClr val="bg1"/>
          </a:solidFill>
        </a:ln>
      </dgm:spPr>
      <dgm:t>
        <a:bodyPr/>
        <a:lstStyle/>
        <a:p>
          <a:pPr algn="ctr"/>
          <a:r>
            <a:rPr lang="de-DE" dirty="0">
              <a:solidFill>
                <a:schemeClr val="bg1"/>
              </a:solidFill>
            </a:rPr>
            <a:t>…</a:t>
          </a:r>
        </a:p>
      </dgm:t>
    </dgm:pt>
    <dgm:pt modelId="{EB07E659-5A27-4CB4-B402-EA820FB0351B}" type="sibTrans" cxnId="{ACB9D078-C65F-48AA-9753-6E7AEC9A8A1B}">
      <dgm:prSet/>
      <dgm:spPr/>
      <dgm:t>
        <a:bodyPr/>
        <a:lstStyle/>
        <a:p>
          <a:endParaRPr lang="de-DE"/>
        </a:p>
      </dgm:t>
    </dgm:pt>
    <dgm:pt modelId="{7C150A0C-B824-45FC-B017-F7401DCD91D0}" type="parTrans" cxnId="{ACB9D078-C65F-48AA-9753-6E7AEC9A8A1B}">
      <dgm:prSet/>
      <dgm:spPr/>
      <dgm:t>
        <a:bodyPr/>
        <a:lstStyle/>
        <a:p>
          <a:endParaRPr lang="de-DE"/>
        </a:p>
      </dgm:t>
    </dgm:pt>
    <dgm:pt modelId="{08A6F38C-919C-4F8A-B257-8D5C39135B73}" type="pres">
      <dgm:prSet presAssocID="{B43D28B7-FD5A-4096-80D0-C70432152720}" presName="Name0" presStyleCnt="0">
        <dgm:presLayoutVars>
          <dgm:chMax val="5"/>
          <dgm:chPref val="5"/>
          <dgm:dir/>
          <dgm:animLvl val="lvl"/>
        </dgm:presLayoutVars>
      </dgm:prSet>
      <dgm:spPr/>
    </dgm:pt>
    <dgm:pt modelId="{FF658AA1-3184-4E71-A763-40E925F2C7BA}" type="pres">
      <dgm:prSet presAssocID="{9153D60B-FAF9-41C0-868D-BB2B0181CCF7}" presName="parentText1" presStyleLbl="node1" presStyleIdx="0" presStyleCnt="4">
        <dgm:presLayoutVars>
          <dgm:chMax/>
          <dgm:chPref val="3"/>
          <dgm:bulletEnabled val="1"/>
        </dgm:presLayoutVars>
      </dgm:prSet>
      <dgm:spPr/>
    </dgm:pt>
    <dgm:pt modelId="{01409ECE-9D3B-4B06-A870-53C8EF8C45D5}" type="pres">
      <dgm:prSet presAssocID="{8C29C110-1C52-42AC-AFBB-A39D72D27AC5}" presName="parentText2" presStyleLbl="node1" presStyleIdx="1" presStyleCnt="4">
        <dgm:presLayoutVars>
          <dgm:chMax/>
          <dgm:chPref val="3"/>
          <dgm:bulletEnabled val="1"/>
        </dgm:presLayoutVars>
      </dgm:prSet>
      <dgm:spPr/>
    </dgm:pt>
    <dgm:pt modelId="{970C314B-5977-4A26-97CB-837FD3FDBA11}" type="pres">
      <dgm:prSet presAssocID="{E1BBAFB3-851B-4C25-B1C8-3723029B667D}" presName="parentText3" presStyleLbl="node1" presStyleIdx="2" presStyleCnt="4">
        <dgm:presLayoutVars>
          <dgm:chMax/>
          <dgm:chPref val="3"/>
          <dgm:bulletEnabled val="1"/>
        </dgm:presLayoutVars>
      </dgm:prSet>
      <dgm:spPr/>
    </dgm:pt>
    <dgm:pt modelId="{03BFDCEE-4F0E-45C7-A567-46AF58B18FD7}" type="pres">
      <dgm:prSet presAssocID="{479725DA-7794-4245-BD74-EEF695AD7CF8}" presName="parentText4" presStyleLbl="node1" presStyleIdx="3" presStyleCnt="4">
        <dgm:presLayoutVars>
          <dgm:chMax/>
          <dgm:chPref val="3"/>
          <dgm:bulletEnabled val="1"/>
        </dgm:presLayoutVars>
      </dgm:prSet>
      <dgm:spPr/>
    </dgm:pt>
    <dgm:pt modelId="{510018D8-3D8D-4ED3-9E65-3CBDC9B3CCB4}" type="pres">
      <dgm:prSet presAssocID="{479725DA-7794-4245-BD74-EEF695AD7CF8}" presName="childText4" presStyleLbl="solidAlignAcc1" presStyleIdx="0" presStyleCnt="1">
        <dgm:presLayoutVars>
          <dgm:chMax val="0"/>
          <dgm:chPref val="0"/>
          <dgm:bulletEnabled val="1"/>
        </dgm:presLayoutVars>
      </dgm:prSet>
      <dgm:spPr/>
    </dgm:pt>
  </dgm:ptLst>
  <dgm:cxnLst>
    <dgm:cxn modelId="{BFD22D02-57EA-41C2-8D40-D6D3B02164CA}" type="presOf" srcId="{7BDD9F46-4505-4A7A-B92C-272245194C4F}" destId="{510018D8-3D8D-4ED3-9E65-3CBDC9B3CCB4}" srcOrd="0" destOrd="2" presId="urn:microsoft.com/office/officeart/2009/3/layout/IncreasingArrowsProcess"/>
    <dgm:cxn modelId="{F4886808-4EFB-4C93-B219-8CD7EA4A98DC}" type="presOf" srcId="{B43D28B7-FD5A-4096-80D0-C70432152720}" destId="{08A6F38C-919C-4F8A-B257-8D5C39135B73}" srcOrd="0" destOrd="0" presId="urn:microsoft.com/office/officeart/2009/3/layout/IncreasingArrowsProcess"/>
    <dgm:cxn modelId="{7EB5DB25-8B68-4C6D-8828-AC86116C8C01}" type="presOf" srcId="{E1BBAFB3-851B-4C25-B1C8-3723029B667D}" destId="{970C314B-5977-4A26-97CB-837FD3FDBA11}" srcOrd="0" destOrd="0" presId="urn:microsoft.com/office/officeart/2009/3/layout/IncreasingArrowsProcess"/>
    <dgm:cxn modelId="{A55AC25E-93A3-48C1-8AF8-98694548F947}" srcId="{B43D28B7-FD5A-4096-80D0-C70432152720}" destId="{479725DA-7794-4245-BD74-EEF695AD7CF8}" srcOrd="3" destOrd="0" parTransId="{A84A4DA2-06A7-4B1E-A4CF-0A859F9E3735}" sibTransId="{E16F23AC-8162-4DE1-95DC-7B7D84CFDB19}"/>
    <dgm:cxn modelId="{4F5E9069-77FB-4E5F-A80B-432AC09EFE51}" srcId="{B43D28B7-FD5A-4096-80D0-C70432152720}" destId="{9153D60B-FAF9-41C0-868D-BB2B0181CCF7}" srcOrd="0" destOrd="0" parTransId="{529AF376-B4B2-459E-855D-FA26678785C0}" sibTransId="{D832C6CB-0650-435F-B0F4-2A9A237E1765}"/>
    <dgm:cxn modelId="{E9169A73-BBD2-4915-9764-56C9147738C9}" srcId="{479725DA-7794-4245-BD74-EEF695AD7CF8}" destId="{7BDD9F46-4505-4A7A-B92C-272245194C4F}" srcOrd="2" destOrd="0" parTransId="{995BCDC4-2D70-4D8A-BDB6-6EA60E658A96}" sibTransId="{007FDB39-C442-4E62-9A55-1C90659C1F68}"/>
    <dgm:cxn modelId="{C1BE3F54-3719-461C-B37D-53EE551FCCEC}" type="presOf" srcId="{9153D60B-FAF9-41C0-868D-BB2B0181CCF7}" destId="{FF658AA1-3184-4E71-A763-40E925F2C7BA}" srcOrd="0" destOrd="0" presId="urn:microsoft.com/office/officeart/2009/3/layout/IncreasingArrowsProcess"/>
    <dgm:cxn modelId="{4C075054-A7B8-4354-B52D-2E55CD005C4D}" type="presOf" srcId="{5FD67E93-43F8-4ED6-AC64-8ACE0FFE2632}" destId="{510018D8-3D8D-4ED3-9E65-3CBDC9B3CCB4}" srcOrd="0" destOrd="3" presId="urn:microsoft.com/office/officeart/2009/3/layout/IncreasingArrowsProcess"/>
    <dgm:cxn modelId="{ACB9D078-C65F-48AA-9753-6E7AEC9A8A1B}" srcId="{479725DA-7794-4245-BD74-EEF695AD7CF8}" destId="{5FD67E93-43F8-4ED6-AC64-8ACE0FFE2632}" srcOrd="3" destOrd="0" parTransId="{7C150A0C-B824-45FC-B017-F7401DCD91D0}" sibTransId="{EB07E659-5A27-4CB4-B402-EA820FB0351B}"/>
    <dgm:cxn modelId="{B692CB99-01D9-42C3-BFB9-175ED34AE071}" type="presOf" srcId="{D4423FB3-7FF1-45EB-BE89-0FFD7D94DFAD}" destId="{510018D8-3D8D-4ED3-9E65-3CBDC9B3CCB4}" srcOrd="0" destOrd="0" presId="urn:microsoft.com/office/officeart/2009/3/layout/IncreasingArrowsProcess"/>
    <dgm:cxn modelId="{906142A3-F8C5-4CF3-A58C-911903C27F2D}" srcId="{479725DA-7794-4245-BD74-EEF695AD7CF8}" destId="{E583E479-82CC-4645-BCFC-5E00DA2B1309}" srcOrd="1" destOrd="0" parTransId="{E6B2D1AC-26DA-452C-A5AB-A73F99DDC5C5}" sibTransId="{303992A1-6A09-40BB-93C9-D78E6F846EC5}"/>
    <dgm:cxn modelId="{15D335A5-27E2-4367-8010-DB85A5760487}" type="presOf" srcId="{8C29C110-1C52-42AC-AFBB-A39D72D27AC5}" destId="{01409ECE-9D3B-4B06-A870-53C8EF8C45D5}" srcOrd="0" destOrd="0" presId="urn:microsoft.com/office/officeart/2009/3/layout/IncreasingArrowsProcess"/>
    <dgm:cxn modelId="{A9D31DAC-780C-4C33-8285-C5630FACC24C}" type="presOf" srcId="{479725DA-7794-4245-BD74-EEF695AD7CF8}" destId="{03BFDCEE-4F0E-45C7-A567-46AF58B18FD7}" srcOrd="0" destOrd="0" presId="urn:microsoft.com/office/officeart/2009/3/layout/IncreasingArrowsProcess"/>
    <dgm:cxn modelId="{AC2020CC-F884-41DE-A818-AC72588DEFA6}" type="presOf" srcId="{E583E479-82CC-4645-BCFC-5E00DA2B1309}" destId="{510018D8-3D8D-4ED3-9E65-3CBDC9B3CCB4}" srcOrd="0" destOrd="1" presId="urn:microsoft.com/office/officeart/2009/3/layout/IncreasingArrowsProcess"/>
    <dgm:cxn modelId="{DCFF36E3-ECB4-417A-A41E-7BE300469FB1}" srcId="{B43D28B7-FD5A-4096-80D0-C70432152720}" destId="{8C29C110-1C52-42AC-AFBB-A39D72D27AC5}" srcOrd="1" destOrd="0" parTransId="{935646C7-02F7-49A0-8F09-849BBB8F94F6}" sibTransId="{C5868AE7-B9B2-4D15-B5D7-3CE80B8EDAAE}"/>
    <dgm:cxn modelId="{F3DDAFE6-606A-4D37-B881-C4B3C26ACF37}" srcId="{B43D28B7-FD5A-4096-80D0-C70432152720}" destId="{E1BBAFB3-851B-4C25-B1C8-3723029B667D}" srcOrd="2" destOrd="0" parTransId="{7257186F-82F6-4EE0-8EEA-2A8DC6E36C8D}" sibTransId="{01D08D10-D454-4C74-AB3F-472834DDD88F}"/>
    <dgm:cxn modelId="{4157C5EA-4D9D-4A52-A371-3D80499C4CD5}" srcId="{479725DA-7794-4245-BD74-EEF695AD7CF8}" destId="{D4423FB3-7FF1-45EB-BE89-0FFD7D94DFAD}" srcOrd="0" destOrd="0" parTransId="{25715505-650D-4B1A-9D63-02ACD026D5EF}" sibTransId="{2DBE39C6-54CF-4593-9FA3-F8E79F715666}"/>
    <dgm:cxn modelId="{0B7851B8-0AE3-466C-92DA-7D10B9CB9A4A}" type="presParOf" srcId="{08A6F38C-919C-4F8A-B257-8D5C39135B73}" destId="{FF658AA1-3184-4E71-A763-40E925F2C7BA}" srcOrd="0" destOrd="0" presId="urn:microsoft.com/office/officeart/2009/3/layout/IncreasingArrowsProcess"/>
    <dgm:cxn modelId="{AC8CEB2C-4C42-43DE-8BA9-0AC858F77556}" type="presParOf" srcId="{08A6F38C-919C-4F8A-B257-8D5C39135B73}" destId="{01409ECE-9D3B-4B06-A870-53C8EF8C45D5}" srcOrd="1" destOrd="0" presId="urn:microsoft.com/office/officeart/2009/3/layout/IncreasingArrowsProcess"/>
    <dgm:cxn modelId="{F91E757A-0DB2-4954-B571-4E905B60B464}" type="presParOf" srcId="{08A6F38C-919C-4F8A-B257-8D5C39135B73}" destId="{970C314B-5977-4A26-97CB-837FD3FDBA11}" srcOrd="2" destOrd="0" presId="urn:microsoft.com/office/officeart/2009/3/layout/IncreasingArrowsProcess"/>
    <dgm:cxn modelId="{9EE36DEB-A5B7-497C-94C4-5667428D1E35}" type="presParOf" srcId="{08A6F38C-919C-4F8A-B257-8D5C39135B73}" destId="{03BFDCEE-4F0E-45C7-A567-46AF58B18FD7}" srcOrd="3" destOrd="0" presId="urn:microsoft.com/office/officeart/2009/3/layout/IncreasingArrowsProcess"/>
    <dgm:cxn modelId="{13FD858F-6789-4095-A8A8-2A7BF21ED818}" type="presParOf" srcId="{08A6F38C-919C-4F8A-B257-8D5C39135B73}" destId="{510018D8-3D8D-4ED3-9E65-3CBDC9B3CCB4}" srcOrd="4"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3D28B7-FD5A-4096-80D0-C70432152720}"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de-DE"/>
        </a:p>
      </dgm:t>
    </dgm:pt>
    <dgm:pt modelId="{9153D60B-FAF9-41C0-868D-BB2B0181CCF7}">
      <dgm:prSet phldrT="[Text]"/>
      <dgm:spPr>
        <a:noFill/>
        <a:ln>
          <a:noFill/>
        </a:ln>
      </dgm:spPr>
      <dgm:t>
        <a:bodyPr/>
        <a:lstStyle/>
        <a:p>
          <a:pPr algn="l"/>
          <a:r>
            <a:rPr lang="de-DE" dirty="0">
              <a:noFill/>
            </a:rPr>
            <a:t>Persönlicher</a:t>
          </a:r>
          <a:r>
            <a:rPr lang="de-DE" dirty="0"/>
            <a:t> kollegialer Austausch</a:t>
          </a:r>
        </a:p>
      </dgm:t>
    </dgm:pt>
    <dgm:pt modelId="{529AF376-B4B2-459E-855D-FA26678785C0}" type="parTrans" cxnId="{4F5E9069-77FB-4E5F-A80B-432AC09EFE51}">
      <dgm:prSet/>
      <dgm:spPr/>
      <dgm:t>
        <a:bodyPr/>
        <a:lstStyle/>
        <a:p>
          <a:endParaRPr lang="de-DE"/>
        </a:p>
      </dgm:t>
    </dgm:pt>
    <dgm:pt modelId="{D832C6CB-0650-435F-B0F4-2A9A237E1765}" type="sibTrans" cxnId="{4F5E9069-77FB-4E5F-A80B-432AC09EFE51}">
      <dgm:prSet/>
      <dgm:spPr/>
      <dgm:t>
        <a:bodyPr/>
        <a:lstStyle/>
        <a:p>
          <a:endParaRPr lang="de-DE"/>
        </a:p>
      </dgm:t>
    </dgm:pt>
    <dgm:pt modelId="{8C29C110-1C52-42AC-AFBB-A39D72D27AC5}">
      <dgm:prSet phldrT="[Text]"/>
      <dgm:spPr>
        <a:solidFill>
          <a:srgbClr val="E3BA0F"/>
        </a:solidFill>
        <a:ln>
          <a:solidFill>
            <a:srgbClr val="E3BA0F"/>
          </a:solidFill>
        </a:ln>
      </dgm:spPr>
      <dgm:t>
        <a:bodyPr/>
        <a:lstStyle/>
        <a:p>
          <a:r>
            <a:rPr lang="de-DE" dirty="0"/>
            <a:t>Wissenschaftliche Literatur</a:t>
          </a:r>
        </a:p>
      </dgm:t>
    </dgm:pt>
    <dgm:pt modelId="{935646C7-02F7-49A0-8F09-849BBB8F94F6}" type="parTrans" cxnId="{DCFF36E3-ECB4-417A-A41E-7BE300469FB1}">
      <dgm:prSet/>
      <dgm:spPr/>
      <dgm:t>
        <a:bodyPr/>
        <a:lstStyle/>
        <a:p>
          <a:endParaRPr lang="de-DE"/>
        </a:p>
      </dgm:t>
    </dgm:pt>
    <dgm:pt modelId="{C5868AE7-B9B2-4D15-B5D7-3CE80B8EDAAE}" type="sibTrans" cxnId="{DCFF36E3-ECB4-417A-A41E-7BE300469FB1}">
      <dgm:prSet/>
      <dgm:spPr/>
      <dgm:t>
        <a:bodyPr/>
        <a:lstStyle/>
        <a:p>
          <a:endParaRPr lang="de-DE"/>
        </a:p>
      </dgm:t>
    </dgm:pt>
    <dgm:pt modelId="{E1BBAFB3-851B-4C25-B1C8-3723029B667D}">
      <dgm:prSet phldrT="[Text]"/>
      <dgm:spPr>
        <a:noFill/>
        <a:ln>
          <a:noFill/>
        </a:ln>
      </dgm:spPr>
      <dgm:t>
        <a:bodyPr/>
        <a:lstStyle/>
        <a:p>
          <a:r>
            <a:rPr lang="de-DE" dirty="0">
              <a:noFill/>
            </a:rPr>
            <a:t>Computergestützte Systeme</a:t>
          </a:r>
        </a:p>
      </dgm:t>
    </dgm:pt>
    <dgm:pt modelId="{7257186F-82F6-4EE0-8EEA-2A8DC6E36C8D}" type="parTrans" cxnId="{F3DDAFE6-606A-4D37-B881-C4B3C26ACF37}">
      <dgm:prSet/>
      <dgm:spPr/>
      <dgm:t>
        <a:bodyPr/>
        <a:lstStyle/>
        <a:p>
          <a:endParaRPr lang="de-DE"/>
        </a:p>
      </dgm:t>
    </dgm:pt>
    <dgm:pt modelId="{01D08D10-D454-4C74-AB3F-472834DDD88F}" type="sibTrans" cxnId="{F3DDAFE6-606A-4D37-B881-C4B3C26ACF37}">
      <dgm:prSet/>
      <dgm:spPr/>
      <dgm:t>
        <a:bodyPr/>
        <a:lstStyle/>
        <a:p>
          <a:endParaRPr lang="de-DE"/>
        </a:p>
      </dgm:t>
    </dgm:pt>
    <dgm:pt modelId="{479725DA-7794-4245-BD74-EEF695AD7CF8}">
      <dgm:prSet phldrT="[Text]"/>
      <dgm:spPr>
        <a:solidFill>
          <a:srgbClr val="B3062C"/>
        </a:solidFill>
        <a:ln>
          <a:solidFill>
            <a:srgbClr val="B3062C"/>
          </a:solidFill>
        </a:ln>
      </dgm:spPr>
      <dgm:t>
        <a:bodyPr/>
        <a:lstStyle/>
        <a:p>
          <a:r>
            <a:rPr lang="de-DE" dirty="0"/>
            <a:t>KI-Systeme</a:t>
          </a:r>
        </a:p>
      </dgm:t>
    </dgm:pt>
    <dgm:pt modelId="{A84A4DA2-06A7-4B1E-A4CF-0A859F9E3735}" type="parTrans" cxnId="{A55AC25E-93A3-48C1-8AF8-98694548F947}">
      <dgm:prSet/>
      <dgm:spPr/>
      <dgm:t>
        <a:bodyPr/>
        <a:lstStyle/>
        <a:p>
          <a:endParaRPr lang="de-DE"/>
        </a:p>
      </dgm:t>
    </dgm:pt>
    <dgm:pt modelId="{E16F23AC-8162-4DE1-95DC-7B7D84CFDB19}" type="sibTrans" cxnId="{A55AC25E-93A3-48C1-8AF8-98694548F947}">
      <dgm:prSet/>
      <dgm:spPr/>
      <dgm:t>
        <a:bodyPr/>
        <a:lstStyle/>
        <a:p>
          <a:endParaRPr lang="de-DE"/>
        </a:p>
      </dgm:t>
    </dgm:pt>
    <dgm:pt modelId="{D4423FB3-7FF1-45EB-BE89-0FFD7D94DFAD}">
      <dgm:prSet phldrT="[Text]"/>
      <dgm:spPr>
        <a:noFill/>
        <a:ln>
          <a:noFill/>
        </a:ln>
      </dgm:spPr>
      <dgm:t>
        <a:bodyPr/>
        <a:lstStyle/>
        <a:p>
          <a:pPr algn="ctr"/>
          <a:r>
            <a:rPr lang="de-DE" dirty="0" err="1">
              <a:solidFill>
                <a:schemeClr val="bg1"/>
              </a:solidFill>
            </a:rPr>
            <a:t>Machine</a:t>
          </a:r>
          <a:r>
            <a:rPr lang="de-DE" dirty="0">
              <a:solidFill>
                <a:schemeClr val="bg1"/>
              </a:solidFill>
            </a:rPr>
            <a:t> Learning (ML)</a:t>
          </a:r>
        </a:p>
      </dgm:t>
    </dgm:pt>
    <dgm:pt modelId="{2DBE39C6-54CF-4593-9FA3-F8E79F715666}" type="sibTrans" cxnId="{4157C5EA-4D9D-4A52-A371-3D80499C4CD5}">
      <dgm:prSet/>
      <dgm:spPr/>
      <dgm:t>
        <a:bodyPr/>
        <a:lstStyle/>
        <a:p>
          <a:endParaRPr lang="de-DE"/>
        </a:p>
      </dgm:t>
    </dgm:pt>
    <dgm:pt modelId="{25715505-650D-4B1A-9D63-02ACD026D5EF}" type="parTrans" cxnId="{4157C5EA-4D9D-4A52-A371-3D80499C4CD5}">
      <dgm:prSet/>
      <dgm:spPr/>
      <dgm:t>
        <a:bodyPr/>
        <a:lstStyle/>
        <a:p>
          <a:endParaRPr lang="de-DE"/>
        </a:p>
      </dgm:t>
    </dgm:pt>
    <dgm:pt modelId="{E583E479-82CC-4645-BCFC-5E00DA2B1309}">
      <dgm:prSet phldrT="[Text]"/>
      <dgm:spPr>
        <a:noFill/>
        <a:ln>
          <a:noFill/>
        </a:ln>
      </dgm:spPr>
      <dgm:t>
        <a:bodyPr/>
        <a:lstStyle/>
        <a:p>
          <a:pPr algn="ctr"/>
          <a:r>
            <a:rPr lang="de-DE" dirty="0">
              <a:solidFill>
                <a:schemeClr val="bg1"/>
              </a:solidFill>
            </a:rPr>
            <a:t>Large Language Models (LLM)</a:t>
          </a:r>
        </a:p>
      </dgm:t>
    </dgm:pt>
    <dgm:pt modelId="{303992A1-6A09-40BB-93C9-D78E6F846EC5}" type="sibTrans" cxnId="{906142A3-F8C5-4CF3-A58C-911903C27F2D}">
      <dgm:prSet/>
      <dgm:spPr/>
      <dgm:t>
        <a:bodyPr/>
        <a:lstStyle/>
        <a:p>
          <a:endParaRPr lang="de-DE"/>
        </a:p>
      </dgm:t>
    </dgm:pt>
    <dgm:pt modelId="{E6B2D1AC-26DA-452C-A5AB-A73F99DDC5C5}" type="parTrans" cxnId="{906142A3-F8C5-4CF3-A58C-911903C27F2D}">
      <dgm:prSet/>
      <dgm:spPr/>
      <dgm:t>
        <a:bodyPr/>
        <a:lstStyle/>
        <a:p>
          <a:endParaRPr lang="de-DE"/>
        </a:p>
      </dgm:t>
    </dgm:pt>
    <dgm:pt modelId="{7BDD9F46-4505-4A7A-B92C-272245194C4F}">
      <dgm:prSet phldrT="[Text]"/>
      <dgm:spPr>
        <a:noFill/>
        <a:ln>
          <a:noFill/>
        </a:ln>
      </dgm:spPr>
      <dgm:t>
        <a:bodyPr/>
        <a:lstStyle/>
        <a:p>
          <a:pPr algn="ctr"/>
          <a:r>
            <a:rPr lang="de-DE" dirty="0">
              <a:solidFill>
                <a:schemeClr val="bg1"/>
              </a:solidFill>
            </a:rPr>
            <a:t>Generative AI (</a:t>
          </a:r>
          <a:r>
            <a:rPr lang="de-DE" dirty="0" err="1">
              <a:solidFill>
                <a:schemeClr val="bg1"/>
              </a:solidFill>
            </a:rPr>
            <a:t>genAI</a:t>
          </a:r>
          <a:r>
            <a:rPr lang="de-DE" dirty="0">
              <a:solidFill>
                <a:schemeClr val="bg1"/>
              </a:solidFill>
            </a:rPr>
            <a:t>)</a:t>
          </a:r>
        </a:p>
      </dgm:t>
    </dgm:pt>
    <dgm:pt modelId="{007FDB39-C442-4E62-9A55-1C90659C1F68}" type="sibTrans" cxnId="{E9169A73-BBD2-4915-9764-56C9147738C9}">
      <dgm:prSet/>
      <dgm:spPr/>
      <dgm:t>
        <a:bodyPr/>
        <a:lstStyle/>
        <a:p>
          <a:endParaRPr lang="de-DE"/>
        </a:p>
      </dgm:t>
    </dgm:pt>
    <dgm:pt modelId="{995BCDC4-2D70-4D8A-BDB6-6EA60E658A96}" type="parTrans" cxnId="{E9169A73-BBD2-4915-9764-56C9147738C9}">
      <dgm:prSet/>
      <dgm:spPr/>
      <dgm:t>
        <a:bodyPr/>
        <a:lstStyle/>
        <a:p>
          <a:endParaRPr lang="de-DE"/>
        </a:p>
      </dgm:t>
    </dgm:pt>
    <dgm:pt modelId="{5FD67E93-43F8-4ED6-AC64-8ACE0FFE2632}">
      <dgm:prSet phldrT="[Text]"/>
      <dgm:spPr>
        <a:noFill/>
        <a:ln>
          <a:noFill/>
        </a:ln>
      </dgm:spPr>
      <dgm:t>
        <a:bodyPr/>
        <a:lstStyle/>
        <a:p>
          <a:pPr algn="ctr"/>
          <a:r>
            <a:rPr lang="de-DE" dirty="0">
              <a:solidFill>
                <a:schemeClr val="bg1"/>
              </a:solidFill>
            </a:rPr>
            <a:t>…</a:t>
          </a:r>
        </a:p>
      </dgm:t>
    </dgm:pt>
    <dgm:pt modelId="{EB07E659-5A27-4CB4-B402-EA820FB0351B}" type="sibTrans" cxnId="{ACB9D078-C65F-48AA-9753-6E7AEC9A8A1B}">
      <dgm:prSet/>
      <dgm:spPr/>
      <dgm:t>
        <a:bodyPr/>
        <a:lstStyle/>
        <a:p>
          <a:endParaRPr lang="de-DE"/>
        </a:p>
      </dgm:t>
    </dgm:pt>
    <dgm:pt modelId="{7C150A0C-B824-45FC-B017-F7401DCD91D0}" type="parTrans" cxnId="{ACB9D078-C65F-48AA-9753-6E7AEC9A8A1B}">
      <dgm:prSet/>
      <dgm:spPr/>
      <dgm:t>
        <a:bodyPr/>
        <a:lstStyle/>
        <a:p>
          <a:endParaRPr lang="de-DE"/>
        </a:p>
      </dgm:t>
    </dgm:pt>
    <dgm:pt modelId="{08A6F38C-919C-4F8A-B257-8D5C39135B73}" type="pres">
      <dgm:prSet presAssocID="{B43D28B7-FD5A-4096-80D0-C70432152720}" presName="Name0" presStyleCnt="0">
        <dgm:presLayoutVars>
          <dgm:chMax val="5"/>
          <dgm:chPref val="5"/>
          <dgm:dir/>
          <dgm:animLvl val="lvl"/>
        </dgm:presLayoutVars>
      </dgm:prSet>
      <dgm:spPr/>
    </dgm:pt>
    <dgm:pt modelId="{FF658AA1-3184-4E71-A763-40E925F2C7BA}" type="pres">
      <dgm:prSet presAssocID="{9153D60B-FAF9-41C0-868D-BB2B0181CCF7}" presName="parentText1" presStyleLbl="node1" presStyleIdx="0" presStyleCnt="4">
        <dgm:presLayoutVars>
          <dgm:chMax/>
          <dgm:chPref val="3"/>
          <dgm:bulletEnabled val="1"/>
        </dgm:presLayoutVars>
      </dgm:prSet>
      <dgm:spPr/>
    </dgm:pt>
    <dgm:pt modelId="{01409ECE-9D3B-4B06-A870-53C8EF8C45D5}" type="pres">
      <dgm:prSet presAssocID="{8C29C110-1C52-42AC-AFBB-A39D72D27AC5}" presName="parentText2" presStyleLbl="node1" presStyleIdx="1" presStyleCnt="4">
        <dgm:presLayoutVars>
          <dgm:chMax/>
          <dgm:chPref val="3"/>
          <dgm:bulletEnabled val="1"/>
        </dgm:presLayoutVars>
      </dgm:prSet>
      <dgm:spPr/>
    </dgm:pt>
    <dgm:pt modelId="{970C314B-5977-4A26-97CB-837FD3FDBA11}" type="pres">
      <dgm:prSet presAssocID="{E1BBAFB3-851B-4C25-B1C8-3723029B667D}" presName="parentText3" presStyleLbl="node1" presStyleIdx="2" presStyleCnt="4">
        <dgm:presLayoutVars>
          <dgm:chMax/>
          <dgm:chPref val="3"/>
          <dgm:bulletEnabled val="1"/>
        </dgm:presLayoutVars>
      </dgm:prSet>
      <dgm:spPr/>
    </dgm:pt>
    <dgm:pt modelId="{03BFDCEE-4F0E-45C7-A567-46AF58B18FD7}" type="pres">
      <dgm:prSet presAssocID="{479725DA-7794-4245-BD74-EEF695AD7CF8}" presName="parentText4" presStyleLbl="node1" presStyleIdx="3" presStyleCnt="4">
        <dgm:presLayoutVars>
          <dgm:chMax/>
          <dgm:chPref val="3"/>
          <dgm:bulletEnabled val="1"/>
        </dgm:presLayoutVars>
      </dgm:prSet>
      <dgm:spPr/>
    </dgm:pt>
    <dgm:pt modelId="{510018D8-3D8D-4ED3-9E65-3CBDC9B3CCB4}" type="pres">
      <dgm:prSet presAssocID="{479725DA-7794-4245-BD74-EEF695AD7CF8}" presName="childText4" presStyleLbl="solidAlignAcc1" presStyleIdx="0" presStyleCnt="1">
        <dgm:presLayoutVars>
          <dgm:chMax val="0"/>
          <dgm:chPref val="0"/>
          <dgm:bulletEnabled val="1"/>
        </dgm:presLayoutVars>
      </dgm:prSet>
      <dgm:spPr/>
    </dgm:pt>
  </dgm:ptLst>
  <dgm:cxnLst>
    <dgm:cxn modelId="{BFD22D02-57EA-41C2-8D40-D6D3B02164CA}" type="presOf" srcId="{7BDD9F46-4505-4A7A-B92C-272245194C4F}" destId="{510018D8-3D8D-4ED3-9E65-3CBDC9B3CCB4}" srcOrd="0" destOrd="2" presId="urn:microsoft.com/office/officeart/2009/3/layout/IncreasingArrowsProcess"/>
    <dgm:cxn modelId="{F4886808-4EFB-4C93-B219-8CD7EA4A98DC}" type="presOf" srcId="{B43D28B7-FD5A-4096-80D0-C70432152720}" destId="{08A6F38C-919C-4F8A-B257-8D5C39135B73}" srcOrd="0" destOrd="0" presId="urn:microsoft.com/office/officeart/2009/3/layout/IncreasingArrowsProcess"/>
    <dgm:cxn modelId="{7EB5DB25-8B68-4C6D-8828-AC86116C8C01}" type="presOf" srcId="{E1BBAFB3-851B-4C25-B1C8-3723029B667D}" destId="{970C314B-5977-4A26-97CB-837FD3FDBA11}" srcOrd="0" destOrd="0" presId="urn:microsoft.com/office/officeart/2009/3/layout/IncreasingArrowsProcess"/>
    <dgm:cxn modelId="{A55AC25E-93A3-48C1-8AF8-98694548F947}" srcId="{B43D28B7-FD5A-4096-80D0-C70432152720}" destId="{479725DA-7794-4245-BD74-EEF695AD7CF8}" srcOrd="3" destOrd="0" parTransId="{A84A4DA2-06A7-4B1E-A4CF-0A859F9E3735}" sibTransId="{E16F23AC-8162-4DE1-95DC-7B7D84CFDB19}"/>
    <dgm:cxn modelId="{4F5E9069-77FB-4E5F-A80B-432AC09EFE51}" srcId="{B43D28B7-FD5A-4096-80D0-C70432152720}" destId="{9153D60B-FAF9-41C0-868D-BB2B0181CCF7}" srcOrd="0" destOrd="0" parTransId="{529AF376-B4B2-459E-855D-FA26678785C0}" sibTransId="{D832C6CB-0650-435F-B0F4-2A9A237E1765}"/>
    <dgm:cxn modelId="{E9169A73-BBD2-4915-9764-56C9147738C9}" srcId="{479725DA-7794-4245-BD74-EEF695AD7CF8}" destId="{7BDD9F46-4505-4A7A-B92C-272245194C4F}" srcOrd="2" destOrd="0" parTransId="{995BCDC4-2D70-4D8A-BDB6-6EA60E658A96}" sibTransId="{007FDB39-C442-4E62-9A55-1C90659C1F68}"/>
    <dgm:cxn modelId="{C1BE3F54-3719-461C-B37D-53EE551FCCEC}" type="presOf" srcId="{9153D60B-FAF9-41C0-868D-BB2B0181CCF7}" destId="{FF658AA1-3184-4E71-A763-40E925F2C7BA}" srcOrd="0" destOrd="0" presId="urn:microsoft.com/office/officeart/2009/3/layout/IncreasingArrowsProcess"/>
    <dgm:cxn modelId="{4C075054-A7B8-4354-B52D-2E55CD005C4D}" type="presOf" srcId="{5FD67E93-43F8-4ED6-AC64-8ACE0FFE2632}" destId="{510018D8-3D8D-4ED3-9E65-3CBDC9B3CCB4}" srcOrd="0" destOrd="3" presId="urn:microsoft.com/office/officeart/2009/3/layout/IncreasingArrowsProcess"/>
    <dgm:cxn modelId="{ACB9D078-C65F-48AA-9753-6E7AEC9A8A1B}" srcId="{479725DA-7794-4245-BD74-EEF695AD7CF8}" destId="{5FD67E93-43F8-4ED6-AC64-8ACE0FFE2632}" srcOrd="3" destOrd="0" parTransId="{7C150A0C-B824-45FC-B017-F7401DCD91D0}" sibTransId="{EB07E659-5A27-4CB4-B402-EA820FB0351B}"/>
    <dgm:cxn modelId="{B692CB99-01D9-42C3-BFB9-175ED34AE071}" type="presOf" srcId="{D4423FB3-7FF1-45EB-BE89-0FFD7D94DFAD}" destId="{510018D8-3D8D-4ED3-9E65-3CBDC9B3CCB4}" srcOrd="0" destOrd="0" presId="urn:microsoft.com/office/officeart/2009/3/layout/IncreasingArrowsProcess"/>
    <dgm:cxn modelId="{906142A3-F8C5-4CF3-A58C-911903C27F2D}" srcId="{479725DA-7794-4245-BD74-EEF695AD7CF8}" destId="{E583E479-82CC-4645-BCFC-5E00DA2B1309}" srcOrd="1" destOrd="0" parTransId="{E6B2D1AC-26DA-452C-A5AB-A73F99DDC5C5}" sibTransId="{303992A1-6A09-40BB-93C9-D78E6F846EC5}"/>
    <dgm:cxn modelId="{15D335A5-27E2-4367-8010-DB85A5760487}" type="presOf" srcId="{8C29C110-1C52-42AC-AFBB-A39D72D27AC5}" destId="{01409ECE-9D3B-4B06-A870-53C8EF8C45D5}" srcOrd="0" destOrd="0" presId="urn:microsoft.com/office/officeart/2009/3/layout/IncreasingArrowsProcess"/>
    <dgm:cxn modelId="{A9D31DAC-780C-4C33-8285-C5630FACC24C}" type="presOf" srcId="{479725DA-7794-4245-BD74-EEF695AD7CF8}" destId="{03BFDCEE-4F0E-45C7-A567-46AF58B18FD7}" srcOrd="0" destOrd="0" presId="urn:microsoft.com/office/officeart/2009/3/layout/IncreasingArrowsProcess"/>
    <dgm:cxn modelId="{AC2020CC-F884-41DE-A818-AC72588DEFA6}" type="presOf" srcId="{E583E479-82CC-4645-BCFC-5E00DA2B1309}" destId="{510018D8-3D8D-4ED3-9E65-3CBDC9B3CCB4}" srcOrd="0" destOrd="1" presId="urn:microsoft.com/office/officeart/2009/3/layout/IncreasingArrowsProcess"/>
    <dgm:cxn modelId="{DCFF36E3-ECB4-417A-A41E-7BE300469FB1}" srcId="{B43D28B7-FD5A-4096-80D0-C70432152720}" destId="{8C29C110-1C52-42AC-AFBB-A39D72D27AC5}" srcOrd="1" destOrd="0" parTransId="{935646C7-02F7-49A0-8F09-849BBB8F94F6}" sibTransId="{C5868AE7-B9B2-4D15-B5D7-3CE80B8EDAAE}"/>
    <dgm:cxn modelId="{F3DDAFE6-606A-4D37-B881-C4B3C26ACF37}" srcId="{B43D28B7-FD5A-4096-80D0-C70432152720}" destId="{E1BBAFB3-851B-4C25-B1C8-3723029B667D}" srcOrd="2" destOrd="0" parTransId="{7257186F-82F6-4EE0-8EEA-2A8DC6E36C8D}" sibTransId="{01D08D10-D454-4C74-AB3F-472834DDD88F}"/>
    <dgm:cxn modelId="{4157C5EA-4D9D-4A52-A371-3D80499C4CD5}" srcId="{479725DA-7794-4245-BD74-EEF695AD7CF8}" destId="{D4423FB3-7FF1-45EB-BE89-0FFD7D94DFAD}" srcOrd="0" destOrd="0" parTransId="{25715505-650D-4B1A-9D63-02ACD026D5EF}" sibTransId="{2DBE39C6-54CF-4593-9FA3-F8E79F715666}"/>
    <dgm:cxn modelId="{0B7851B8-0AE3-466C-92DA-7D10B9CB9A4A}" type="presParOf" srcId="{08A6F38C-919C-4F8A-B257-8D5C39135B73}" destId="{FF658AA1-3184-4E71-A763-40E925F2C7BA}" srcOrd="0" destOrd="0" presId="urn:microsoft.com/office/officeart/2009/3/layout/IncreasingArrowsProcess"/>
    <dgm:cxn modelId="{AC8CEB2C-4C42-43DE-8BA9-0AC858F77556}" type="presParOf" srcId="{08A6F38C-919C-4F8A-B257-8D5C39135B73}" destId="{01409ECE-9D3B-4B06-A870-53C8EF8C45D5}" srcOrd="1" destOrd="0" presId="urn:microsoft.com/office/officeart/2009/3/layout/IncreasingArrowsProcess"/>
    <dgm:cxn modelId="{F91E757A-0DB2-4954-B571-4E905B60B464}" type="presParOf" srcId="{08A6F38C-919C-4F8A-B257-8D5C39135B73}" destId="{970C314B-5977-4A26-97CB-837FD3FDBA11}" srcOrd="2" destOrd="0" presId="urn:microsoft.com/office/officeart/2009/3/layout/IncreasingArrowsProcess"/>
    <dgm:cxn modelId="{9EE36DEB-A5B7-497C-94C4-5667428D1E35}" type="presParOf" srcId="{08A6F38C-919C-4F8A-B257-8D5C39135B73}" destId="{03BFDCEE-4F0E-45C7-A567-46AF58B18FD7}" srcOrd="3" destOrd="0" presId="urn:microsoft.com/office/officeart/2009/3/layout/IncreasingArrowsProcess"/>
    <dgm:cxn modelId="{13FD858F-6789-4095-A8A8-2A7BF21ED818}" type="presParOf" srcId="{08A6F38C-919C-4F8A-B257-8D5C39135B73}" destId="{510018D8-3D8D-4ED3-9E65-3CBDC9B3CCB4}" srcOrd="4"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3D28B7-FD5A-4096-80D0-C70432152720}"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de-DE"/>
        </a:p>
      </dgm:t>
    </dgm:pt>
    <dgm:pt modelId="{9153D60B-FAF9-41C0-868D-BB2B0181CCF7}">
      <dgm:prSet phldrT="[Text]"/>
      <dgm:spPr>
        <a:noFill/>
        <a:ln>
          <a:noFill/>
        </a:ln>
      </dgm:spPr>
      <dgm:t>
        <a:bodyPr/>
        <a:lstStyle/>
        <a:p>
          <a:pPr algn="l"/>
          <a:r>
            <a:rPr lang="de-DE" dirty="0">
              <a:noFill/>
            </a:rPr>
            <a:t>Persönlicher</a:t>
          </a:r>
          <a:r>
            <a:rPr lang="de-DE" dirty="0"/>
            <a:t> kollegialer Austausch</a:t>
          </a:r>
        </a:p>
      </dgm:t>
    </dgm:pt>
    <dgm:pt modelId="{529AF376-B4B2-459E-855D-FA26678785C0}" type="parTrans" cxnId="{4F5E9069-77FB-4E5F-A80B-432AC09EFE51}">
      <dgm:prSet/>
      <dgm:spPr/>
      <dgm:t>
        <a:bodyPr/>
        <a:lstStyle/>
        <a:p>
          <a:endParaRPr lang="de-DE"/>
        </a:p>
      </dgm:t>
    </dgm:pt>
    <dgm:pt modelId="{D832C6CB-0650-435F-B0F4-2A9A237E1765}" type="sibTrans" cxnId="{4F5E9069-77FB-4E5F-A80B-432AC09EFE51}">
      <dgm:prSet/>
      <dgm:spPr/>
      <dgm:t>
        <a:bodyPr/>
        <a:lstStyle/>
        <a:p>
          <a:endParaRPr lang="de-DE"/>
        </a:p>
      </dgm:t>
    </dgm:pt>
    <dgm:pt modelId="{8C29C110-1C52-42AC-AFBB-A39D72D27AC5}">
      <dgm:prSet phldrT="[Text]"/>
      <dgm:spPr>
        <a:solidFill>
          <a:srgbClr val="E3BA0F"/>
        </a:solidFill>
        <a:ln>
          <a:solidFill>
            <a:srgbClr val="E3BA0F"/>
          </a:solidFill>
        </a:ln>
      </dgm:spPr>
      <dgm:t>
        <a:bodyPr/>
        <a:lstStyle/>
        <a:p>
          <a:r>
            <a:rPr lang="de-DE" dirty="0"/>
            <a:t>Wissenschaftliche Literatur</a:t>
          </a:r>
        </a:p>
      </dgm:t>
    </dgm:pt>
    <dgm:pt modelId="{935646C7-02F7-49A0-8F09-849BBB8F94F6}" type="parTrans" cxnId="{DCFF36E3-ECB4-417A-A41E-7BE300469FB1}">
      <dgm:prSet/>
      <dgm:spPr/>
      <dgm:t>
        <a:bodyPr/>
        <a:lstStyle/>
        <a:p>
          <a:endParaRPr lang="de-DE"/>
        </a:p>
      </dgm:t>
    </dgm:pt>
    <dgm:pt modelId="{C5868AE7-B9B2-4D15-B5D7-3CE80B8EDAAE}" type="sibTrans" cxnId="{DCFF36E3-ECB4-417A-A41E-7BE300469FB1}">
      <dgm:prSet/>
      <dgm:spPr/>
      <dgm:t>
        <a:bodyPr/>
        <a:lstStyle/>
        <a:p>
          <a:endParaRPr lang="de-DE"/>
        </a:p>
      </dgm:t>
    </dgm:pt>
    <dgm:pt modelId="{E1BBAFB3-851B-4C25-B1C8-3723029B667D}">
      <dgm:prSet phldrT="[Text]"/>
      <dgm:spPr>
        <a:noFill/>
        <a:ln>
          <a:noFill/>
        </a:ln>
      </dgm:spPr>
      <dgm:t>
        <a:bodyPr/>
        <a:lstStyle/>
        <a:p>
          <a:r>
            <a:rPr lang="de-DE" dirty="0">
              <a:noFill/>
            </a:rPr>
            <a:t>Computergestützte Systeme</a:t>
          </a:r>
        </a:p>
      </dgm:t>
    </dgm:pt>
    <dgm:pt modelId="{7257186F-82F6-4EE0-8EEA-2A8DC6E36C8D}" type="parTrans" cxnId="{F3DDAFE6-606A-4D37-B881-C4B3C26ACF37}">
      <dgm:prSet/>
      <dgm:spPr/>
      <dgm:t>
        <a:bodyPr/>
        <a:lstStyle/>
        <a:p>
          <a:endParaRPr lang="de-DE"/>
        </a:p>
      </dgm:t>
    </dgm:pt>
    <dgm:pt modelId="{01D08D10-D454-4C74-AB3F-472834DDD88F}" type="sibTrans" cxnId="{F3DDAFE6-606A-4D37-B881-C4B3C26ACF37}">
      <dgm:prSet/>
      <dgm:spPr/>
      <dgm:t>
        <a:bodyPr/>
        <a:lstStyle/>
        <a:p>
          <a:endParaRPr lang="de-DE"/>
        </a:p>
      </dgm:t>
    </dgm:pt>
    <dgm:pt modelId="{479725DA-7794-4245-BD74-EEF695AD7CF8}">
      <dgm:prSet phldrT="[Text]"/>
      <dgm:spPr>
        <a:solidFill>
          <a:srgbClr val="B3062C"/>
        </a:solidFill>
        <a:ln>
          <a:solidFill>
            <a:srgbClr val="B3062C"/>
          </a:solidFill>
        </a:ln>
      </dgm:spPr>
      <dgm:t>
        <a:bodyPr/>
        <a:lstStyle/>
        <a:p>
          <a:r>
            <a:rPr lang="de-DE" dirty="0"/>
            <a:t>KI-Systeme</a:t>
          </a:r>
        </a:p>
      </dgm:t>
    </dgm:pt>
    <dgm:pt modelId="{A84A4DA2-06A7-4B1E-A4CF-0A859F9E3735}" type="parTrans" cxnId="{A55AC25E-93A3-48C1-8AF8-98694548F947}">
      <dgm:prSet/>
      <dgm:spPr/>
      <dgm:t>
        <a:bodyPr/>
        <a:lstStyle/>
        <a:p>
          <a:endParaRPr lang="de-DE"/>
        </a:p>
      </dgm:t>
    </dgm:pt>
    <dgm:pt modelId="{E16F23AC-8162-4DE1-95DC-7B7D84CFDB19}" type="sibTrans" cxnId="{A55AC25E-93A3-48C1-8AF8-98694548F947}">
      <dgm:prSet/>
      <dgm:spPr/>
      <dgm:t>
        <a:bodyPr/>
        <a:lstStyle/>
        <a:p>
          <a:endParaRPr lang="de-DE"/>
        </a:p>
      </dgm:t>
    </dgm:pt>
    <dgm:pt modelId="{D4423FB3-7FF1-45EB-BE89-0FFD7D94DFAD}">
      <dgm:prSet phldrT="[Text]"/>
      <dgm:spPr>
        <a:noFill/>
        <a:ln>
          <a:noFill/>
        </a:ln>
      </dgm:spPr>
      <dgm:t>
        <a:bodyPr/>
        <a:lstStyle/>
        <a:p>
          <a:pPr algn="ctr"/>
          <a:r>
            <a:rPr lang="de-DE" dirty="0" err="1">
              <a:solidFill>
                <a:schemeClr val="bg1"/>
              </a:solidFill>
            </a:rPr>
            <a:t>Machine</a:t>
          </a:r>
          <a:r>
            <a:rPr lang="de-DE" dirty="0">
              <a:solidFill>
                <a:schemeClr val="bg1"/>
              </a:solidFill>
            </a:rPr>
            <a:t> Learning (ML)</a:t>
          </a:r>
        </a:p>
      </dgm:t>
    </dgm:pt>
    <dgm:pt modelId="{2DBE39C6-54CF-4593-9FA3-F8E79F715666}" type="sibTrans" cxnId="{4157C5EA-4D9D-4A52-A371-3D80499C4CD5}">
      <dgm:prSet/>
      <dgm:spPr/>
      <dgm:t>
        <a:bodyPr/>
        <a:lstStyle/>
        <a:p>
          <a:endParaRPr lang="de-DE"/>
        </a:p>
      </dgm:t>
    </dgm:pt>
    <dgm:pt modelId="{25715505-650D-4B1A-9D63-02ACD026D5EF}" type="parTrans" cxnId="{4157C5EA-4D9D-4A52-A371-3D80499C4CD5}">
      <dgm:prSet/>
      <dgm:spPr/>
      <dgm:t>
        <a:bodyPr/>
        <a:lstStyle/>
        <a:p>
          <a:endParaRPr lang="de-DE"/>
        </a:p>
      </dgm:t>
    </dgm:pt>
    <dgm:pt modelId="{E583E479-82CC-4645-BCFC-5E00DA2B1309}">
      <dgm:prSet phldrT="[Text]"/>
      <dgm:spPr>
        <a:noFill/>
        <a:ln>
          <a:noFill/>
        </a:ln>
      </dgm:spPr>
      <dgm:t>
        <a:bodyPr/>
        <a:lstStyle/>
        <a:p>
          <a:pPr algn="ctr"/>
          <a:r>
            <a:rPr lang="de-DE" dirty="0">
              <a:solidFill>
                <a:schemeClr val="bg1"/>
              </a:solidFill>
            </a:rPr>
            <a:t>Large Language Models (LLM)</a:t>
          </a:r>
        </a:p>
      </dgm:t>
    </dgm:pt>
    <dgm:pt modelId="{303992A1-6A09-40BB-93C9-D78E6F846EC5}" type="sibTrans" cxnId="{906142A3-F8C5-4CF3-A58C-911903C27F2D}">
      <dgm:prSet/>
      <dgm:spPr/>
      <dgm:t>
        <a:bodyPr/>
        <a:lstStyle/>
        <a:p>
          <a:endParaRPr lang="de-DE"/>
        </a:p>
      </dgm:t>
    </dgm:pt>
    <dgm:pt modelId="{E6B2D1AC-26DA-452C-A5AB-A73F99DDC5C5}" type="parTrans" cxnId="{906142A3-F8C5-4CF3-A58C-911903C27F2D}">
      <dgm:prSet/>
      <dgm:spPr/>
      <dgm:t>
        <a:bodyPr/>
        <a:lstStyle/>
        <a:p>
          <a:endParaRPr lang="de-DE"/>
        </a:p>
      </dgm:t>
    </dgm:pt>
    <dgm:pt modelId="{7BDD9F46-4505-4A7A-B92C-272245194C4F}">
      <dgm:prSet phldrT="[Text]"/>
      <dgm:spPr>
        <a:noFill/>
        <a:ln>
          <a:noFill/>
        </a:ln>
      </dgm:spPr>
      <dgm:t>
        <a:bodyPr/>
        <a:lstStyle/>
        <a:p>
          <a:pPr algn="ctr"/>
          <a:r>
            <a:rPr lang="de-DE" dirty="0">
              <a:solidFill>
                <a:schemeClr val="bg1"/>
              </a:solidFill>
            </a:rPr>
            <a:t>Ge (</a:t>
          </a:r>
          <a:r>
            <a:rPr lang="de-DE" dirty="0" err="1">
              <a:solidFill>
                <a:schemeClr val="bg1"/>
              </a:solidFill>
            </a:rPr>
            <a:t>genAI</a:t>
          </a:r>
          <a:r>
            <a:rPr lang="de-DE" dirty="0">
              <a:solidFill>
                <a:schemeClr val="bg1"/>
              </a:solidFill>
            </a:rPr>
            <a:t>)</a:t>
          </a:r>
        </a:p>
      </dgm:t>
    </dgm:pt>
    <dgm:pt modelId="{007FDB39-C442-4E62-9A55-1C90659C1F68}" type="sibTrans" cxnId="{E9169A73-BBD2-4915-9764-56C9147738C9}">
      <dgm:prSet/>
      <dgm:spPr/>
      <dgm:t>
        <a:bodyPr/>
        <a:lstStyle/>
        <a:p>
          <a:endParaRPr lang="de-DE"/>
        </a:p>
      </dgm:t>
    </dgm:pt>
    <dgm:pt modelId="{995BCDC4-2D70-4D8A-BDB6-6EA60E658A96}" type="parTrans" cxnId="{E9169A73-BBD2-4915-9764-56C9147738C9}">
      <dgm:prSet/>
      <dgm:spPr/>
      <dgm:t>
        <a:bodyPr/>
        <a:lstStyle/>
        <a:p>
          <a:endParaRPr lang="de-DE"/>
        </a:p>
      </dgm:t>
    </dgm:pt>
    <dgm:pt modelId="{5FD67E93-43F8-4ED6-AC64-8ACE0FFE2632}">
      <dgm:prSet phldrT="[Text]"/>
      <dgm:spPr>
        <a:noFill/>
        <a:ln>
          <a:noFill/>
        </a:ln>
      </dgm:spPr>
      <dgm:t>
        <a:bodyPr/>
        <a:lstStyle/>
        <a:p>
          <a:pPr algn="ctr"/>
          <a:r>
            <a:rPr lang="de-DE" dirty="0">
              <a:solidFill>
                <a:schemeClr val="bg1"/>
              </a:solidFill>
            </a:rPr>
            <a:t>…</a:t>
          </a:r>
        </a:p>
      </dgm:t>
    </dgm:pt>
    <dgm:pt modelId="{EB07E659-5A27-4CB4-B402-EA820FB0351B}" type="sibTrans" cxnId="{ACB9D078-C65F-48AA-9753-6E7AEC9A8A1B}">
      <dgm:prSet/>
      <dgm:spPr/>
      <dgm:t>
        <a:bodyPr/>
        <a:lstStyle/>
        <a:p>
          <a:endParaRPr lang="de-DE"/>
        </a:p>
      </dgm:t>
    </dgm:pt>
    <dgm:pt modelId="{7C150A0C-B824-45FC-B017-F7401DCD91D0}" type="parTrans" cxnId="{ACB9D078-C65F-48AA-9753-6E7AEC9A8A1B}">
      <dgm:prSet/>
      <dgm:spPr/>
      <dgm:t>
        <a:bodyPr/>
        <a:lstStyle/>
        <a:p>
          <a:endParaRPr lang="de-DE"/>
        </a:p>
      </dgm:t>
    </dgm:pt>
    <dgm:pt modelId="{08A6F38C-919C-4F8A-B257-8D5C39135B73}" type="pres">
      <dgm:prSet presAssocID="{B43D28B7-FD5A-4096-80D0-C70432152720}" presName="Name0" presStyleCnt="0">
        <dgm:presLayoutVars>
          <dgm:chMax val="5"/>
          <dgm:chPref val="5"/>
          <dgm:dir/>
          <dgm:animLvl val="lvl"/>
        </dgm:presLayoutVars>
      </dgm:prSet>
      <dgm:spPr/>
    </dgm:pt>
    <dgm:pt modelId="{FF658AA1-3184-4E71-A763-40E925F2C7BA}" type="pres">
      <dgm:prSet presAssocID="{9153D60B-FAF9-41C0-868D-BB2B0181CCF7}" presName="parentText1" presStyleLbl="node1" presStyleIdx="0" presStyleCnt="4">
        <dgm:presLayoutVars>
          <dgm:chMax/>
          <dgm:chPref val="3"/>
          <dgm:bulletEnabled val="1"/>
        </dgm:presLayoutVars>
      </dgm:prSet>
      <dgm:spPr/>
    </dgm:pt>
    <dgm:pt modelId="{01409ECE-9D3B-4B06-A870-53C8EF8C45D5}" type="pres">
      <dgm:prSet presAssocID="{8C29C110-1C52-42AC-AFBB-A39D72D27AC5}" presName="parentText2" presStyleLbl="node1" presStyleIdx="1" presStyleCnt="4">
        <dgm:presLayoutVars>
          <dgm:chMax/>
          <dgm:chPref val="3"/>
          <dgm:bulletEnabled val="1"/>
        </dgm:presLayoutVars>
      </dgm:prSet>
      <dgm:spPr/>
    </dgm:pt>
    <dgm:pt modelId="{970C314B-5977-4A26-97CB-837FD3FDBA11}" type="pres">
      <dgm:prSet presAssocID="{E1BBAFB3-851B-4C25-B1C8-3723029B667D}" presName="parentText3" presStyleLbl="node1" presStyleIdx="2" presStyleCnt="4">
        <dgm:presLayoutVars>
          <dgm:chMax/>
          <dgm:chPref val="3"/>
          <dgm:bulletEnabled val="1"/>
        </dgm:presLayoutVars>
      </dgm:prSet>
      <dgm:spPr/>
    </dgm:pt>
    <dgm:pt modelId="{03BFDCEE-4F0E-45C7-A567-46AF58B18FD7}" type="pres">
      <dgm:prSet presAssocID="{479725DA-7794-4245-BD74-EEF695AD7CF8}" presName="parentText4" presStyleLbl="node1" presStyleIdx="3" presStyleCnt="4">
        <dgm:presLayoutVars>
          <dgm:chMax/>
          <dgm:chPref val="3"/>
          <dgm:bulletEnabled val="1"/>
        </dgm:presLayoutVars>
      </dgm:prSet>
      <dgm:spPr/>
    </dgm:pt>
    <dgm:pt modelId="{510018D8-3D8D-4ED3-9E65-3CBDC9B3CCB4}" type="pres">
      <dgm:prSet presAssocID="{479725DA-7794-4245-BD74-EEF695AD7CF8}" presName="childText4" presStyleLbl="solidAlignAcc1" presStyleIdx="0" presStyleCnt="1">
        <dgm:presLayoutVars>
          <dgm:chMax val="0"/>
          <dgm:chPref val="0"/>
          <dgm:bulletEnabled val="1"/>
        </dgm:presLayoutVars>
      </dgm:prSet>
      <dgm:spPr/>
    </dgm:pt>
  </dgm:ptLst>
  <dgm:cxnLst>
    <dgm:cxn modelId="{BFD22D02-57EA-41C2-8D40-D6D3B02164CA}" type="presOf" srcId="{7BDD9F46-4505-4A7A-B92C-272245194C4F}" destId="{510018D8-3D8D-4ED3-9E65-3CBDC9B3CCB4}" srcOrd="0" destOrd="2" presId="urn:microsoft.com/office/officeart/2009/3/layout/IncreasingArrowsProcess"/>
    <dgm:cxn modelId="{F4886808-4EFB-4C93-B219-8CD7EA4A98DC}" type="presOf" srcId="{B43D28B7-FD5A-4096-80D0-C70432152720}" destId="{08A6F38C-919C-4F8A-B257-8D5C39135B73}" srcOrd="0" destOrd="0" presId="urn:microsoft.com/office/officeart/2009/3/layout/IncreasingArrowsProcess"/>
    <dgm:cxn modelId="{7EB5DB25-8B68-4C6D-8828-AC86116C8C01}" type="presOf" srcId="{E1BBAFB3-851B-4C25-B1C8-3723029B667D}" destId="{970C314B-5977-4A26-97CB-837FD3FDBA11}" srcOrd="0" destOrd="0" presId="urn:microsoft.com/office/officeart/2009/3/layout/IncreasingArrowsProcess"/>
    <dgm:cxn modelId="{A55AC25E-93A3-48C1-8AF8-98694548F947}" srcId="{B43D28B7-FD5A-4096-80D0-C70432152720}" destId="{479725DA-7794-4245-BD74-EEF695AD7CF8}" srcOrd="3" destOrd="0" parTransId="{A84A4DA2-06A7-4B1E-A4CF-0A859F9E3735}" sibTransId="{E16F23AC-8162-4DE1-95DC-7B7D84CFDB19}"/>
    <dgm:cxn modelId="{4F5E9069-77FB-4E5F-A80B-432AC09EFE51}" srcId="{B43D28B7-FD5A-4096-80D0-C70432152720}" destId="{9153D60B-FAF9-41C0-868D-BB2B0181CCF7}" srcOrd="0" destOrd="0" parTransId="{529AF376-B4B2-459E-855D-FA26678785C0}" sibTransId="{D832C6CB-0650-435F-B0F4-2A9A237E1765}"/>
    <dgm:cxn modelId="{E9169A73-BBD2-4915-9764-56C9147738C9}" srcId="{479725DA-7794-4245-BD74-EEF695AD7CF8}" destId="{7BDD9F46-4505-4A7A-B92C-272245194C4F}" srcOrd="2" destOrd="0" parTransId="{995BCDC4-2D70-4D8A-BDB6-6EA60E658A96}" sibTransId="{007FDB39-C442-4E62-9A55-1C90659C1F68}"/>
    <dgm:cxn modelId="{C1BE3F54-3719-461C-B37D-53EE551FCCEC}" type="presOf" srcId="{9153D60B-FAF9-41C0-868D-BB2B0181CCF7}" destId="{FF658AA1-3184-4E71-A763-40E925F2C7BA}" srcOrd="0" destOrd="0" presId="urn:microsoft.com/office/officeart/2009/3/layout/IncreasingArrowsProcess"/>
    <dgm:cxn modelId="{4C075054-A7B8-4354-B52D-2E55CD005C4D}" type="presOf" srcId="{5FD67E93-43F8-4ED6-AC64-8ACE0FFE2632}" destId="{510018D8-3D8D-4ED3-9E65-3CBDC9B3CCB4}" srcOrd="0" destOrd="3" presId="urn:microsoft.com/office/officeart/2009/3/layout/IncreasingArrowsProcess"/>
    <dgm:cxn modelId="{ACB9D078-C65F-48AA-9753-6E7AEC9A8A1B}" srcId="{479725DA-7794-4245-BD74-EEF695AD7CF8}" destId="{5FD67E93-43F8-4ED6-AC64-8ACE0FFE2632}" srcOrd="3" destOrd="0" parTransId="{7C150A0C-B824-45FC-B017-F7401DCD91D0}" sibTransId="{EB07E659-5A27-4CB4-B402-EA820FB0351B}"/>
    <dgm:cxn modelId="{B692CB99-01D9-42C3-BFB9-175ED34AE071}" type="presOf" srcId="{D4423FB3-7FF1-45EB-BE89-0FFD7D94DFAD}" destId="{510018D8-3D8D-4ED3-9E65-3CBDC9B3CCB4}" srcOrd="0" destOrd="0" presId="urn:microsoft.com/office/officeart/2009/3/layout/IncreasingArrowsProcess"/>
    <dgm:cxn modelId="{906142A3-F8C5-4CF3-A58C-911903C27F2D}" srcId="{479725DA-7794-4245-BD74-EEF695AD7CF8}" destId="{E583E479-82CC-4645-BCFC-5E00DA2B1309}" srcOrd="1" destOrd="0" parTransId="{E6B2D1AC-26DA-452C-A5AB-A73F99DDC5C5}" sibTransId="{303992A1-6A09-40BB-93C9-D78E6F846EC5}"/>
    <dgm:cxn modelId="{15D335A5-27E2-4367-8010-DB85A5760487}" type="presOf" srcId="{8C29C110-1C52-42AC-AFBB-A39D72D27AC5}" destId="{01409ECE-9D3B-4B06-A870-53C8EF8C45D5}" srcOrd="0" destOrd="0" presId="urn:microsoft.com/office/officeart/2009/3/layout/IncreasingArrowsProcess"/>
    <dgm:cxn modelId="{A9D31DAC-780C-4C33-8285-C5630FACC24C}" type="presOf" srcId="{479725DA-7794-4245-BD74-EEF695AD7CF8}" destId="{03BFDCEE-4F0E-45C7-A567-46AF58B18FD7}" srcOrd="0" destOrd="0" presId="urn:microsoft.com/office/officeart/2009/3/layout/IncreasingArrowsProcess"/>
    <dgm:cxn modelId="{AC2020CC-F884-41DE-A818-AC72588DEFA6}" type="presOf" srcId="{E583E479-82CC-4645-BCFC-5E00DA2B1309}" destId="{510018D8-3D8D-4ED3-9E65-3CBDC9B3CCB4}" srcOrd="0" destOrd="1" presId="urn:microsoft.com/office/officeart/2009/3/layout/IncreasingArrowsProcess"/>
    <dgm:cxn modelId="{DCFF36E3-ECB4-417A-A41E-7BE300469FB1}" srcId="{B43D28B7-FD5A-4096-80D0-C70432152720}" destId="{8C29C110-1C52-42AC-AFBB-A39D72D27AC5}" srcOrd="1" destOrd="0" parTransId="{935646C7-02F7-49A0-8F09-849BBB8F94F6}" sibTransId="{C5868AE7-B9B2-4D15-B5D7-3CE80B8EDAAE}"/>
    <dgm:cxn modelId="{F3DDAFE6-606A-4D37-B881-C4B3C26ACF37}" srcId="{B43D28B7-FD5A-4096-80D0-C70432152720}" destId="{E1BBAFB3-851B-4C25-B1C8-3723029B667D}" srcOrd="2" destOrd="0" parTransId="{7257186F-82F6-4EE0-8EEA-2A8DC6E36C8D}" sibTransId="{01D08D10-D454-4C74-AB3F-472834DDD88F}"/>
    <dgm:cxn modelId="{4157C5EA-4D9D-4A52-A371-3D80499C4CD5}" srcId="{479725DA-7794-4245-BD74-EEF695AD7CF8}" destId="{D4423FB3-7FF1-45EB-BE89-0FFD7D94DFAD}" srcOrd="0" destOrd="0" parTransId="{25715505-650D-4B1A-9D63-02ACD026D5EF}" sibTransId="{2DBE39C6-54CF-4593-9FA3-F8E79F715666}"/>
    <dgm:cxn modelId="{0B7851B8-0AE3-466C-92DA-7D10B9CB9A4A}" type="presParOf" srcId="{08A6F38C-919C-4F8A-B257-8D5C39135B73}" destId="{FF658AA1-3184-4E71-A763-40E925F2C7BA}" srcOrd="0" destOrd="0" presId="urn:microsoft.com/office/officeart/2009/3/layout/IncreasingArrowsProcess"/>
    <dgm:cxn modelId="{AC8CEB2C-4C42-43DE-8BA9-0AC858F77556}" type="presParOf" srcId="{08A6F38C-919C-4F8A-B257-8D5C39135B73}" destId="{01409ECE-9D3B-4B06-A870-53C8EF8C45D5}" srcOrd="1" destOrd="0" presId="urn:microsoft.com/office/officeart/2009/3/layout/IncreasingArrowsProcess"/>
    <dgm:cxn modelId="{F91E757A-0DB2-4954-B571-4E905B60B464}" type="presParOf" srcId="{08A6F38C-919C-4F8A-B257-8D5C39135B73}" destId="{970C314B-5977-4A26-97CB-837FD3FDBA11}" srcOrd="2" destOrd="0" presId="urn:microsoft.com/office/officeart/2009/3/layout/IncreasingArrowsProcess"/>
    <dgm:cxn modelId="{9EE36DEB-A5B7-497C-94C4-5667428D1E35}" type="presParOf" srcId="{08A6F38C-919C-4F8A-B257-8D5C39135B73}" destId="{03BFDCEE-4F0E-45C7-A567-46AF58B18FD7}" srcOrd="3" destOrd="0" presId="urn:microsoft.com/office/officeart/2009/3/layout/IncreasingArrowsProcess"/>
    <dgm:cxn modelId="{13FD858F-6789-4095-A8A8-2A7BF21ED818}" type="presParOf" srcId="{08A6F38C-919C-4F8A-B257-8D5C39135B73}" destId="{510018D8-3D8D-4ED3-9E65-3CBDC9B3CCB4}" srcOrd="4"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3D28B7-FD5A-4096-80D0-C70432152720}"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de-DE"/>
        </a:p>
      </dgm:t>
    </dgm:pt>
    <dgm:pt modelId="{9153D60B-FAF9-41C0-868D-BB2B0181CCF7}">
      <dgm:prSet phldrT="[Text]"/>
      <dgm:spPr>
        <a:noFill/>
        <a:ln>
          <a:noFill/>
        </a:ln>
      </dgm:spPr>
      <dgm:t>
        <a:bodyPr/>
        <a:lstStyle/>
        <a:p>
          <a:pPr algn="l"/>
          <a:r>
            <a:rPr lang="de-DE" dirty="0">
              <a:noFill/>
            </a:rPr>
            <a:t>Persönlicher</a:t>
          </a:r>
          <a:r>
            <a:rPr lang="de-DE" dirty="0"/>
            <a:t> kollegialer Austausch</a:t>
          </a:r>
        </a:p>
      </dgm:t>
    </dgm:pt>
    <dgm:pt modelId="{529AF376-B4B2-459E-855D-FA26678785C0}" type="parTrans" cxnId="{4F5E9069-77FB-4E5F-A80B-432AC09EFE51}">
      <dgm:prSet/>
      <dgm:spPr/>
      <dgm:t>
        <a:bodyPr/>
        <a:lstStyle/>
        <a:p>
          <a:endParaRPr lang="de-DE"/>
        </a:p>
      </dgm:t>
    </dgm:pt>
    <dgm:pt modelId="{D832C6CB-0650-435F-B0F4-2A9A237E1765}" type="sibTrans" cxnId="{4F5E9069-77FB-4E5F-A80B-432AC09EFE51}">
      <dgm:prSet/>
      <dgm:spPr/>
      <dgm:t>
        <a:bodyPr/>
        <a:lstStyle/>
        <a:p>
          <a:endParaRPr lang="de-DE"/>
        </a:p>
      </dgm:t>
    </dgm:pt>
    <dgm:pt modelId="{8C29C110-1C52-42AC-AFBB-A39D72D27AC5}">
      <dgm:prSet phldrT="[Text]"/>
      <dgm:spPr>
        <a:solidFill>
          <a:srgbClr val="E3BA0F"/>
        </a:solidFill>
        <a:ln>
          <a:solidFill>
            <a:srgbClr val="E3BA0F"/>
          </a:solidFill>
        </a:ln>
      </dgm:spPr>
      <dgm:t>
        <a:bodyPr/>
        <a:lstStyle/>
        <a:p>
          <a:r>
            <a:rPr lang="de-DE" dirty="0"/>
            <a:t>Wissenschaftliche Literatur</a:t>
          </a:r>
        </a:p>
      </dgm:t>
    </dgm:pt>
    <dgm:pt modelId="{935646C7-02F7-49A0-8F09-849BBB8F94F6}" type="parTrans" cxnId="{DCFF36E3-ECB4-417A-A41E-7BE300469FB1}">
      <dgm:prSet/>
      <dgm:spPr/>
      <dgm:t>
        <a:bodyPr/>
        <a:lstStyle/>
        <a:p>
          <a:endParaRPr lang="de-DE"/>
        </a:p>
      </dgm:t>
    </dgm:pt>
    <dgm:pt modelId="{C5868AE7-B9B2-4D15-B5D7-3CE80B8EDAAE}" type="sibTrans" cxnId="{DCFF36E3-ECB4-417A-A41E-7BE300469FB1}">
      <dgm:prSet/>
      <dgm:spPr/>
      <dgm:t>
        <a:bodyPr/>
        <a:lstStyle/>
        <a:p>
          <a:endParaRPr lang="de-DE"/>
        </a:p>
      </dgm:t>
    </dgm:pt>
    <dgm:pt modelId="{E1BBAFB3-851B-4C25-B1C8-3723029B667D}">
      <dgm:prSet phldrT="[Text]"/>
      <dgm:spPr>
        <a:noFill/>
        <a:ln>
          <a:noFill/>
        </a:ln>
      </dgm:spPr>
      <dgm:t>
        <a:bodyPr/>
        <a:lstStyle/>
        <a:p>
          <a:r>
            <a:rPr lang="de-DE" dirty="0">
              <a:noFill/>
            </a:rPr>
            <a:t>Computergestützte Systeme</a:t>
          </a:r>
        </a:p>
      </dgm:t>
    </dgm:pt>
    <dgm:pt modelId="{7257186F-82F6-4EE0-8EEA-2A8DC6E36C8D}" type="parTrans" cxnId="{F3DDAFE6-606A-4D37-B881-C4B3C26ACF37}">
      <dgm:prSet/>
      <dgm:spPr/>
      <dgm:t>
        <a:bodyPr/>
        <a:lstStyle/>
        <a:p>
          <a:endParaRPr lang="de-DE"/>
        </a:p>
      </dgm:t>
    </dgm:pt>
    <dgm:pt modelId="{01D08D10-D454-4C74-AB3F-472834DDD88F}" type="sibTrans" cxnId="{F3DDAFE6-606A-4D37-B881-C4B3C26ACF37}">
      <dgm:prSet/>
      <dgm:spPr/>
      <dgm:t>
        <a:bodyPr/>
        <a:lstStyle/>
        <a:p>
          <a:endParaRPr lang="de-DE"/>
        </a:p>
      </dgm:t>
    </dgm:pt>
    <dgm:pt modelId="{479725DA-7794-4245-BD74-EEF695AD7CF8}">
      <dgm:prSet phldrT="[Text]"/>
      <dgm:spPr>
        <a:solidFill>
          <a:srgbClr val="B3062C"/>
        </a:solidFill>
        <a:ln>
          <a:solidFill>
            <a:srgbClr val="B3062C"/>
          </a:solidFill>
        </a:ln>
      </dgm:spPr>
      <dgm:t>
        <a:bodyPr/>
        <a:lstStyle/>
        <a:p>
          <a:r>
            <a:rPr lang="de-DE" dirty="0"/>
            <a:t>KI-Systeme</a:t>
          </a:r>
        </a:p>
      </dgm:t>
    </dgm:pt>
    <dgm:pt modelId="{A84A4DA2-06A7-4B1E-A4CF-0A859F9E3735}" type="parTrans" cxnId="{A55AC25E-93A3-48C1-8AF8-98694548F947}">
      <dgm:prSet/>
      <dgm:spPr/>
      <dgm:t>
        <a:bodyPr/>
        <a:lstStyle/>
        <a:p>
          <a:endParaRPr lang="de-DE"/>
        </a:p>
      </dgm:t>
    </dgm:pt>
    <dgm:pt modelId="{E16F23AC-8162-4DE1-95DC-7B7D84CFDB19}" type="sibTrans" cxnId="{A55AC25E-93A3-48C1-8AF8-98694548F947}">
      <dgm:prSet/>
      <dgm:spPr/>
      <dgm:t>
        <a:bodyPr/>
        <a:lstStyle/>
        <a:p>
          <a:endParaRPr lang="de-DE"/>
        </a:p>
      </dgm:t>
    </dgm:pt>
    <dgm:pt modelId="{D4423FB3-7FF1-45EB-BE89-0FFD7D94DFAD}">
      <dgm:prSet phldrT="[Text]"/>
      <dgm:spPr>
        <a:noFill/>
        <a:ln>
          <a:noFill/>
        </a:ln>
      </dgm:spPr>
      <dgm:t>
        <a:bodyPr/>
        <a:lstStyle/>
        <a:p>
          <a:pPr algn="ctr"/>
          <a:r>
            <a:rPr lang="de-DE" dirty="0" err="1">
              <a:solidFill>
                <a:schemeClr val="bg1"/>
              </a:solidFill>
            </a:rPr>
            <a:t>Machine</a:t>
          </a:r>
          <a:r>
            <a:rPr lang="de-DE" dirty="0">
              <a:solidFill>
                <a:schemeClr val="bg1"/>
              </a:solidFill>
            </a:rPr>
            <a:t> Learning (ML)</a:t>
          </a:r>
        </a:p>
      </dgm:t>
    </dgm:pt>
    <dgm:pt modelId="{2DBE39C6-54CF-4593-9FA3-F8E79F715666}" type="sibTrans" cxnId="{4157C5EA-4D9D-4A52-A371-3D80499C4CD5}">
      <dgm:prSet/>
      <dgm:spPr/>
      <dgm:t>
        <a:bodyPr/>
        <a:lstStyle/>
        <a:p>
          <a:endParaRPr lang="de-DE"/>
        </a:p>
      </dgm:t>
    </dgm:pt>
    <dgm:pt modelId="{25715505-650D-4B1A-9D63-02ACD026D5EF}" type="parTrans" cxnId="{4157C5EA-4D9D-4A52-A371-3D80499C4CD5}">
      <dgm:prSet/>
      <dgm:spPr/>
      <dgm:t>
        <a:bodyPr/>
        <a:lstStyle/>
        <a:p>
          <a:endParaRPr lang="de-DE"/>
        </a:p>
      </dgm:t>
    </dgm:pt>
    <dgm:pt modelId="{E583E479-82CC-4645-BCFC-5E00DA2B1309}">
      <dgm:prSet phldrT="[Text]"/>
      <dgm:spPr>
        <a:noFill/>
        <a:ln>
          <a:noFill/>
        </a:ln>
      </dgm:spPr>
      <dgm:t>
        <a:bodyPr/>
        <a:lstStyle/>
        <a:p>
          <a:pPr algn="ctr"/>
          <a:r>
            <a:rPr lang="de-DE" dirty="0">
              <a:solidFill>
                <a:schemeClr val="bg1"/>
              </a:solidFill>
            </a:rPr>
            <a:t>Large Language Models (LLM)</a:t>
          </a:r>
        </a:p>
      </dgm:t>
    </dgm:pt>
    <dgm:pt modelId="{303992A1-6A09-40BB-93C9-D78E6F846EC5}" type="sibTrans" cxnId="{906142A3-F8C5-4CF3-A58C-911903C27F2D}">
      <dgm:prSet/>
      <dgm:spPr/>
      <dgm:t>
        <a:bodyPr/>
        <a:lstStyle/>
        <a:p>
          <a:endParaRPr lang="de-DE"/>
        </a:p>
      </dgm:t>
    </dgm:pt>
    <dgm:pt modelId="{E6B2D1AC-26DA-452C-A5AB-A73F99DDC5C5}" type="parTrans" cxnId="{906142A3-F8C5-4CF3-A58C-911903C27F2D}">
      <dgm:prSet/>
      <dgm:spPr/>
      <dgm:t>
        <a:bodyPr/>
        <a:lstStyle/>
        <a:p>
          <a:endParaRPr lang="de-DE"/>
        </a:p>
      </dgm:t>
    </dgm:pt>
    <dgm:pt modelId="{7BDD9F46-4505-4A7A-B92C-272245194C4F}">
      <dgm:prSet phldrT="[Text]"/>
      <dgm:spPr>
        <a:noFill/>
        <a:ln>
          <a:noFill/>
        </a:ln>
      </dgm:spPr>
      <dgm:t>
        <a:bodyPr/>
        <a:lstStyle/>
        <a:p>
          <a:pPr algn="ctr"/>
          <a:r>
            <a:rPr lang="de-DE" dirty="0">
              <a:solidFill>
                <a:schemeClr val="bg1"/>
              </a:solidFill>
            </a:rPr>
            <a:t>Generative AI (</a:t>
          </a:r>
          <a:r>
            <a:rPr lang="de-DE" dirty="0" err="1">
              <a:solidFill>
                <a:schemeClr val="bg1"/>
              </a:solidFill>
            </a:rPr>
            <a:t>genAI</a:t>
          </a:r>
          <a:r>
            <a:rPr lang="de-DE" dirty="0">
              <a:solidFill>
                <a:schemeClr val="bg1"/>
              </a:solidFill>
            </a:rPr>
            <a:t>)</a:t>
          </a:r>
        </a:p>
      </dgm:t>
    </dgm:pt>
    <dgm:pt modelId="{007FDB39-C442-4E62-9A55-1C90659C1F68}" type="sibTrans" cxnId="{E9169A73-BBD2-4915-9764-56C9147738C9}">
      <dgm:prSet/>
      <dgm:spPr/>
      <dgm:t>
        <a:bodyPr/>
        <a:lstStyle/>
        <a:p>
          <a:endParaRPr lang="de-DE"/>
        </a:p>
      </dgm:t>
    </dgm:pt>
    <dgm:pt modelId="{995BCDC4-2D70-4D8A-BDB6-6EA60E658A96}" type="parTrans" cxnId="{E9169A73-BBD2-4915-9764-56C9147738C9}">
      <dgm:prSet/>
      <dgm:spPr/>
      <dgm:t>
        <a:bodyPr/>
        <a:lstStyle/>
        <a:p>
          <a:endParaRPr lang="de-DE"/>
        </a:p>
      </dgm:t>
    </dgm:pt>
    <dgm:pt modelId="{5FD67E93-43F8-4ED6-AC64-8ACE0FFE2632}">
      <dgm:prSet phldrT="[Text]"/>
      <dgm:spPr>
        <a:noFill/>
        <a:ln>
          <a:noFill/>
        </a:ln>
      </dgm:spPr>
      <dgm:t>
        <a:bodyPr/>
        <a:lstStyle/>
        <a:p>
          <a:pPr algn="ctr"/>
          <a:r>
            <a:rPr lang="de-DE" dirty="0">
              <a:solidFill>
                <a:schemeClr val="bg1"/>
              </a:solidFill>
            </a:rPr>
            <a:t>…</a:t>
          </a:r>
        </a:p>
      </dgm:t>
    </dgm:pt>
    <dgm:pt modelId="{EB07E659-5A27-4CB4-B402-EA820FB0351B}" type="sibTrans" cxnId="{ACB9D078-C65F-48AA-9753-6E7AEC9A8A1B}">
      <dgm:prSet/>
      <dgm:spPr/>
      <dgm:t>
        <a:bodyPr/>
        <a:lstStyle/>
        <a:p>
          <a:endParaRPr lang="de-DE"/>
        </a:p>
      </dgm:t>
    </dgm:pt>
    <dgm:pt modelId="{7C150A0C-B824-45FC-B017-F7401DCD91D0}" type="parTrans" cxnId="{ACB9D078-C65F-48AA-9753-6E7AEC9A8A1B}">
      <dgm:prSet/>
      <dgm:spPr/>
      <dgm:t>
        <a:bodyPr/>
        <a:lstStyle/>
        <a:p>
          <a:endParaRPr lang="de-DE"/>
        </a:p>
      </dgm:t>
    </dgm:pt>
    <dgm:pt modelId="{08A6F38C-919C-4F8A-B257-8D5C39135B73}" type="pres">
      <dgm:prSet presAssocID="{B43D28B7-FD5A-4096-80D0-C70432152720}" presName="Name0" presStyleCnt="0">
        <dgm:presLayoutVars>
          <dgm:chMax val="5"/>
          <dgm:chPref val="5"/>
          <dgm:dir/>
          <dgm:animLvl val="lvl"/>
        </dgm:presLayoutVars>
      </dgm:prSet>
      <dgm:spPr/>
    </dgm:pt>
    <dgm:pt modelId="{FF658AA1-3184-4E71-A763-40E925F2C7BA}" type="pres">
      <dgm:prSet presAssocID="{9153D60B-FAF9-41C0-868D-BB2B0181CCF7}" presName="parentText1" presStyleLbl="node1" presStyleIdx="0" presStyleCnt="4">
        <dgm:presLayoutVars>
          <dgm:chMax/>
          <dgm:chPref val="3"/>
          <dgm:bulletEnabled val="1"/>
        </dgm:presLayoutVars>
      </dgm:prSet>
      <dgm:spPr/>
    </dgm:pt>
    <dgm:pt modelId="{01409ECE-9D3B-4B06-A870-53C8EF8C45D5}" type="pres">
      <dgm:prSet presAssocID="{8C29C110-1C52-42AC-AFBB-A39D72D27AC5}" presName="parentText2" presStyleLbl="node1" presStyleIdx="1" presStyleCnt="4" custLinFactNeighborY="66852">
        <dgm:presLayoutVars>
          <dgm:chMax/>
          <dgm:chPref val="3"/>
          <dgm:bulletEnabled val="1"/>
        </dgm:presLayoutVars>
      </dgm:prSet>
      <dgm:spPr/>
    </dgm:pt>
    <dgm:pt modelId="{970C314B-5977-4A26-97CB-837FD3FDBA11}" type="pres">
      <dgm:prSet presAssocID="{E1BBAFB3-851B-4C25-B1C8-3723029B667D}" presName="parentText3" presStyleLbl="node1" presStyleIdx="2" presStyleCnt="4">
        <dgm:presLayoutVars>
          <dgm:chMax/>
          <dgm:chPref val="3"/>
          <dgm:bulletEnabled val="1"/>
        </dgm:presLayoutVars>
      </dgm:prSet>
      <dgm:spPr/>
    </dgm:pt>
    <dgm:pt modelId="{03BFDCEE-4F0E-45C7-A567-46AF58B18FD7}" type="pres">
      <dgm:prSet presAssocID="{479725DA-7794-4245-BD74-EEF695AD7CF8}" presName="parentText4" presStyleLbl="node1" presStyleIdx="3" presStyleCnt="4">
        <dgm:presLayoutVars>
          <dgm:chMax/>
          <dgm:chPref val="3"/>
          <dgm:bulletEnabled val="1"/>
        </dgm:presLayoutVars>
      </dgm:prSet>
      <dgm:spPr/>
    </dgm:pt>
    <dgm:pt modelId="{510018D8-3D8D-4ED3-9E65-3CBDC9B3CCB4}" type="pres">
      <dgm:prSet presAssocID="{479725DA-7794-4245-BD74-EEF695AD7CF8}" presName="childText4" presStyleLbl="solidAlignAcc1" presStyleIdx="0" presStyleCnt="1">
        <dgm:presLayoutVars>
          <dgm:chMax val="0"/>
          <dgm:chPref val="0"/>
          <dgm:bulletEnabled val="1"/>
        </dgm:presLayoutVars>
      </dgm:prSet>
      <dgm:spPr/>
    </dgm:pt>
  </dgm:ptLst>
  <dgm:cxnLst>
    <dgm:cxn modelId="{BFD22D02-57EA-41C2-8D40-D6D3B02164CA}" type="presOf" srcId="{7BDD9F46-4505-4A7A-B92C-272245194C4F}" destId="{510018D8-3D8D-4ED3-9E65-3CBDC9B3CCB4}" srcOrd="0" destOrd="2" presId="urn:microsoft.com/office/officeart/2009/3/layout/IncreasingArrowsProcess"/>
    <dgm:cxn modelId="{F4886808-4EFB-4C93-B219-8CD7EA4A98DC}" type="presOf" srcId="{B43D28B7-FD5A-4096-80D0-C70432152720}" destId="{08A6F38C-919C-4F8A-B257-8D5C39135B73}" srcOrd="0" destOrd="0" presId="urn:microsoft.com/office/officeart/2009/3/layout/IncreasingArrowsProcess"/>
    <dgm:cxn modelId="{7EB5DB25-8B68-4C6D-8828-AC86116C8C01}" type="presOf" srcId="{E1BBAFB3-851B-4C25-B1C8-3723029B667D}" destId="{970C314B-5977-4A26-97CB-837FD3FDBA11}" srcOrd="0" destOrd="0" presId="urn:microsoft.com/office/officeart/2009/3/layout/IncreasingArrowsProcess"/>
    <dgm:cxn modelId="{A55AC25E-93A3-48C1-8AF8-98694548F947}" srcId="{B43D28B7-FD5A-4096-80D0-C70432152720}" destId="{479725DA-7794-4245-BD74-EEF695AD7CF8}" srcOrd="3" destOrd="0" parTransId="{A84A4DA2-06A7-4B1E-A4CF-0A859F9E3735}" sibTransId="{E16F23AC-8162-4DE1-95DC-7B7D84CFDB19}"/>
    <dgm:cxn modelId="{4F5E9069-77FB-4E5F-A80B-432AC09EFE51}" srcId="{B43D28B7-FD5A-4096-80D0-C70432152720}" destId="{9153D60B-FAF9-41C0-868D-BB2B0181CCF7}" srcOrd="0" destOrd="0" parTransId="{529AF376-B4B2-459E-855D-FA26678785C0}" sibTransId="{D832C6CB-0650-435F-B0F4-2A9A237E1765}"/>
    <dgm:cxn modelId="{E9169A73-BBD2-4915-9764-56C9147738C9}" srcId="{479725DA-7794-4245-BD74-EEF695AD7CF8}" destId="{7BDD9F46-4505-4A7A-B92C-272245194C4F}" srcOrd="2" destOrd="0" parTransId="{995BCDC4-2D70-4D8A-BDB6-6EA60E658A96}" sibTransId="{007FDB39-C442-4E62-9A55-1C90659C1F68}"/>
    <dgm:cxn modelId="{C1BE3F54-3719-461C-B37D-53EE551FCCEC}" type="presOf" srcId="{9153D60B-FAF9-41C0-868D-BB2B0181CCF7}" destId="{FF658AA1-3184-4E71-A763-40E925F2C7BA}" srcOrd="0" destOrd="0" presId="urn:microsoft.com/office/officeart/2009/3/layout/IncreasingArrowsProcess"/>
    <dgm:cxn modelId="{4C075054-A7B8-4354-B52D-2E55CD005C4D}" type="presOf" srcId="{5FD67E93-43F8-4ED6-AC64-8ACE0FFE2632}" destId="{510018D8-3D8D-4ED3-9E65-3CBDC9B3CCB4}" srcOrd="0" destOrd="3" presId="urn:microsoft.com/office/officeart/2009/3/layout/IncreasingArrowsProcess"/>
    <dgm:cxn modelId="{ACB9D078-C65F-48AA-9753-6E7AEC9A8A1B}" srcId="{479725DA-7794-4245-BD74-EEF695AD7CF8}" destId="{5FD67E93-43F8-4ED6-AC64-8ACE0FFE2632}" srcOrd="3" destOrd="0" parTransId="{7C150A0C-B824-45FC-B017-F7401DCD91D0}" sibTransId="{EB07E659-5A27-4CB4-B402-EA820FB0351B}"/>
    <dgm:cxn modelId="{B692CB99-01D9-42C3-BFB9-175ED34AE071}" type="presOf" srcId="{D4423FB3-7FF1-45EB-BE89-0FFD7D94DFAD}" destId="{510018D8-3D8D-4ED3-9E65-3CBDC9B3CCB4}" srcOrd="0" destOrd="0" presId="urn:microsoft.com/office/officeart/2009/3/layout/IncreasingArrowsProcess"/>
    <dgm:cxn modelId="{906142A3-F8C5-4CF3-A58C-911903C27F2D}" srcId="{479725DA-7794-4245-BD74-EEF695AD7CF8}" destId="{E583E479-82CC-4645-BCFC-5E00DA2B1309}" srcOrd="1" destOrd="0" parTransId="{E6B2D1AC-26DA-452C-A5AB-A73F99DDC5C5}" sibTransId="{303992A1-6A09-40BB-93C9-D78E6F846EC5}"/>
    <dgm:cxn modelId="{15D335A5-27E2-4367-8010-DB85A5760487}" type="presOf" srcId="{8C29C110-1C52-42AC-AFBB-A39D72D27AC5}" destId="{01409ECE-9D3B-4B06-A870-53C8EF8C45D5}" srcOrd="0" destOrd="0" presId="urn:microsoft.com/office/officeart/2009/3/layout/IncreasingArrowsProcess"/>
    <dgm:cxn modelId="{A9D31DAC-780C-4C33-8285-C5630FACC24C}" type="presOf" srcId="{479725DA-7794-4245-BD74-EEF695AD7CF8}" destId="{03BFDCEE-4F0E-45C7-A567-46AF58B18FD7}" srcOrd="0" destOrd="0" presId="urn:microsoft.com/office/officeart/2009/3/layout/IncreasingArrowsProcess"/>
    <dgm:cxn modelId="{AC2020CC-F884-41DE-A818-AC72588DEFA6}" type="presOf" srcId="{E583E479-82CC-4645-BCFC-5E00DA2B1309}" destId="{510018D8-3D8D-4ED3-9E65-3CBDC9B3CCB4}" srcOrd="0" destOrd="1" presId="urn:microsoft.com/office/officeart/2009/3/layout/IncreasingArrowsProcess"/>
    <dgm:cxn modelId="{DCFF36E3-ECB4-417A-A41E-7BE300469FB1}" srcId="{B43D28B7-FD5A-4096-80D0-C70432152720}" destId="{8C29C110-1C52-42AC-AFBB-A39D72D27AC5}" srcOrd="1" destOrd="0" parTransId="{935646C7-02F7-49A0-8F09-849BBB8F94F6}" sibTransId="{C5868AE7-B9B2-4D15-B5D7-3CE80B8EDAAE}"/>
    <dgm:cxn modelId="{F3DDAFE6-606A-4D37-B881-C4B3C26ACF37}" srcId="{B43D28B7-FD5A-4096-80D0-C70432152720}" destId="{E1BBAFB3-851B-4C25-B1C8-3723029B667D}" srcOrd="2" destOrd="0" parTransId="{7257186F-82F6-4EE0-8EEA-2A8DC6E36C8D}" sibTransId="{01D08D10-D454-4C74-AB3F-472834DDD88F}"/>
    <dgm:cxn modelId="{4157C5EA-4D9D-4A52-A371-3D80499C4CD5}" srcId="{479725DA-7794-4245-BD74-EEF695AD7CF8}" destId="{D4423FB3-7FF1-45EB-BE89-0FFD7D94DFAD}" srcOrd="0" destOrd="0" parTransId="{25715505-650D-4B1A-9D63-02ACD026D5EF}" sibTransId="{2DBE39C6-54CF-4593-9FA3-F8E79F715666}"/>
    <dgm:cxn modelId="{0B7851B8-0AE3-466C-92DA-7D10B9CB9A4A}" type="presParOf" srcId="{08A6F38C-919C-4F8A-B257-8D5C39135B73}" destId="{FF658AA1-3184-4E71-A763-40E925F2C7BA}" srcOrd="0" destOrd="0" presId="urn:microsoft.com/office/officeart/2009/3/layout/IncreasingArrowsProcess"/>
    <dgm:cxn modelId="{AC8CEB2C-4C42-43DE-8BA9-0AC858F77556}" type="presParOf" srcId="{08A6F38C-919C-4F8A-B257-8D5C39135B73}" destId="{01409ECE-9D3B-4B06-A870-53C8EF8C45D5}" srcOrd="1" destOrd="0" presId="urn:microsoft.com/office/officeart/2009/3/layout/IncreasingArrowsProcess"/>
    <dgm:cxn modelId="{F91E757A-0DB2-4954-B571-4E905B60B464}" type="presParOf" srcId="{08A6F38C-919C-4F8A-B257-8D5C39135B73}" destId="{970C314B-5977-4A26-97CB-837FD3FDBA11}" srcOrd="2" destOrd="0" presId="urn:microsoft.com/office/officeart/2009/3/layout/IncreasingArrowsProcess"/>
    <dgm:cxn modelId="{9EE36DEB-A5B7-497C-94C4-5667428D1E35}" type="presParOf" srcId="{08A6F38C-919C-4F8A-B257-8D5C39135B73}" destId="{03BFDCEE-4F0E-45C7-A567-46AF58B18FD7}" srcOrd="3" destOrd="0" presId="urn:microsoft.com/office/officeart/2009/3/layout/IncreasingArrowsProcess"/>
    <dgm:cxn modelId="{13FD858F-6789-4095-A8A8-2A7BF21ED818}" type="presParOf" srcId="{08A6F38C-919C-4F8A-B257-8D5C39135B73}" destId="{510018D8-3D8D-4ED3-9E65-3CBDC9B3CCB4}" srcOrd="4"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3D28B7-FD5A-4096-80D0-C70432152720}"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de-DE"/>
        </a:p>
      </dgm:t>
    </dgm:pt>
    <dgm:pt modelId="{9153D60B-FAF9-41C0-868D-BB2B0181CCF7}">
      <dgm:prSet phldrT="[Text]"/>
      <dgm:spPr>
        <a:noFill/>
        <a:ln>
          <a:noFill/>
        </a:ln>
      </dgm:spPr>
      <dgm:t>
        <a:bodyPr/>
        <a:lstStyle/>
        <a:p>
          <a:pPr algn="l"/>
          <a:r>
            <a:rPr lang="de-DE" dirty="0">
              <a:noFill/>
            </a:rPr>
            <a:t>Persönlicher</a:t>
          </a:r>
          <a:r>
            <a:rPr lang="de-DE" dirty="0"/>
            <a:t> kollegialer Austausch</a:t>
          </a:r>
        </a:p>
      </dgm:t>
    </dgm:pt>
    <dgm:pt modelId="{529AF376-B4B2-459E-855D-FA26678785C0}" type="parTrans" cxnId="{4F5E9069-77FB-4E5F-A80B-432AC09EFE51}">
      <dgm:prSet/>
      <dgm:spPr/>
      <dgm:t>
        <a:bodyPr/>
        <a:lstStyle/>
        <a:p>
          <a:endParaRPr lang="de-DE"/>
        </a:p>
      </dgm:t>
    </dgm:pt>
    <dgm:pt modelId="{D832C6CB-0650-435F-B0F4-2A9A237E1765}" type="sibTrans" cxnId="{4F5E9069-77FB-4E5F-A80B-432AC09EFE51}">
      <dgm:prSet/>
      <dgm:spPr/>
      <dgm:t>
        <a:bodyPr/>
        <a:lstStyle/>
        <a:p>
          <a:endParaRPr lang="de-DE"/>
        </a:p>
      </dgm:t>
    </dgm:pt>
    <dgm:pt modelId="{8C29C110-1C52-42AC-AFBB-A39D72D27AC5}">
      <dgm:prSet phldrT="[Text]"/>
      <dgm:spPr>
        <a:solidFill>
          <a:srgbClr val="C96215"/>
        </a:solidFill>
        <a:ln>
          <a:solidFill>
            <a:srgbClr val="C96215"/>
          </a:solidFill>
        </a:ln>
      </dgm:spPr>
      <dgm:t>
        <a:bodyPr/>
        <a:lstStyle/>
        <a:p>
          <a:r>
            <a:rPr lang="de-DE" dirty="0"/>
            <a:t>Retrieval-</a:t>
          </a:r>
          <a:r>
            <a:rPr lang="de-DE" dirty="0" err="1"/>
            <a:t>Augmented</a:t>
          </a:r>
          <a:r>
            <a:rPr lang="de-DE" dirty="0"/>
            <a:t> Generation</a:t>
          </a:r>
        </a:p>
      </dgm:t>
    </dgm:pt>
    <dgm:pt modelId="{935646C7-02F7-49A0-8F09-849BBB8F94F6}" type="parTrans" cxnId="{DCFF36E3-ECB4-417A-A41E-7BE300469FB1}">
      <dgm:prSet/>
      <dgm:spPr/>
      <dgm:t>
        <a:bodyPr/>
        <a:lstStyle/>
        <a:p>
          <a:endParaRPr lang="de-DE"/>
        </a:p>
      </dgm:t>
    </dgm:pt>
    <dgm:pt modelId="{C5868AE7-B9B2-4D15-B5D7-3CE80B8EDAAE}" type="sibTrans" cxnId="{DCFF36E3-ECB4-417A-A41E-7BE300469FB1}">
      <dgm:prSet/>
      <dgm:spPr/>
      <dgm:t>
        <a:bodyPr/>
        <a:lstStyle/>
        <a:p>
          <a:endParaRPr lang="de-DE"/>
        </a:p>
      </dgm:t>
    </dgm:pt>
    <dgm:pt modelId="{E1BBAFB3-851B-4C25-B1C8-3723029B667D}">
      <dgm:prSet phldrT="[Text]"/>
      <dgm:spPr>
        <a:noFill/>
        <a:ln>
          <a:noFill/>
        </a:ln>
      </dgm:spPr>
      <dgm:t>
        <a:bodyPr/>
        <a:lstStyle/>
        <a:p>
          <a:r>
            <a:rPr lang="de-DE" dirty="0">
              <a:noFill/>
            </a:rPr>
            <a:t>Computergestützte Systeme</a:t>
          </a:r>
        </a:p>
      </dgm:t>
    </dgm:pt>
    <dgm:pt modelId="{7257186F-82F6-4EE0-8EEA-2A8DC6E36C8D}" type="parTrans" cxnId="{F3DDAFE6-606A-4D37-B881-C4B3C26ACF37}">
      <dgm:prSet/>
      <dgm:spPr/>
      <dgm:t>
        <a:bodyPr/>
        <a:lstStyle/>
        <a:p>
          <a:endParaRPr lang="de-DE"/>
        </a:p>
      </dgm:t>
    </dgm:pt>
    <dgm:pt modelId="{01D08D10-D454-4C74-AB3F-472834DDD88F}" type="sibTrans" cxnId="{F3DDAFE6-606A-4D37-B881-C4B3C26ACF37}">
      <dgm:prSet/>
      <dgm:spPr/>
      <dgm:t>
        <a:bodyPr/>
        <a:lstStyle/>
        <a:p>
          <a:endParaRPr lang="de-DE"/>
        </a:p>
      </dgm:t>
    </dgm:pt>
    <dgm:pt modelId="{D4423FB3-7FF1-45EB-BE89-0FFD7D94DFAD}">
      <dgm:prSet phldrT="[Text]"/>
      <dgm:spPr>
        <a:noFill/>
        <a:ln>
          <a:noFill/>
        </a:ln>
      </dgm:spPr>
      <dgm:t>
        <a:bodyPr/>
        <a:lstStyle/>
        <a:p>
          <a:pPr algn="ctr"/>
          <a:r>
            <a:rPr lang="de-DE" dirty="0" err="1">
              <a:solidFill>
                <a:schemeClr val="bg1"/>
              </a:solidFill>
            </a:rPr>
            <a:t>Machine</a:t>
          </a:r>
          <a:r>
            <a:rPr lang="de-DE" dirty="0">
              <a:solidFill>
                <a:schemeClr val="bg1"/>
              </a:solidFill>
            </a:rPr>
            <a:t> Learning (ML)</a:t>
          </a:r>
        </a:p>
      </dgm:t>
    </dgm:pt>
    <dgm:pt modelId="{2DBE39C6-54CF-4593-9FA3-F8E79F715666}" type="sibTrans" cxnId="{4157C5EA-4D9D-4A52-A371-3D80499C4CD5}">
      <dgm:prSet/>
      <dgm:spPr/>
      <dgm:t>
        <a:bodyPr/>
        <a:lstStyle/>
        <a:p>
          <a:endParaRPr lang="de-DE"/>
        </a:p>
      </dgm:t>
    </dgm:pt>
    <dgm:pt modelId="{25715505-650D-4B1A-9D63-02ACD026D5EF}" type="parTrans" cxnId="{4157C5EA-4D9D-4A52-A371-3D80499C4CD5}">
      <dgm:prSet/>
      <dgm:spPr/>
      <dgm:t>
        <a:bodyPr/>
        <a:lstStyle/>
        <a:p>
          <a:endParaRPr lang="de-DE"/>
        </a:p>
      </dgm:t>
    </dgm:pt>
    <dgm:pt modelId="{E583E479-82CC-4645-BCFC-5E00DA2B1309}">
      <dgm:prSet phldrT="[Text]"/>
      <dgm:spPr>
        <a:noFill/>
        <a:ln>
          <a:noFill/>
        </a:ln>
      </dgm:spPr>
      <dgm:t>
        <a:bodyPr/>
        <a:lstStyle/>
        <a:p>
          <a:pPr algn="ctr"/>
          <a:r>
            <a:rPr lang="de-DE" dirty="0">
              <a:solidFill>
                <a:schemeClr val="bg1"/>
              </a:solidFill>
            </a:rPr>
            <a:t>Large Language Models (LLM)</a:t>
          </a:r>
        </a:p>
      </dgm:t>
    </dgm:pt>
    <dgm:pt modelId="{303992A1-6A09-40BB-93C9-D78E6F846EC5}" type="sibTrans" cxnId="{906142A3-F8C5-4CF3-A58C-911903C27F2D}">
      <dgm:prSet/>
      <dgm:spPr/>
      <dgm:t>
        <a:bodyPr/>
        <a:lstStyle/>
        <a:p>
          <a:endParaRPr lang="de-DE"/>
        </a:p>
      </dgm:t>
    </dgm:pt>
    <dgm:pt modelId="{E6B2D1AC-26DA-452C-A5AB-A73F99DDC5C5}" type="parTrans" cxnId="{906142A3-F8C5-4CF3-A58C-911903C27F2D}">
      <dgm:prSet/>
      <dgm:spPr/>
      <dgm:t>
        <a:bodyPr/>
        <a:lstStyle/>
        <a:p>
          <a:endParaRPr lang="de-DE"/>
        </a:p>
      </dgm:t>
    </dgm:pt>
    <dgm:pt modelId="{7BDD9F46-4505-4A7A-B92C-272245194C4F}">
      <dgm:prSet phldrT="[Text]"/>
      <dgm:spPr>
        <a:noFill/>
        <a:ln>
          <a:noFill/>
        </a:ln>
      </dgm:spPr>
      <dgm:t>
        <a:bodyPr/>
        <a:lstStyle/>
        <a:p>
          <a:pPr algn="ctr"/>
          <a:r>
            <a:rPr lang="de-DE" dirty="0">
              <a:solidFill>
                <a:schemeClr val="bg1"/>
              </a:solidFill>
            </a:rPr>
            <a:t>Generative AI (</a:t>
          </a:r>
          <a:r>
            <a:rPr lang="de-DE" dirty="0" err="1">
              <a:solidFill>
                <a:schemeClr val="bg1"/>
              </a:solidFill>
            </a:rPr>
            <a:t>genAI</a:t>
          </a:r>
          <a:r>
            <a:rPr lang="de-DE" dirty="0">
              <a:solidFill>
                <a:schemeClr val="bg1"/>
              </a:solidFill>
            </a:rPr>
            <a:t>)</a:t>
          </a:r>
        </a:p>
      </dgm:t>
    </dgm:pt>
    <dgm:pt modelId="{007FDB39-C442-4E62-9A55-1C90659C1F68}" type="sibTrans" cxnId="{E9169A73-BBD2-4915-9764-56C9147738C9}">
      <dgm:prSet/>
      <dgm:spPr/>
      <dgm:t>
        <a:bodyPr/>
        <a:lstStyle/>
        <a:p>
          <a:endParaRPr lang="de-DE"/>
        </a:p>
      </dgm:t>
    </dgm:pt>
    <dgm:pt modelId="{995BCDC4-2D70-4D8A-BDB6-6EA60E658A96}" type="parTrans" cxnId="{E9169A73-BBD2-4915-9764-56C9147738C9}">
      <dgm:prSet/>
      <dgm:spPr/>
      <dgm:t>
        <a:bodyPr/>
        <a:lstStyle/>
        <a:p>
          <a:endParaRPr lang="de-DE"/>
        </a:p>
      </dgm:t>
    </dgm:pt>
    <dgm:pt modelId="{5FD67E93-43F8-4ED6-AC64-8ACE0FFE2632}">
      <dgm:prSet phldrT="[Text]"/>
      <dgm:spPr>
        <a:noFill/>
        <a:ln>
          <a:noFill/>
        </a:ln>
      </dgm:spPr>
      <dgm:t>
        <a:bodyPr/>
        <a:lstStyle/>
        <a:p>
          <a:pPr algn="ctr"/>
          <a:r>
            <a:rPr lang="de-DE" dirty="0">
              <a:solidFill>
                <a:schemeClr val="bg1"/>
              </a:solidFill>
            </a:rPr>
            <a:t>…</a:t>
          </a:r>
        </a:p>
      </dgm:t>
    </dgm:pt>
    <dgm:pt modelId="{EB07E659-5A27-4CB4-B402-EA820FB0351B}" type="sibTrans" cxnId="{ACB9D078-C65F-48AA-9753-6E7AEC9A8A1B}">
      <dgm:prSet/>
      <dgm:spPr/>
      <dgm:t>
        <a:bodyPr/>
        <a:lstStyle/>
        <a:p>
          <a:endParaRPr lang="de-DE"/>
        </a:p>
      </dgm:t>
    </dgm:pt>
    <dgm:pt modelId="{7C150A0C-B824-45FC-B017-F7401DCD91D0}" type="parTrans" cxnId="{ACB9D078-C65F-48AA-9753-6E7AEC9A8A1B}">
      <dgm:prSet/>
      <dgm:spPr/>
      <dgm:t>
        <a:bodyPr/>
        <a:lstStyle/>
        <a:p>
          <a:endParaRPr lang="de-DE"/>
        </a:p>
      </dgm:t>
    </dgm:pt>
    <dgm:pt modelId="{479725DA-7794-4245-BD74-EEF695AD7CF8}">
      <dgm:prSet phldrT="[Text]"/>
      <dgm:spPr>
        <a:noFill/>
        <a:ln>
          <a:noFill/>
        </a:ln>
      </dgm:spPr>
      <dgm:t>
        <a:bodyPr/>
        <a:lstStyle/>
        <a:p>
          <a:r>
            <a:rPr lang="de-DE" dirty="0"/>
            <a:t>      (RAG)</a:t>
          </a:r>
        </a:p>
      </dgm:t>
    </dgm:pt>
    <dgm:pt modelId="{E16F23AC-8162-4DE1-95DC-7B7D84CFDB19}" type="sibTrans" cxnId="{A55AC25E-93A3-48C1-8AF8-98694548F947}">
      <dgm:prSet/>
      <dgm:spPr/>
      <dgm:t>
        <a:bodyPr/>
        <a:lstStyle/>
        <a:p>
          <a:endParaRPr lang="de-DE"/>
        </a:p>
      </dgm:t>
    </dgm:pt>
    <dgm:pt modelId="{A84A4DA2-06A7-4B1E-A4CF-0A859F9E3735}" type="parTrans" cxnId="{A55AC25E-93A3-48C1-8AF8-98694548F947}">
      <dgm:prSet/>
      <dgm:spPr/>
      <dgm:t>
        <a:bodyPr/>
        <a:lstStyle/>
        <a:p>
          <a:endParaRPr lang="de-DE"/>
        </a:p>
      </dgm:t>
    </dgm:pt>
    <dgm:pt modelId="{08A6F38C-919C-4F8A-B257-8D5C39135B73}" type="pres">
      <dgm:prSet presAssocID="{B43D28B7-FD5A-4096-80D0-C70432152720}" presName="Name0" presStyleCnt="0">
        <dgm:presLayoutVars>
          <dgm:chMax val="5"/>
          <dgm:chPref val="5"/>
          <dgm:dir/>
          <dgm:animLvl val="lvl"/>
        </dgm:presLayoutVars>
      </dgm:prSet>
      <dgm:spPr/>
    </dgm:pt>
    <dgm:pt modelId="{FF658AA1-3184-4E71-A763-40E925F2C7BA}" type="pres">
      <dgm:prSet presAssocID="{9153D60B-FAF9-41C0-868D-BB2B0181CCF7}" presName="parentText1" presStyleLbl="node1" presStyleIdx="0" presStyleCnt="4">
        <dgm:presLayoutVars>
          <dgm:chMax/>
          <dgm:chPref val="3"/>
          <dgm:bulletEnabled val="1"/>
        </dgm:presLayoutVars>
      </dgm:prSet>
      <dgm:spPr/>
    </dgm:pt>
    <dgm:pt modelId="{01409ECE-9D3B-4B06-A870-53C8EF8C45D5}" type="pres">
      <dgm:prSet presAssocID="{8C29C110-1C52-42AC-AFBB-A39D72D27AC5}" presName="parentText2" presStyleLbl="node1" presStyleIdx="1" presStyleCnt="4" custLinFactNeighborY="66852">
        <dgm:presLayoutVars>
          <dgm:chMax/>
          <dgm:chPref val="3"/>
          <dgm:bulletEnabled val="1"/>
        </dgm:presLayoutVars>
      </dgm:prSet>
      <dgm:spPr/>
    </dgm:pt>
    <dgm:pt modelId="{970C314B-5977-4A26-97CB-837FD3FDBA11}" type="pres">
      <dgm:prSet presAssocID="{E1BBAFB3-851B-4C25-B1C8-3723029B667D}" presName="parentText3" presStyleLbl="node1" presStyleIdx="2" presStyleCnt="4">
        <dgm:presLayoutVars>
          <dgm:chMax/>
          <dgm:chPref val="3"/>
          <dgm:bulletEnabled val="1"/>
        </dgm:presLayoutVars>
      </dgm:prSet>
      <dgm:spPr/>
    </dgm:pt>
    <dgm:pt modelId="{03BFDCEE-4F0E-45C7-A567-46AF58B18FD7}" type="pres">
      <dgm:prSet presAssocID="{479725DA-7794-4245-BD74-EEF695AD7CF8}" presName="parentText4" presStyleLbl="node1" presStyleIdx="3" presStyleCnt="4">
        <dgm:presLayoutVars>
          <dgm:chMax/>
          <dgm:chPref val="3"/>
          <dgm:bulletEnabled val="1"/>
        </dgm:presLayoutVars>
      </dgm:prSet>
      <dgm:spPr/>
    </dgm:pt>
    <dgm:pt modelId="{510018D8-3D8D-4ED3-9E65-3CBDC9B3CCB4}" type="pres">
      <dgm:prSet presAssocID="{479725DA-7794-4245-BD74-EEF695AD7CF8}" presName="childText4" presStyleLbl="solidAlignAcc1" presStyleIdx="0" presStyleCnt="1">
        <dgm:presLayoutVars>
          <dgm:chMax val="0"/>
          <dgm:chPref val="0"/>
          <dgm:bulletEnabled val="1"/>
        </dgm:presLayoutVars>
      </dgm:prSet>
      <dgm:spPr/>
    </dgm:pt>
  </dgm:ptLst>
  <dgm:cxnLst>
    <dgm:cxn modelId="{BFD22D02-57EA-41C2-8D40-D6D3B02164CA}" type="presOf" srcId="{7BDD9F46-4505-4A7A-B92C-272245194C4F}" destId="{510018D8-3D8D-4ED3-9E65-3CBDC9B3CCB4}" srcOrd="0" destOrd="2" presId="urn:microsoft.com/office/officeart/2009/3/layout/IncreasingArrowsProcess"/>
    <dgm:cxn modelId="{F4886808-4EFB-4C93-B219-8CD7EA4A98DC}" type="presOf" srcId="{B43D28B7-FD5A-4096-80D0-C70432152720}" destId="{08A6F38C-919C-4F8A-B257-8D5C39135B73}" srcOrd="0" destOrd="0" presId="urn:microsoft.com/office/officeart/2009/3/layout/IncreasingArrowsProcess"/>
    <dgm:cxn modelId="{7EB5DB25-8B68-4C6D-8828-AC86116C8C01}" type="presOf" srcId="{E1BBAFB3-851B-4C25-B1C8-3723029B667D}" destId="{970C314B-5977-4A26-97CB-837FD3FDBA11}" srcOrd="0" destOrd="0" presId="urn:microsoft.com/office/officeart/2009/3/layout/IncreasingArrowsProcess"/>
    <dgm:cxn modelId="{A55AC25E-93A3-48C1-8AF8-98694548F947}" srcId="{B43D28B7-FD5A-4096-80D0-C70432152720}" destId="{479725DA-7794-4245-BD74-EEF695AD7CF8}" srcOrd="3" destOrd="0" parTransId="{A84A4DA2-06A7-4B1E-A4CF-0A859F9E3735}" sibTransId="{E16F23AC-8162-4DE1-95DC-7B7D84CFDB19}"/>
    <dgm:cxn modelId="{4F5E9069-77FB-4E5F-A80B-432AC09EFE51}" srcId="{B43D28B7-FD5A-4096-80D0-C70432152720}" destId="{9153D60B-FAF9-41C0-868D-BB2B0181CCF7}" srcOrd="0" destOrd="0" parTransId="{529AF376-B4B2-459E-855D-FA26678785C0}" sibTransId="{D832C6CB-0650-435F-B0F4-2A9A237E1765}"/>
    <dgm:cxn modelId="{E9169A73-BBD2-4915-9764-56C9147738C9}" srcId="{479725DA-7794-4245-BD74-EEF695AD7CF8}" destId="{7BDD9F46-4505-4A7A-B92C-272245194C4F}" srcOrd="2" destOrd="0" parTransId="{995BCDC4-2D70-4D8A-BDB6-6EA60E658A96}" sibTransId="{007FDB39-C442-4E62-9A55-1C90659C1F68}"/>
    <dgm:cxn modelId="{C1BE3F54-3719-461C-B37D-53EE551FCCEC}" type="presOf" srcId="{9153D60B-FAF9-41C0-868D-BB2B0181CCF7}" destId="{FF658AA1-3184-4E71-A763-40E925F2C7BA}" srcOrd="0" destOrd="0" presId="urn:microsoft.com/office/officeart/2009/3/layout/IncreasingArrowsProcess"/>
    <dgm:cxn modelId="{4C075054-A7B8-4354-B52D-2E55CD005C4D}" type="presOf" srcId="{5FD67E93-43F8-4ED6-AC64-8ACE0FFE2632}" destId="{510018D8-3D8D-4ED3-9E65-3CBDC9B3CCB4}" srcOrd="0" destOrd="3" presId="urn:microsoft.com/office/officeart/2009/3/layout/IncreasingArrowsProcess"/>
    <dgm:cxn modelId="{ACB9D078-C65F-48AA-9753-6E7AEC9A8A1B}" srcId="{479725DA-7794-4245-BD74-EEF695AD7CF8}" destId="{5FD67E93-43F8-4ED6-AC64-8ACE0FFE2632}" srcOrd="3" destOrd="0" parTransId="{7C150A0C-B824-45FC-B017-F7401DCD91D0}" sibTransId="{EB07E659-5A27-4CB4-B402-EA820FB0351B}"/>
    <dgm:cxn modelId="{B692CB99-01D9-42C3-BFB9-175ED34AE071}" type="presOf" srcId="{D4423FB3-7FF1-45EB-BE89-0FFD7D94DFAD}" destId="{510018D8-3D8D-4ED3-9E65-3CBDC9B3CCB4}" srcOrd="0" destOrd="0" presId="urn:microsoft.com/office/officeart/2009/3/layout/IncreasingArrowsProcess"/>
    <dgm:cxn modelId="{906142A3-F8C5-4CF3-A58C-911903C27F2D}" srcId="{479725DA-7794-4245-BD74-EEF695AD7CF8}" destId="{E583E479-82CC-4645-BCFC-5E00DA2B1309}" srcOrd="1" destOrd="0" parTransId="{E6B2D1AC-26DA-452C-A5AB-A73F99DDC5C5}" sibTransId="{303992A1-6A09-40BB-93C9-D78E6F846EC5}"/>
    <dgm:cxn modelId="{15D335A5-27E2-4367-8010-DB85A5760487}" type="presOf" srcId="{8C29C110-1C52-42AC-AFBB-A39D72D27AC5}" destId="{01409ECE-9D3B-4B06-A870-53C8EF8C45D5}" srcOrd="0" destOrd="0" presId="urn:microsoft.com/office/officeart/2009/3/layout/IncreasingArrowsProcess"/>
    <dgm:cxn modelId="{A9D31DAC-780C-4C33-8285-C5630FACC24C}" type="presOf" srcId="{479725DA-7794-4245-BD74-EEF695AD7CF8}" destId="{03BFDCEE-4F0E-45C7-A567-46AF58B18FD7}" srcOrd="0" destOrd="0" presId="urn:microsoft.com/office/officeart/2009/3/layout/IncreasingArrowsProcess"/>
    <dgm:cxn modelId="{AC2020CC-F884-41DE-A818-AC72588DEFA6}" type="presOf" srcId="{E583E479-82CC-4645-BCFC-5E00DA2B1309}" destId="{510018D8-3D8D-4ED3-9E65-3CBDC9B3CCB4}" srcOrd="0" destOrd="1" presId="urn:microsoft.com/office/officeart/2009/3/layout/IncreasingArrowsProcess"/>
    <dgm:cxn modelId="{DCFF36E3-ECB4-417A-A41E-7BE300469FB1}" srcId="{B43D28B7-FD5A-4096-80D0-C70432152720}" destId="{8C29C110-1C52-42AC-AFBB-A39D72D27AC5}" srcOrd="1" destOrd="0" parTransId="{935646C7-02F7-49A0-8F09-849BBB8F94F6}" sibTransId="{C5868AE7-B9B2-4D15-B5D7-3CE80B8EDAAE}"/>
    <dgm:cxn modelId="{F3DDAFE6-606A-4D37-B881-C4B3C26ACF37}" srcId="{B43D28B7-FD5A-4096-80D0-C70432152720}" destId="{E1BBAFB3-851B-4C25-B1C8-3723029B667D}" srcOrd="2" destOrd="0" parTransId="{7257186F-82F6-4EE0-8EEA-2A8DC6E36C8D}" sibTransId="{01D08D10-D454-4C74-AB3F-472834DDD88F}"/>
    <dgm:cxn modelId="{4157C5EA-4D9D-4A52-A371-3D80499C4CD5}" srcId="{479725DA-7794-4245-BD74-EEF695AD7CF8}" destId="{D4423FB3-7FF1-45EB-BE89-0FFD7D94DFAD}" srcOrd="0" destOrd="0" parTransId="{25715505-650D-4B1A-9D63-02ACD026D5EF}" sibTransId="{2DBE39C6-54CF-4593-9FA3-F8E79F715666}"/>
    <dgm:cxn modelId="{0B7851B8-0AE3-466C-92DA-7D10B9CB9A4A}" type="presParOf" srcId="{08A6F38C-919C-4F8A-B257-8D5C39135B73}" destId="{FF658AA1-3184-4E71-A763-40E925F2C7BA}" srcOrd="0" destOrd="0" presId="urn:microsoft.com/office/officeart/2009/3/layout/IncreasingArrowsProcess"/>
    <dgm:cxn modelId="{AC8CEB2C-4C42-43DE-8BA9-0AC858F77556}" type="presParOf" srcId="{08A6F38C-919C-4F8A-B257-8D5C39135B73}" destId="{01409ECE-9D3B-4B06-A870-53C8EF8C45D5}" srcOrd="1" destOrd="0" presId="urn:microsoft.com/office/officeart/2009/3/layout/IncreasingArrowsProcess"/>
    <dgm:cxn modelId="{F91E757A-0DB2-4954-B571-4E905B60B464}" type="presParOf" srcId="{08A6F38C-919C-4F8A-B257-8D5C39135B73}" destId="{970C314B-5977-4A26-97CB-837FD3FDBA11}" srcOrd="2" destOrd="0" presId="urn:microsoft.com/office/officeart/2009/3/layout/IncreasingArrowsProcess"/>
    <dgm:cxn modelId="{9EE36DEB-A5B7-497C-94C4-5667428D1E35}" type="presParOf" srcId="{08A6F38C-919C-4F8A-B257-8D5C39135B73}" destId="{03BFDCEE-4F0E-45C7-A567-46AF58B18FD7}" srcOrd="3" destOrd="0" presId="urn:microsoft.com/office/officeart/2009/3/layout/IncreasingArrowsProcess"/>
    <dgm:cxn modelId="{13FD858F-6789-4095-A8A8-2A7BF21ED818}" type="presParOf" srcId="{08A6F38C-919C-4F8A-B257-8D5C39135B73}" destId="{510018D8-3D8D-4ED3-9E65-3CBDC9B3CCB4}" srcOrd="4"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3D28B7-FD5A-4096-80D0-C70432152720}"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de-DE"/>
        </a:p>
      </dgm:t>
    </dgm:pt>
    <dgm:pt modelId="{9153D60B-FAF9-41C0-868D-BB2B0181CCF7}">
      <dgm:prSet phldrT="[Text]"/>
      <dgm:spPr>
        <a:noFill/>
        <a:ln>
          <a:noFill/>
        </a:ln>
      </dgm:spPr>
      <dgm:t>
        <a:bodyPr/>
        <a:lstStyle/>
        <a:p>
          <a:pPr algn="l"/>
          <a:r>
            <a:rPr lang="de-DE" dirty="0">
              <a:noFill/>
            </a:rPr>
            <a:t>Persönlicher</a:t>
          </a:r>
          <a:r>
            <a:rPr lang="de-DE" dirty="0"/>
            <a:t> kollegialer Austausch</a:t>
          </a:r>
        </a:p>
      </dgm:t>
    </dgm:pt>
    <dgm:pt modelId="{529AF376-B4B2-459E-855D-FA26678785C0}" type="parTrans" cxnId="{4F5E9069-77FB-4E5F-A80B-432AC09EFE51}">
      <dgm:prSet/>
      <dgm:spPr/>
      <dgm:t>
        <a:bodyPr/>
        <a:lstStyle/>
        <a:p>
          <a:endParaRPr lang="de-DE"/>
        </a:p>
      </dgm:t>
    </dgm:pt>
    <dgm:pt modelId="{D832C6CB-0650-435F-B0F4-2A9A237E1765}" type="sibTrans" cxnId="{4F5E9069-77FB-4E5F-A80B-432AC09EFE51}">
      <dgm:prSet/>
      <dgm:spPr/>
      <dgm:t>
        <a:bodyPr/>
        <a:lstStyle/>
        <a:p>
          <a:endParaRPr lang="de-DE"/>
        </a:p>
      </dgm:t>
    </dgm:pt>
    <dgm:pt modelId="{8C29C110-1C52-42AC-AFBB-A39D72D27AC5}">
      <dgm:prSet phldrT="[Text]"/>
      <dgm:spPr>
        <a:solidFill>
          <a:srgbClr val="C96215"/>
        </a:solidFill>
        <a:ln>
          <a:solidFill>
            <a:srgbClr val="C96215"/>
          </a:solidFill>
        </a:ln>
      </dgm:spPr>
      <dgm:t>
        <a:bodyPr/>
        <a:lstStyle/>
        <a:p>
          <a:r>
            <a:rPr lang="de-DE" dirty="0"/>
            <a:t>Retrieval-</a:t>
          </a:r>
          <a:r>
            <a:rPr lang="de-DE" dirty="0" err="1"/>
            <a:t>Augmented</a:t>
          </a:r>
          <a:r>
            <a:rPr lang="de-DE" dirty="0"/>
            <a:t> Generation</a:t>
          </a:r>
        </a:p>
      </dgm:t>
    </dgm:pt>
    <dgm:pt modelId="{935646C7-02F7-49A0-8F09-849BBB8F94F6}" type="parTrans" cxnId="{DCFF36E3-ECB4-417A-A41E-7BE300469FB1}">
      <dgm:prSet/>
      <dgm:spPr/>
      <dgm:t>
        <a:bodyPr/>
        <a:lstStyle/>
        <a:p>
          <a:endParaRPr lang="de-DE"/>
        </a:p>
      </dgm:t>
    </dgm:pt>
    <dgm:pt modelId="{C5868AE7-B9B2-4D15-B5D7-3CE80B8EDAAE}" type="sibTrans" cxnId="{DCFF36E3-ECB4-417A-A41E-7BE300469FB1}">
      <dgm:prSet/>
      <dgm:spPr/>
      <dgm:t>
        <a:bodyPr/>
        <a:lstStyle/>
        <a:p>
          <a:endParaRPr lang="de-DE"/>
        </a:p>
      </dgm:t>
    </dgm:pt>
    <dgm:pt modelId="{E1BBAFB3-851B-4C25-B1C8-3723029B667D}">
      <dgm:prSet phldrT="[Text]"/>
      <dgm:spPr>
        <a:noFill/>
        <a:ln>
          <a:noFill/>
        </a:ln>
      </dgm:spPr>
      <dgm:t>
        <a:bodyPr/>
        <a:lstStyle/>
        <a:p>
          <a:r>
            <a:rPr lang="de-DE" dirty="0">
              <a:noFill/>
            </a:rPr>
            <a:t>Computergestützte Systeme</a:t>
          </a:r>
        </a:p>
      </dgm:t>
    </dgm:pt>
    <dgm:pt modelId="{7257186F-82F6-4EE0-8EEA-2A8DC6E36C8D}" type="parTrans" cxnId="{F3DDAFE6-606A-4D37-B881-C4B3C26ACF37}">
      <dgm:prSet/>
      <dgm:spPr/>
      <dgm:t>
        <a:bodyPr/>
        <a:lstStyle/>
        <a:p>
          <a:endParaRPr lang="de-DE"/>
        </a:p>
      </dgm:t>
    </dgm:pt>
    <dgm:pt modelId="{01D08D10-D454-4C74-AB3F-472834DDD88F}" type="sibTrans" cxnId="{F3DDAFE6-606A-4D37-B881-C4B3C26ACF37}">
      <dgm:prSet/>
      <dgm:spPr/>
      <dgm:t>
        <a:bodyPr/>
        <a:lstStyle/>
        <a:p>
          <a:endParaRPr lang="de-DE"/>
        </a:p>
      </dgm:t>
    </dgm:pt>
    <dgm:pt modelId="{D4423FB3-7FF1-45EB-BE89-0FFD7D94DFAD}">
      <dgm:prSet phldrT="[Text]"/>
      <dgm:spPr>
        <a:noFill/>
        <a:ln>
          <a:noFill/>
        </a:ln>
      </dgm:spPr>
      <dgm:t>
        <a:bodyPr/>
        <a:lstStyle/>
        <a:p>
          <a:pPr algn="ctr"/>
          <a:r>
            <a:rPr lang="de-DE" dirty="0" err="1">
              <a:solidFill>
                <a:schemeClr val="bg1"/>
              </a:solidFill>
            </a:rPr>
            <a:t>Machine</a:t>
          </a:r>
          <a:r>
            <a:rPr lang="de-DE" dirty="0">
              <a:solidFill>
                <a:schemeClr val="bg1"/>
              </a:solidFill>
            </a:rPr>
            <a:t> Learning (ML)</a:t>
          </a:r>
        </a:p>
      </dgm:t>
    </dgm:pt>
    <dgm:pt modelId="{2DBE39C6-54CF-4593-9FA3-F8E79F715666}" type="sibTrans" cxnId="{4157C5EA-4D9D-4A52-A371-3D80499C4CD5}">
      <dgm:prSet/>
      <dgm:spPr/>
      <dgm:t>
        <a:bodyPr/>
        <a:lstStyle/>
        <a:p>
          <a:endParaRPr lang="de-DE"/>
        </a:p>
      </dgm:t>
    </dgm:pt>
    <dgm:pt modelId="{25715505-650D-4B1A-9D63-02ACD026D5EF}" type="parTrans" cxnId="{4157C5EA-4D9D-4A52-A371-3D80499C4CD5}">
      <dgm:prSet/>
      <dgm:spPr/>
      <dgm:t>
        <a:bodyPr/>
        <a:lstStyle/>
        <a:p>
          <a:endParaRPr lang="de-DE"/>
        </a:p>
      </dgm:t>
    </dgm:pt>
    <dgm:pt modelId="{E583E479-82CC-4645-BCFC-5E00DA2B1309}">
      <dgm:prSet phldrT="[Text]"/>
      <dgm:spPr>
        <a:noFill/>
        <a:ln>
          <a:noFill/>
        </a:ln>
      </dgm:spPr>
      <dgm:t>
        <a:bodyPr/>
        <a:lstStyle/>
        <a:p>
          <a:pPr algn="ctr"/>
          <a:r>
            <a:rPr lang="de-DE" dirty="0">
              <a:solidFill>
                <a:schemeClr val="bg1"/>
              </a:solidFill>
            </a:rPr>
            <a:t>Large Language Models (LLM)</a:t>
          </a:r>
        </a:p>
      </dgm:t>
    </dgm:pt>
    <dgm:pt modelId="{303992A1-6A09-40BB-93C9-D78E6F846EC5}" type="sibTrans" cxnId="{906142A3-F8C5-4CF3-A58C-911903C27F2D}">
      <dgm:prSet/>
      <dgm:spPr/>
      <dgm:t>
        <a:bodyPr/>
        <a:lstStyle/>
        <a:p>
          <a:endParaRPr lang="de-DE"/>
        </a:p>
      </dgm:t>
    </dgm:pt>
    <dgm:pt modelId="{E6B2D1AC-26DA-452C-A5AB-A73F99DDC5C5}" type="parTrans" cxnId="{906142A3-F8C5-4CF3-A58C-911903C27F2D}">
      <dgm:prSet/>
      <dgm:spPr/>
      <dgm:t>
        <a:bodyPr/>
        <a:lstStyle/>
        <a:p>
          <a:endParaRPr lang="de-DE"/>
        </a:p>
      </dgm:t>
    </dgm:pt>
    <dgm:pt modelId="{7BDD9F46-4505-4A7A-B92C-272245194C4F}">
      <dgm:prSet phldrT="[Text]"/>
      <dgm:spPr>
        <a:noFill/>
        <a:ln>
          <a:noFill/>
        </a:ln>
      </dgm:spPr>
      <dgm:t>
        <a:bodyPr/>
        <a:lstStyle/>
        <a:p>
          <a:pPr algn="ctr"/>
          <a:r>
            <a:rPr lang="de-DE" dirty="0">
              <a:solidFill>
                <a:schemeClr val="bg1"/>
              </a:solidFill>
            </a:rPr>
            <a:t>Generative AI (</a:t>
          </a:r>
          <a:r>
            <a:rPr lang="de-DE" dirty="0" err="1">
              <a:solidFill>
                <a:schemeClr val="bg1"/>
              </a:solidFill>
            </a:rPr>
            <a:t>genAI</a:t>
          </a:r>
          <a:r>
            <a:rPr lang="de-DE" dirty="0">
              <a:solidFill>
                <a:schemeClr val="bg1"/>
              </a:solidFill>
            </a:rPr>
            <a:t>)</a:t>
          </a:r>
        </a:p>
      </dgm:t>
    </dgm:pt>
    <dgm:pt modelId="{007FDB39-C442-4E62-9A55-1C90659C1F68}" type="sibTrans" cxnId="{E9169A73-BBD2-4915-9764-56C9147738C9}">
      <dgm:prSet/>
      <dgm:spPr/>
      <dgm:t>
        <a:bodyPr/>
        <a:lstStyle/>
        <a:p>
          <a:endParaRPr lang="de-DE"/>
        </a:p>
      </dgm:t>
    </dgm:pt>
    <dgm:pt modelId="{995BCDC4-2D70-4D8A-BDB6-6EA60E658A96}" type="parTrans" cxnId="{E9169A73-BBD2-4915-9764-56C9147738C9}">
      <dgm:prSet/>
      <dgm:spPr/>
      <dgm:t>
        <a:bodyPr/>
        <a:lstStyle/>
        <a:p>
          <a:endParaRPr lang="de-DE"/>
        </a:p>
      </dgm:t>
    </dgm:pt>
    <dgm:pt modelId="{5FD67E93-43F8-4ED6-AC64-8ACE0FFE2632}">
      <dgm:prSet phldrT="[Text]"/>
      <dgm:spPr>
        <a:noFill/>
        <a:ln>
          <a:noFill/>
        </a:ln>
      </dgm:spPr>
      <dgm:t>
        <a:bodyPr/>
        <a:lstStyle/>
        <a:p>
          <a:pPr algn="ctr"/>
          <a:r>
            <a:rPr lang="de-DE" dirty="0">
              <a:solidFill>
                <a:schemeClr val="bg1"/>
              </a:solidFill>
            </a:rPr>
            <a:t>…</a:t>
          </a:r>
        </a:p>
      </dgm:t>
    </dgm:pt>
    <dgm:pt modelId="{EB07E659-5A27-4CB4-B402-EA820FB0351B}" type="sibTrans" cxnId="{ACB9D078-C65F-48AA-9753-6E7AEC9A8A1B}">
      <dgm:prSet/>
      <dgm:spPr/>
      <dgm:t>
        <a:bodyPr/>
        <a:lstStyle/>
        <a:p>
          <a:endParaRPr lang="de-DE"/>
        </a:p>
      </dgm:t>
    </dgm:pt>
    <dgm:pt modelId="{7C150A0C-B824-45FC-B017-F7401DCD91D0}" type="parTrans" cxnId="{ACB9D078-C65F-48AA-9753-6E7AEC9A8A1B}">
      <dgm:prSet/>
      <dgm:spPr/>
      <dgm:t>
        <a:bodyPr/>
        <a:lstStyle/>
        <a:p>
          <a:endParaRPr lang="de-DE"/>
        </a:p>
      </dgm:t>
    </dgm:pt>
    <dgm:pt modelId="{479725DA-7794-4245-BD74-EEF695AD7CF8}">
      <dgm:prSet phldrT="[Text]"/>
      <dgm:spPr>
        <a:noFill/>
        <a:ln>
          <a:noFill/>
        </a:ln>
      </dgm:spPr>
      <dgm:t>
        <a:bodyPr/>
        <a:lstStyle/>
        <a:p>
          <a:r>
            <a:rPr lang="de-DE" dirty="0"/>
            <a:t>      (RAG)</a:t>
          </a:r>
        </a:p>
      </dgm:t>
    </dgm:pt>
    <dgm:pt modelId="{E16F23AC-8162-4DE1-95DC-7B7D84CFDB19}" type="sibTrans" cxnId="{A55AC25E-93A3-48C1-8AF8-98694548F947}">
      <dgm:prSet/>
      <dgm:spPr/>
      <dgm:t>
        <a:bodyPr/>
        <a:lstStyle/>
        <a:p>
          <a:endParaRPr lang="de-DE"/>
        </a:p>
      </dgm:t>
    </dgm:pt>
    <dgm:pt modelId="{A84A4DA2-06A7-4B1E-A4CF-0A859F9E3735}" type="parTrans" cxnId="{A55AC25E-93A3-48C1-8AF8-98694548F947}">
      <dgm:prSet/>
      <dgm:spPr/>
      <dgm:t>
        <a:bodyPr/>
        <a:lstStyle/>
        <a:p>
          <a:endParaRPr lang="de-DE"/>
        </a:p>
      </dgm:t>
    </dgm:pt>
    <dgm:pt modelId="{08A6F38C-919C-4F8A-B257-8D5C39135B73}" type="pres">
      <dgm:prSet presAssocID="{B43D28B7-FD5A-4096-80D0-C70432152720}" presName="Name0" presStyleCnt="0">
        <dgm:presLayoutVars>
          <dgm:chMax val="5"/>
          <dgm:chPref val="5"/>
          <dgm:dir/>
          <dgm:animLvl val="lvl"/>
        </dgm:presLayoutVars>
      </dgm:prSet>
      <dgm:spPr/>
    </dgm:pt>
    <dgm:pt modelId="{FF658AA1-3184-4E71-A763-40E925F2C7BA}" type="pres">
      <dgm:prSet presAssocID="{9153D60B-FAF9-41C0-868D-BB2B0181CCF7}" presName="parentText1" presStyleLbl="node1" presStyleIdx="0" presStyleCnt="4">
        <dgm:presLayoutVars>
          <dgm:chMax/>
          <dgm:chPref val="3"/>
          <dgm:bulletEnabled val="1"/>
        </dgm:presLayoutVars>
      </dgm:prSet>
      <dgm:spPr/>
    </dgm:pt>
    <dgm:pt modelId="{01409ECE-9D3B-4B06-A870-53C8EF8C45D5}" type="pres">
      <dgm:prSet presAssocID="{8C29C110-1C52-42AC-AFBB-A39D72D27AC5}" presName="parentText2" presStyleLbl="node1" presStyleIdx="1" presStyleCnt="4" custLinFactNeighborY="66852">
        <dgm:presLayoutVars>
          <dgm:chMax/>
          <dgm:chPref val="3"/>
          <dgm:bulletEnabled val="1"/>
        </dgm:presLayoutVars>
      </dgm:prSet>
      <dgm:spPr/>
    </dgm:pt>
    <dgm:pt modelId="{970C314B-5977-4A26-97CB-837FD3FDBA11}" type="pres">
      <dgm:prSet presAssocID="{E1BBAFB3-851B-4C25-B1C8-3723029B667D}" presName="parentText3" presStyleLbl="node1" presStyleIdx="2" presStyleCnt="4">
        <dgm:presLayoutVars>
          <dgm:chMax/>
          <dgm:chPref val="3"/>
          <dgm:bulletEnabled val="1"/>
        </dgm:presLayoutVars>
      </dgm:prSet>
      <dgm:spPr/>
    </dgm:pt>
    <dgm:pt modelId="{03BFDCEE-4F0E-45C7-A567-46AF58B18FD7}" type="pres">
      <dgm:prSet presAssocID="{479725DA-7794-4245-BD74-EEF695AD7CF8}" presName="parentText4" presStyleLbl="node1" presStyleIdx="3" presStyleCnt="4">
        <dgm:presLayoutVars>
          <dgm:chMax/>
          <dgm:chPref val="3"/>
          <dgm:bulletEnabled val="1"/>
        </dgm:presLayoutVars>
      </dgm:prSet>
      <dgm:spPr/>
    </dgm:pt>
    <dgm:pt modelId="{510018D8-3D8D-4ED3-9E65-3CBDC9B3CCB4}" type="pres">
      <dgm:prSet presAssocID="{479725DA-7794-4245-BD74-EEF695AD7CF8}" presName="childText4" presStyleLbl="solidAlignAcc1" presStyleIdx="0" presStyleCnt="1">
        <dgm:presLayoutVars>
          <dgm:chMax val="0"/>
          <dgm:chPref val="0"/>
          <dgm:bulletEnabled val="1"/>
        </dgm:presLayoutVars>
      </dgm:prSet>
      <dgm:spPr/>
    </dgm:pt>
  </dgm:ptLst>
  <dgm:cxnLst>
    <dgm:cxn modelId="{BFD22D02-57EA-41C2-8D40-D6D3B02164CA}" type="presOf" srcId="{7BDD9F46-4505-4A7A-B92C-272245194C4F}" destId="{510018D8-3D8D-4ED3-9E65-3CBDC9B3CCB4}" srcOrd="0" destOrd="2" presId="urn:microsoft.com/office/officeart/2009/3/layout/IncreasingArrowsProcess"/>
    <dgm:cxn modelId="{F4886808-4EFB-4C93-B219-8CD7EA4A98DC}" type="presOf" srcId="{B43D28B7-FD5A-4096-80D0-C70432152720}" destId="{08A6F38C-919C-4F8A-B257-8D5C39135B73}" srcOrd="0" destOrd="0" presId="urn:microsoft.com/office/officeart/2009/3/layout/IncreasingArrowsProcess"/>
    <dgm:cxn modelId="{7EB5DB25-8B68-4C6D-8828-AC86116C8C01}" type="presOf" srcId="{E1BBAFB3-851B-4C25-B1C8-3723029B667D}" destId="{970C314B-5977-4A26-97CB-837FD3FDBA11}" srcOrd="0" destOrd="0" presId="urn:microsoft.com/office/officeart/2009/3/layout/IncreasingArrowsProcess"/>
    <dgm:cxn modelId="{A55AC25E-93A3-48C1-8AF8-98694548F947}" srcId="{B43D28B7-FD5A-4096-80D0-C70432152720}" destId="{479725DA-7794-4245-BD74-EEF695AD7CF8}" srcOrd="3" destOrd="0" parTransId="{A84A4DA2-06A7-4B1E-A4CF-0A859F9E3735}" sibTransId="{E16F23AC-8162-4DE1-95DC-7B7D84CFDB19}"/>
    <dgm:cxn modelId="{4F5E9069-77FB-4E5F-A80B-432AC09EFE51}" srcId="{B43D28B7-FD5A-4096-80D0-C70432152720}" destId="{9153D60B-FAF9-41C0-868D-BB2B0181CCF7}" srcOrd="0" destOrd="0" parTransId="{529AF376-B4B2-459E-855D-FA26678785C0}" sibTransId="{D832C6CB-0650-435F-B0F4-2A9A237E1765}"/>
    <dgm:cxn modelId="{E9169A73-BBD2-4915-9764-56C9147738C9}" srcId="{479725DA-7794-4245-BD74-EEF695AD7CF8}" destId="{7BDD9F46-4505-4A7A-B92C-272245194C4F}" srcOrd="2" destOrd="0" parTransId="{995BCDC4-2D70-4D8A-BDB6-6EA60E658A96}" sibTransId="{007FDB39-C442-4E62-9A55-1C90659C1F68}"/>
    <dgm:cxn modelId="{C1BE3F54-3719-461C-B37D-53EE551FCCEC}" type="presOf" srcId="{9153D60B-FAF9-41C0-868D-BB2B0181CCF7}" destId="{FF658AA1-3184-4E71-A763-40E925F2C7BA}" srcOrd="0" destOrd="0" presId="urn:microsoft.com/office/officeart/2009/3/layout/IncreasingArrowsProcess"/>
    <dgm:cxn modelId="{4C075054-A7B8-4354-B52D-2E55CD005C4D}" type="presOf" srcId="{5FD67E93-43F8-4ED6-AC64-8ACE0FFE2632}" destId="{510018D8-3D8D-4ED3-9E65-3CBDC9B3CCB4}" srcOrd="0" destOrd="3" presId="urn:microsoft.com/office/officeart/2009/3/layout/IncreasingArrowsProcess"/>
    <dgm:cxn modelId="{ACB9D078-C65F-48AA-9753-6E7AEC9A8A1B}" srcId="{479725DA-7794-4245-BD74-EEF695AD7CF8}" destId="{5FD67E93-43F8-4ED6-AC64-8ACE0FFE2632}" srcOrd="3" destOrd="0" parTransId="{7C150A0C-B824-45FC-B017-F7401DCD91D0}" sibTransId="{EB07E659-5A27-4CB4-B402-EA820FB0351B}"/>
    <dgm:cxn modelId="{B692CB99-01D9-42C3-BFB9-175ED34AE071}" type="presOf" srcId="{D4423FB3-7FF1-45EB-BE89-0FFD7D94DFAD}" destId="{510018D8-3D8D-4ED3-9E65-3CBDC9B3CCB4}" srcOrd="0" destOrd="0" presId="urn:microsoft.com/office/officeart/2009/3/layout/IncreasingArrowsProcess"/>
    <dgm:cxn modelId="{906142A3-F8C5-4CF3-A58C-911903C27F2D}" srcId="{479725DA-7794-4245-BD74-EEF695AD7CF8}" destId="{E583E479-82CC-4645-BCFC-5E00DA2B1309}" srcOrd="1" destOrd="0" parTransId="{E6B2D1AC-26DA-452C-A5AB-A73F99DDC5C5}" sibTransId="{303992A1-6A09-40BB-93C9-D78E6F846EC5}"/>
    <dgm:cxn modelId="{15D335A5-27E2-4367-8010-DB85A5760487}" type="presOf" srcId="{8C29C110-1C52-42AC-AFBB-A39D72D27AC5}" destId="{01409ECE-9D3B-4B06-A870-53C8EF8C45D5}" srcOrd="0" destOrd="0" presId="urn:microsoft.com/office/officeart/2009/3/layout/IncreasingArrowsProcess"/>
    <dgm:cxn modelId="{A9D31DAC-780C-4C33-8285-C5630FACC24C}" type="presOf" srcId="{479725DA-7794-4245-BD74-EEF695AD7CF8}" destId="{03BFDCEE-4F0E-45C7-A567-46AF58B18FD7}" srcOrd="0" destOrd="0" presId="urn:microsoft.com/office/officeart/2009/3/layout/IncreasingArrowsProcess"/>
    <dgm:cxn modelId="{AC2020CC-F884-41DE-A818-AC72588DEFA6}" type="presOf" srcId="{E583E479-82CC-4645-BCFC-5E00DA2B1309}" destId="{510018D8-3D8D-4ED3-9E65-3CBDC9B3CCB4}" srcOrd="0" destOrd="1" presId="urn:microsoft.com/office/officeart/2009/3/layout/IncreasingArrowsProcess"/>
    <dgm:cxn modelId="{DCFF36E3-ECB4-417A-A41E-7BE300469FB1}" srcId="{B43D28B7-FD5A-4096-80D0-C70432152720}" destId="{8C29C110-1C52-42AC-AFBB-A39D72D27AC5}" srcOrd="1" destOrd="0" parTransId="{935646C7-02F7-49A0-8F09-849BBB8F94F6}" sibTransId="{C5868AE7-B9B2-4D15-B5D7-3CE80B8EDAAE}"/>
    <dgm:cxn modelId="{F3DDAFE6-606A-4D37-B881-C4B3C26ACF37}" srcId="{B43D28B7-FD5A-4096-80D0-C70432152720}" destId="{E1BBAFB3-851B-4C25-B1C8-3723029B667D}" srcOrd="2" destOrd="0" parTransId="{7257186F-82F6-4EE0-8EEA-2A8DC6E36C8D}" sibTransId="{01D08D10-D454-4C74-AB3F-472834DDD88F}"/>
    <dgm:cxn modelId="{4157C5EA-4D9D-4A52-A371-3D80499C4CD5}" srcId="{479725DA-7794-4245-BD74-EEF695AD7CF8}" destId="{D4423FB3-7FF1-45EB-BE89-0FFD7D94DFAD}" srcOrd="0" destOrd="0" parTransId="{25715505-650D-4B1A-9D63-02ACD026D5EF}" sibTransId="{2DBE39C6-54CF-4593-9FA3-F8E79F715666}"/>
    <dgm:cxn modelId="{0B7851B8-0AE3-466C-92DA-7D10B9CB9A4A}" type="presParOf" srcId="{08A6F38C-919C-4F8A-B257-8D5C39135B73}" destId="{FF658AA1-3184-4E71-A763-40E925F2C7BA}" srcOrd="0" destOrd="0" presId="urn:microsoft.com/office/officeart/2009/3/layout/IncreasingArrowsProcess"/>
    <dgm:cxn modelId="{AC8CEB2C-4C42-43DE-8BA9-0AC858F77556}" type="presParOf" srcId="{08A6F38C-919C-4F8A-B257-8D5C39135B73}" destId="{01409ECE-9D3B-4B06-A870-53C8EF8C45D5}" srcOrd="1" destOrd="0" presId="urn:microsoft.com/office/officeart/2009/3/layout/IncreasingArrowsProcess"/>
    <dgm:cxn modelId="{F91E757A-0DB2-4954-B571-4E905B60B464}" type="presParOf" srcId="{08A6F38C-919C-4F8A-B257-8D5C39135B73}" destId="{970C314B-5977-4A26-97CB-837FD3FDBA11}" srcOrd="2" destOrd="0" presId="urn:microsoft.com/office/officeart/2009/3/layout/IncreasingArrowsProcess"/>
    <dgm:cxn modelId="{9EE36DEB-A5B7-497C-94C4-5667428D1E35}" type="presParOf" srcId="{08A6F38C-919C-4F8A-B257-8D5C39135B73}" destId="{03BFDCEE-4F0E-45C7-A567-46AF58B18FD7}" srcOrd="3" destOrd="0" presId="urn:microsoft.com/office/officeart/2009/3/layout/IncreasingArrowsProcess"/>
    <dgm:cxn modelId="{13FD858F-6789-4095-A8A8-2A7BF21ED818}" type="presParOf" srcId="{08A6F38C-919C-4F8A-B257-8D5C39135B73}" destId="{510018D8-3D8D-4ED3-9E65-3CBDC9B3CCB4}" srcOrd="4"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3D28B7-FD5A-4096-80D0-C70432152720}"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de-DE"/>
        </a:p>
      </dgm:t>
    </dgm:pt>
    <dgm:pt modelId="{9153D60B-FAF9-41C0-868D-BB2B0181CCF7}">
      <dgm:prSet phldrT="[Text]"/>
      <dgm:spPr>
        <a:noFill/>
        <a:ln>
          <a:noFill/>
        </a:ln>
      </dgm:spPr>
      <dgm:t>
        <a:bodyPr/>
        <a:lstStyle/>
        <a:p>
          <a:pPr algn="l"/>
          <a:r>
            <a:rPr lang="de-DE" dirty="0">
              <a:noFill/>
            </a:rPr>
            <a:t>Persönlicher</a:t>
          </a:r>
          <a:r>
            <a:rPr lang="de-DE" dirty="0"/>
            <a:t> kollegialer Austausch</a:t>
          </a:r>
        </a:p>
      </dgm:t>
    </dgm:pt>
    <dgm:pt modelId="{529AF376-B4B2-459E-855D-FA26678785C0}" type="parTrans" cxnId="{4F5E9069-77FB-4E5F-A80B-432AC09EFE51}">
      <dgm:prSet/>
      <dgm:spPr/>
      <dgm:t>
        <a:bodyPr/>
        <a:lstStyle/>
        <a:p>
          <a:endParaRPr lang="de-DE"/>
        </a:p>
      </dgm:t>
    </dgm:pt>
    <dgm:pt modelId="{D832C6CB-0650-435F-B0F4-2A9A237E1765}" type="sibTrans" cxnId="{4F5E9069-77FB-4E5F-A80B-432AC09EFE51}">
      <dgm:prSet/>
      <dgm:spPr/>
      <dgm:t>
        <a:bodyPr/>
        <a:lstStyle/>
        <a:p>
          <a:endParaRPr lang="de-DE"/>
        </a:p>
      </dgm:t>
    </dgm:pt>
    <dgm:pt modelId="{8C29C110-1C52-42AC-AFBB-A39D72D27AC5}">
      <dgm:prSet phldrT="[Text]"/>
      <dgm:spPr>
        <a:solidFill>
          <a:srgbClr val="C96215"/>
        </a:solidFill>
        <a:ln>
          <a:solidFill>
            <a:srgbClr val="C96215"/>
          </a:solidFill>
        </a:ln>
      </dgm:spPr>
      <dgm:t>
        <a:bodyPr/>
        <a:lstStyle/>
        <a:p>
          <a:r>
            <a:rPr lang="de-DE" dirty="0"/>
            <a:t>Retrieval-</a:t>
          </a:r>
          <a:r>
            <a:rPr lang="de-DE" dirty="0" err="1"/>
            <a:t>Augmented</a:t>
          </a:r>
          <a:r>
            <a:rPr lang="de-DE" dirty="0"/>
            <a:t> Generation</a:t>
          </a:r>
        </a:p>
      </dgm:t>
    </dgm:pt>
    <dgm:pt modelId="{935646C7-02F7-49A0-8F09-849BBB8F94F6}" type="parTrans" cxnId="{DCFF36E3-ECB4-417A-A41E-7BE300469FB1}">
      <dgm:prSet/>
      <dgm:spPr/>
      <dgm:t>
        <a:bodyPr/>
        <a:lstStyle/>
        <a:p>
          <a:endParaRPr lang="de-DE"/>
        </a:p>
      </dgm:t>
    </dgm:pt>
    <dgm:pt modelId="{C5868AE7-B9B2-4D15-B5D7-3CE80B8EDAAE}" type="sibTrans" cxnId="{DCFF36E3-ECB4-417A-A41E-7BE300469FB1}">
      <dgm:prSet/>
      <dgm:spPr/>
      <dgm:t>
        <a:bodyPr/>
        <a:lstStyle/>
        <a:p>
          <a:endParaRPr lang="de-DE"/>
        </a:p>
      </dgm:t>
    </dgm:pt>
    <dgm:pt modelId="{E1BBAFB3-851B-4C25-B1C8-3723029B667D}">
      <dgm:prSet phldrT="[Text]"/>
      <dgm:spPr>
        <a:noFill/>
        <a:ln>
          <a:noFill/>
        </a:ln>
      </dgm:spPr>
      <dgm:t>
        <a:bodyPr/>
        <a:lstStyle/>
        <a:p>
          <a:r>
            <a:rPr lang="de-DE" dirty="0">
              <a:noFill/>
            </a:rPr>
            <a:t>Computergestützte Systeme</a:t>
          </a:r>
        </a:p>
      </dgm:t>
    </dgm:pt>
    <dgm:pt modelId="{7257186F-82F6-4EE0-8EEA-2A8DC6E36C8D}" type="parTrans" cxnId="{F3DDAFE6-606A-4D37-B881-C4B3C26ACF37}">
      <dgm:prSet/>
      <dgm:spPr/>
      <dgm:t>
        <a:bodyPr/>
        <a:lstStyle/>
        <a:p>
          <a:endParaRPr lang="de-DE"/>
        </a:p>
      </dgm:t>
    </dgm:pt>
    <dgm:pt modelId="{01D08D10-D454-4C74-AB3F-472834DDD88F}" type="sibTrans" cxnId="{F3DDAFE6-606A-4D37-B881-C4B3C26ACF37}">
      <dgm:prSet/>
      <dgm:spPr/>
      <dgm:t>
        <a:bodyPr/>
        <a:lstStyle/>
        <a:p>
          <a:endParaRPr lang="de-DE"/>
        </a:p>
      </dgm:t>
    </dgm:pt>
    <dgm:pt modelId="{D4423FB3-7FF1-45EB-BE89-0FFD7D94DFAD}">
      <dgm:prSet phldrT="[Text]"/>
      <dgm:spPr>
        <a:noFill/>
        <a:ln>
          <a:noFill/>
        </a:ln>
      </dgm:spPr>
      <dgm:t>
        <a:bodyPr/>
        <a:lstStyle/>
        <a:p>
          <a:pPr algn="ctr"/>
          <a:r>
            <a:rPr lang="de-DE" dirty="0" err="1">
              <a:solidFill>
                <a:schemeClr val="bg1"/>
              </a:solidFill>
            </a:rPr>
            <a:t>Machine</a:t>
          </a:r>
          <a:r>
            <a:rPr lang="de-DE" dirty="0">
              <a:solidFill>
                <a:schemeClr val="bg1"/>
              </a:solidFill>
            </a:rPr>
            <a:t> Learning (ML)</a:t>
          </a:r>
        </a:p>
      </dgm:t>
    </dgm:pt>
    <dgm:pt modelId="{2DBE39C6-54CF-4593-9FA3-F8E79F715666}" type="sibTrans" cxnId="{4157C5EA-4D9D-4A52-A371-3D80499C4CD5}">
      <dgm:prSet/>
      <dgm:spPr/>
      <dgm:t>
        <a:bodyPr/>
        <a:lstStyle/>
        <a:p>
          <a:endParaRPr lang="de-DE"/>
        </a:p>
      </dgm:t>
    </dgm:pt>
    <dgm:pt modelId="{25715505-650D-4B1A-9D63-02ACD026D5EF}" type="parTrans" cxnId="{4157C5EA-4D9D-4A52-A371-3D80499C4CD5}">
      <dgm:prSet/>
      <dgm:spPr/>
      <dgm:t>
        <a:bodyPr/>
        <a:lstStyle/>
        <a:p>
          <a:endParaRPr lang="de-DE"/>
        </a:p>
      </dgm:t>
    </dgm:pt>
    <dgm:pt modelId="{E583E479-82CC-4645-BCFC-5E00DA2B1309}">
      <dgm:prSet phldrT="[Text]"/>
      <dgm:spPr>
        <a:noFill/>
        <a:ln>
          <a:noFill/>
        </a:ln>
      </dgm:spPr>
      <dgm:t>
        <a:bodyPr/>
        <a:lstStyle/>
        <a:p>
          <a:pPr algn="ctr"/>
          <a:r>
            <a:rPr lang="de-DE" dirty="0">
              <a:solidFill>
                <a:schemeClr val="bg1"/>
              </a:solidFill>
            </a:rPr>
            <a:t>Large Language Models (LLM)</a:t>
          </a:r>
        </a:p>
      </dgm:t>
    </dgm:pt>
    <dgm:pt modelId="{303992A1-6A09-40BB-93C9-D78E6F846EC5}" type="sibTrans" cxnId="{906142A3-F8C5-4CF3-A58C-911903C27F2D}">
      <dgm:prSet/>
      <dgm:spPr/>
      <dgm:t>
        <a:bodyPr/>
        <a:lstStyle/>
        <a:p>
          <a:endParaRPr lang="de-DE"/>
        </a:p>
      </dgm:t>
    </dgm:pt>
    <dgm:pt modelId="{E6B2D1AC-26DA-452C-A5AB-A73F99DDC5C5}" type="parTrans" cxnId="{906142A3-F8C5-4CF3-A58C-911903C27F2D}">
      <dgm:prSet/>
      <dgm:spPr/>
      <dgm:t>
        <a:bodyPr/>
        <a:lstStyle/>
        <a:p>
          <a:endParaRPr lang="de-DE"/>
        </a:p>
      </dgm:t>
    </dgm:pt>
    <dgm:pt modelId="{7BDD9F46-4505-4A7A-B92C-272245194C4F}">
      <dgm:prSet phldrT="[Text]"/>
      <dgm:spPr>
        <a:noFill/>
        <a:ln>
          <a:noFill/>
        </a:ln>
      </dgm:spPr>
      <dgm:t>
        <a:bodyPr/>
        <a:lstStyle/>
        <a:p>
          <a:pPr algn="ctr"/>
          <a:r>
            <a:rPr lang="de-DE" dirty="0">
              <a:solidFill>
                <a:schemeClr val="bg1"/>
              </a:solidFill>
            </a:rPr>
            <a:t>Generative AI (</a:t>
          </a:r>
          <a:r>
            <a:rPr lang="de-DE" dirty="0" err="1">
              <a:solidFill>
                <a:schemeClr val="bg1"/>
              </a:solidFill>
            </a:rPr>
            <a:t>genAI</a:t>
          </a:r>
          <a:r>
            <a:rPr lang="de-DE" dirty="0">
              <a:solidFill>
                <a:schemeClr val="bg1"/>
              </a:solidFill>
            </a:rPr>
            <a:t>)</a:t>
          </a:r>
        </a:p>
      </dgm:t>
    </dgm:pt>
    <dgm:pt modelId="{007FDB39-C442-4E62-9A55-1C90659C1F68}" type="sibTrans" cxnId="{E9169A73-BBD2-4915-9764-56C9147738C9}">
      <dgm:prSet/>
      <dgm:spPr/>
      <dgm:t>
        <a:bodyPr/>
        <a:lstStyle/>
        <a:p>
          <a:endParaRPr lang="de-DE"/>
        </a:p>
      </dgm:t>
    </dgm:pt>
    <dgm:pt modelId="{995BCDC4-2D70-4D8A-BDB6-6EA60E658A96}" type="parTrans" cxnId="{E9169A73-BBD2-4915-9764-56C9147738C9}">
      <dgm:prSet/>
      <dgm:spPr/>
      <dgm:t>
        <a:bodyPr/>
        <a:lstStyle/>
        <a:p>
          <a:endParaRPr lang="de-DE"/>
        </a:p>
      </dgm:t>
    </dgm:pt>
    <dgm:pt modelId="{5FD67E93-43F8-4ED6-AC64-8ACE0FFE2632}">
      <dgm:prSet phldrT="[Text]"/>
      <dgm:spPr>
        <a:noFill/>
        <a:ln>
          <a:noFill/>
        </a:ln>
      </dgm:spPr>
      <dgm:t>
        <a:bodyPr/>
        <a:lstStyle/>
        <a:p>
          <a:pPr algn="ctr"/>
          <a:r>
            <a:rPr lang="de-DE" dirty="0">
              <a:solidFill>
                <a:schemeClr val="bg1"/>
              </a:solidFill>
            </a:rPr>
            <a:t>…</a:t>
          </a:r>
        </a:p>
      </dgm:t>
    </dgm:pt>
    <dgm:pt modelId="{EB07E659-5A27-4CB4-B402-EA820FB0351B}" type="sibTrans" cxnId="{ACB9D078-C65F-48AA-9753-6E7AEC9A8A1B}">
      <dgm:prSet/>
      <dgm:spPr/>
      <dgm:t>
        <a:bodyPr/>
        <a:lstStyle/>
        <a:p>
          <a:endParaRPr lang="de-DE"/>
        </a:p>
      </dgm:t>
    </dgm:pt>
    <dgm:pt modelId="{7C150A0C-B824-45FC-B017-F7401DCD91D0}" type="parTrans" cxnId="{ACB9D078-C65F-48AA-9753-6E7AEC9A8A1B}">
      <dgm:prSet/>
      <dgm:spPr/>
      <dgm:t>
        <a:bodyPr/>
        <a:lstStyle/>
        <a:p>
          <a:endParaRPr lang="de-DE"/>
        </a:p>
      </dgm:t>
    </dgm:pt>
    <dgm:pt modelId="{479725DA-7794-4245-BD74-EEF695AD7CF8}">
      <dgm:prSet phldrT="[Text]"/>
      <dgm:spPr>
        <a:noFill/>
        <a:ln>
          <a:noFill/>
        </a:ln>
      </dgm:spPr>
      <dgm:t>
        <a:bodyPr/>
        <a:lstStyle/>
        <a:p>
          <a:r>
            <a:rPr lang="de-DE" dirty="0"/>
            <a:t>      (RAG)</a:t>
          </a:r>
        </a:p>
      </dgm:t>
    </dgm:pt>
    <dgm:pt modelId="{E16F23AC-8162-4DE1-95DC-7B7D84CFDB19}" type="sibTrans" cxnId="{A55AC25E-93A3-48C1-8AF8-98694548F947}">
      <dgm:prSet/>
      <dgm:spPr/>
      <dgm:t>
        <a:bodyPr/>
        <a:lstStyle/>
        <a:p>
          <a:endParaRPr lang="de-DE"/>
        </a:p>
      </dgm:t>
    </dgm:pt>
    <dgm:pt modelId="{A84A4DA2-06A7-4B1E-A4CF-0A859F9E3735}" type="parTrans" cxnId="{A55AC25E-93A3-48C1-8AF8-98694548F947}">
      <dgm:prSet/>
      <dgm:spPr/>
      <dgm:t>
        <a:bodyPr/>
        <a:lstStyle/>
        <a:p>
          <a:endParaRPr lang="de-DE"/>
        </a:p>
      </dgm:t>
    </dgm:pt>
    <dgm:pt modelId="{08A6F38C-919C-4F8A-B257-8D5C39135B73}" type="pres">
      <dgm:prSet presAssocID="{B43D28B7-FD5A-4096-80D0-C70432152720}" presName="Name0" presStyleCnt="0">
        <dgm:presLayoutVars>
          <dgm:chMax val="5"/>
          <dgm:chPref val="5"/>
          <dgm:dir/>
          <dgm:animLvl val="lvl"/>
        </dgm:presLayoutVars>
      </dgm:prSet>
      <dgm:spPr/>
    </dgm:pt>
    <dgm:pt modelId="{FF658AA1-3184-4E71-A763-40E925F2C7BA}" type="pres">
      <dgm:prSet presAssocID="{9153D60B-FAF9-41C0-868D-BB2B0181CCF7}" presName="parentText1" presStyleLbl="node1" presStyleIdx="0" presStyleCnt="4">
        <dgm:presLayoutVars>
          <dgm:chMax/>
          <dgm:chPref val="3"/>
          <dgm:bulletEnabled val="1"/>
        </dgm:presLayoutVars>
      </dgm:prSet>
      <dgm:spPr/>
    </dgm:pt>
    <dgm:pt modelId="{01409ECE-9D3B-4B06-A870-53C8EF8C45D5}" type="pres">
      <dgm:prSet presAssocID="{8C29C110-1C52-42AC-AFBB-A39D72D27AC5}" presName="parentText2" presStyleLbl="node1" presStyleIdx="1" presStyleCnt="4" custLinFactNeighborY="66852">
        <dgm:presLayoutVars>
          <dgm:chMax/>
          <dgm:chPref val="3"/>
          <dgm:bulletEnabled val="1"/>
        </dgm:presLayoutVars>
      </dgm:prSet>
      <dgm:spPr/>
    </dgm:pt>
    <dgm:pt modelId="{970C314B-5977-4A26-97CB-837FD3FDBA11}" type="pres">
      <dgm:prSet presAssocID="{E1BBAFB3-851B-4C25-B1C8-3723029B667D}" presName="parentText3" presStyleLbl="node1" presStyleIdx="2" presStyleCnt="4">
        <dgm:presLayoutVars>
          <dgm:chMax/>
          <dgm:chPref val="3"/>
          <dgm:bulletEnabled val="1"/>
        </dgm:presLayoutVars>
      </dgm:prSet>
      <dgm:spPr/>
    </dgm:pt>
    <dgm:pt modelId="{03BFDCEE-4F0E-45C7-A567-46AF58B18FD7}" type="pres">
      <dgm:prSet presAssocID="{479725DA-7794-4245-BD74-EEF695AD7CF8}" presName="parentText4" presStyleLbl="node1" presStyleIdx="3" presStyleCnt="4">
        <dgm:presLayoutVars>
          <dgm:chMax/>
          <dgm:chPref val="3"/>
          <dgm:bulletEnabled val="1"/>
        </dgm:presLayoutVars>
      </dgm:prSet>
      <dgm:spPr/>
    </dgm:pt>
    <dgm:pt modelId="{510018D8-3D8D-4ED3-9E65-3CBDC9B3CCB4}" type="pres">
      <dgm:prSet presAssocID="{479725DA-7794-4245-BD74-EEF695AD7CF8}" presName="childText4" presStyleLbl="solidAlignAcc1" presStyleIdx="0" presStyleCnt="1">
        <dgm:presLayoutVars>
          <dgm:chMax val="0"/>
          <dgm:chPref val="0"/>
          <dgm:bulletEnabled val="1"/>
        </dgm:presLayoutVars>
      </dgm:prSet>
      <dgm:spPr/>
    </dgm:pt>
  </dgm:ptLst>
  <dgm:cxnLst>
    <dgm:cxn modelId="{BFD22D02-57EA-41C2-8D40-D6D3B02164CA}" type="presOf" srcId="{7BDD9F46-4505-4A7A-B92C-272245194C4F}" destId="{510018D8-3D8D-4ED3-9E65-3CBDC9B3CCB4}" srcOrd="0" destOrd="2" presId="urn:microsoft.com/office/officeart/2009/3/layout/IncreasingArrowsProcess"/>
    <dgm:cxn modelId="{F4886808-4EFB-4C93-B219-8CD7EA4A98DC}" type="presOf" srcId="{B43D28B7-FD5A-4096-80D0-C70432152720}" destId="{08A6F38C-919C-4F8A-B257-8D5C39135B73}" srcOrd="0" destOrd="0" presId="urn:microsoft.com/office/officeart/2009/3/layout/IncreasingArrowsProcess"/>
    <dgm:cxn modelId="{7EB5DB25-8B68-4C6D-8828-AC86116C8C01}" type="presOf" srcId="{E1BBAFB3-851B-4C25-B1C8-3723029B667D}" destId="{970C314B-5977-4A26-97CB-837FD3FDBA11}" srcOrd="0" destOrd="0" presId="urn:microsoft.com/office/officeart/2009/3/layout/IncreasingArrowsProcess"/>
    <dgm:cxn modelId="{A55AC25E-93A3-48C1-8AF8-98694548F947}" srcId="{B43D28B7-FD5A-4096-80D0-C70432152720}" destId="{479725DA-7794-4245-BD74-EEF695AD7CF8}" srcOrd="3" destOrd="0" parTransId="{A84A4DA2-06A7-4B1E-A4CF-0A859F9E3735}" sibTransId="{E16F23AC-8162-4DE1-95DC-7B7D84CFDB19}"/>
    <dgm:cxn modelId="{4F5E9069-77FB-4E5F-A80B-432AC09EFE51}" srcId="{B43D28B7-FD5A-4096-80D0-C70432152720}" destId="{9153D60B-FAF9-41C0-868D-BB2B0181CCF7}" srcOrd="0" destOrd="0" parTransId="{529AF376-B4B2-459E-855D-FA26678785C0}" sibTransId="{D832C6CB-0650-435F-B0F4-2A9A237E1765}"/>
    <dgm:cxn modelId="{E9169A73-BBD2-4915-9764-56C9147738C9}" srcId="{479725DA-7794-4245-BD74-EEF695AD7CF8}" destId="{7BDD9F46-4505-4A7A-B92C-272245194C4F}" srcOrd="2" destOrd="0" parTransId="{995BCDC4-2D70-4D8A-BDB6-6EA60E658A96}" sibTransId="{007FDB39-C442-4E62-9A55-1C90659C1F68}"/>
    <dgm:cxn modelId="{C1BE3F54-3719-461C-B37D-53EE551FCCEC}" type="presOf" srcId="{9153D60B-FAF9-41C0-868D-BB2B0181CCF7}" destId="{FF658AA1-3184-4E71-A763-40E925F2C7BA}" srcOrd="0" destOrd="0" presId="urn:microsoft.com/office/officeart/2009/3/layout/IncreasingArrowsProcess"/>
    <dgm:cxn modelId="{4C075054-A7B8-4354-B52D-2E55CD005C4D}" type="presOf" srcId="{5FD67E93-43F8-4ED6-AC64-8ACE0FFE2632}" destId="{510018D8-3D8D-4ED3-9E65-3CBDC9B3CCB4}" srcOrd="0" destOrd="3" presId="urn:microsoft.com/office/officeart/2009/3/layout/IncreasingArrowsProcess"/>
    <dgm:cxn modelId="{ACB9D078-C65F-48AA-9753-6E7AEC9A8A1B}" srcId="{479725DA-7794-4245-BD74-EEF695AD7CF8}" destId="{5FD67E93-43F8-4ED6-AC64-8ACE0FFE2632}" srcOrd="3" destOrd="0" parTransId="{7C150A0C-B824-45FC-B017-F7401DCD91D0}" sibTransId="{EB07E659-5A27-4CB4-B402-EA820FB0351B}"/>
    <dgm:cxn modelId="{B692CB99-01D9-42C3-BFB9-175ED34AE071}" type="presOf" srcId="{D4423FB3-7FF1-45EB-BE89-0FFD7D94DFAD}" destId="{510018D8-3D8D-4ED3-9E65-3CBDC9B3CCB4}" srcOrd="0" destOrd="0" presId="urn:microsoft.com/office/officeart/2009/3/layout/IncreasingArrowsProcess"/>
    <dgm:cxn modelId="{906142A3-F8C5-4CF3-A58C-911903C27F2D}" srcId="{479725DA-7794-4245-BD74-EEF695AD7CF8}" destId="{E583E479-82CC-4645-BCFC-5E00DA2B1309}" srcOrd="1" destOrd="0" parTransId="{E6B2D1AC-26DA-452C-A5AB-A73F99DDC5C5}" sibTransId="{303992A1-6A09-40BB-93C9-D78E6F846EC5}"/>
    <dgm:cxn modelId="{15D335A5-27E2-4367-8010-DB85A5760487}" type="presOf" srcId="{8C29C110-1C52-42AC-AFBB-A39D72D27AC5}" destId="{01409ECE-9D3B-4B06-A870-53C8EF8C45D5}" srcOrd="0" destOrd="0" presId="urn:microsoft.com/office/officeart/2009/3/layout/IncreasingArrowsProcess"/>
    <dgm:cxn modelId="{A9D31DAC-780C-4C33-8285-C5630FACC24C}" type="presOf" srcId="{479725DA-7794-4245-BD74-EEF695AD7CF8}" destId="{03BFDCEE-4F0E-45C7-A567-46AF58B18FD7}" srcOrd="0" destOrd="0" presId="urn:microsoft.com/office/officeart/2009/3/layout/IncreasingArrowsProcess"/>
    <dgm:cxn modelId="{AC2020CC-F884-41DE-A818-AC72588DEFA6}" type="presOf" srcId="{E583E479-82CC-4645-BCFC-5E00DA2B1309}" destId="{510018D8-3D8D-4ED3-9E65-3CBDC9B3CCB4}" srcOrd="0" destOrd="1" presId="urn:microsoft.com/office/officeart/2009/3/layout/IncreasingArrowsProcess"/>
    <dgm:cxn modelId="{DCFF36E3-ECB4-417A-A41E-7BE300469FB1}" srcId="{B43D28B7-FD5A-4096-80D0-C70432152720}" destId="{8C29C110-1C52-42AC-AFBB-A39D72D27AC5}" srcOrd="1" destOrd="0" parTransId="{935646C7-02F7-49A0-8F09-849BBB8F94F6}" sibTransId="{C5868AE7-B9B2-4D15-B5D7-3CE80B8EDAAE}"/>
    <dgm:cxn modelId="{F3DDAFE6-606A-4D37-B881-C4B3C26ACF37}" srcId="{B43D28B7-FD5A-4096-80D0-C70432152720}" destId="{E1BBAFB3-851B-4C25-B1C8-3723029B667D}" srcOrd="2" destOrd="0" parTransId="{7257186F-82F6-4EE0-8EEA-2A8DC6E36C8D}" sibTransId="{01D08D10-D454-4C74-AB3F-472834DDD88F}"/>
    <dgm:cxn modelId="{4157C5EA-4D9D-4A52-A371-3D80499C4CD5}" srcId="{479725DA-7794-4245-BD74-EEF695AD7CF8}" destId="{D4423FB3-7FF1-45EB-BE89-0FFD7D94DFAD}" srcOrd="0" destOrd="0" parTransId="{25715505-650D-4B1A-9D63-02ACD026D5EF}" sibTransId="{2DBE39C6-54CF-4593-9FA3-F8E79F715666}"/>
    <dgm:cxn modelId="{0B7851B8-0AE3-466C-92DA-7D10B9CB9A4A}" type="presParOf" srcId="{08A6F38C-919C-4F8A-B257-8D5C39135B73}" destId="{FF658AA1-3184-4E71-A763-40E925F2C7BA}" srcOrd="0" destOrd="0" presId="urn:microsoft.com/office/officeart/2009/3/layout/IncreasingArrowsProcess"/>
    <dgm:cxn modelId="{AC8CEB2C-4C42-43DE-8BA9-0AC858F77556}" type="presParOf" srcId="{08A6F38C-919C-4F8A-B257-8D5C39135B73}" destId="{01409ECE-9D3B-4B06-A870-53C8EF8C45D5}" srcOrd="1" destOrd="0" presId="urn:microsoft.com/office/officeart/2009/3/layout/IncreasingArrowsProcess"/>
    <dgm:cxn modelId="{F91E757A-0DB2-4954-B571-4E905B60B464}" type="presParOf" srcId="{08A6F38C-919C-4F8A-B257-8D5C39135B73}" destId="{970C314B-5977-4A26-97CB-837FD3FDBA11}" srcOrd="2" destOrd="0" presId="urn:microsoft.com/office/officeart/2009/3/layout/IncreasingArrowsProcess"/>
    <dgm:cxn modelId="{9EE36DEB-A5B7-497C-94C4-5667428D1E35}" type="presParOf" srcId="{08A6F38C-919C-4F8A-B257-8D5C39135B73}" destId="{03BFDCEE-4F0E-45C7-A567-46AF58B18FD7}" srcOrd="3" destOrd="0" presId="urn:microsoft.com/office/officeart/2009/3/layout/IncreasingArrowsProcess"/>
    <dgm:cxn modelId="{13FD858F-6789-4095-A8A8-2A7BF21ED818}" type="presParOf" srcId="{08A6F38C-919C-4F8A-B257-8D5C39135B73}" destId="{510018D8-3D8D-4ED3-9E65-3CBDC9B3CCB4}" srcOrd="4"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8AA1-3184-4E71-A763-40E925F2C7BA}">
      <dsp:nvSpPr>
        <dsp:cNvPr id="0" name=""/>
        <dsp:cNvSpPr/>
      </dsp:nvSpPr>
      <dsp:spPr>
        <a:xfrm>
          <a:off x="1218447" y="30766"/>
          <a:ext cx="6599601" cy="960802"/>
        </a:xfrm>
        <a:prstGeom prst="rightArrow">
          <a:avLst>
            <a:gd name="adj1" fmla="val 50000"/>
            <a:gd name="adj2" fmla="val 50000"/>
          </a:avLst>
        </a:prstGeom>
        <a:solidFill>
          <a:srgbClr val="00618F"/>
        </a:solidFill>
        <a:ln w="25400" cap="flat" cmpd="sng" algn="ctr">
          <a:solidFill>
            <a:srgbClr val="00618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Persönlicher kollegialer Austausch</a:t>
          </a:r>
        </a:p>
      </dsp:txBody>
      <dsp:txXfrm>
        <a:off x="1218447" y="270967"/>
        <a:ext cx="6359401" cy="480401"/>
      </dsp:txXfrm>
    </dsp:sp>
    <dsp:sp modelId="{0D3A380C-3065-4F40-BCA2-079DE49DBCCF}">
      <dsp:nvSpPr>
        <dsp:cNvPr id="0" name=""/>
        <dsp:cNvSpPr/>
      </dsp:nvSpPr>
      <dsp:spPr>
        <a:xfrm>
          <a:off x="1218447" y="773251"/>
          <a:ext cx="1521208" cy="1777195"/>
        </a:xfrm>
        <a:prstGeom prst="rect">
          <a:avLst/>
        </a:prstGeom>
        <a:solidFill>
          <a:schemeClr val="lt1">
            <a:hueOff val="0"/>
            <a:satOff val="0"/>
            <a:lumOff val="0"/>
            <a:alphaOff val="0"/>
          </a:schemeClr>
        </a:solidFill>
        <a:ln w="25400" cap="flat" cmpd="sng" algn="ctr">
          <a:solidFill>
            <a:srgbClr val="00618F"/>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endParaRPr lang="de-DE" sz="1500" kern="1200" dirty="0"/>
        </a:p>
        <a:p>
          <a:pPr marL="0" lvl="0" indent="0" algn="ctr" defTabSz="666750">
            <a:lnSpc>
              <a:spcPct val="90000"/>
            </a:lnSpc>
            <a:spcBef>
              <a:spcPct val="0"/>
            </a:spcBef>
            <a:spcAft>
              <a:spcPct val="35000"/>
            </a:spcAft>
            <a:buNone/>
          </a:pPr>
          <a:r>
            <a:rPr lang="de-DE" sz="1500" kern="1200" dirty="0"/>
            <a:t>Visiten</a:t>
          </a:r>
        </a:p>
        <a:p>
          <a:pPr marL="0" lvl="0" indent="0" algn="ctr" defTabSz="666750">
            <a:lnSpc>
              <a:spcPct val="90000"/>
            </a:lnSpc>
            <a:spcBef>
              <a:spcPct val="0"/>
            </a:spcBef>
            <a:spcAft>
              <a:spcPct val="35000"/>
            </a:spcAft>
            <a:buNone/>
          </a:pPr>
          <a:r>
            <a:rPr lang="de-DE" sz="1500" kern="1200" dirty="0"/>
            <a:t>Konferenzen</a:t>
          </a:r>
        </a:p>
        <a:p>
          <a:pPr marL="0" lvl="0" indent="0" algn="ctr" defTabSz="666750">
            <a:lnSpc>
              <a:spcPct val="90000"/>
            </a:lnSpc>
            <a:spcBef>
              <a:spcPct val="0"/>
            </a:spcBef>
            <a:spcAft>
              <a:spcPct val="35000"/>
            </a:spcAft>
            <a:buNone/>
          </a:pPr>
          <a:r>
            <a:rPr lang="de-DE" sz="1500" kern="1200" dirty="0"/>
            <a:t>Tumor-Boards</a:t>
          </a:r>
        </a:p>
        <a:p>
          <a:pPr marL="0" lvl="0" indent="0" algn="ctr" defTabSz="666750">
            <a:lnSpc>
              <a:spcPct val="90000"/>
            </a:lnSpc>
            <a:spcBef>
              <a:spcPct val="0"/>
            </a:spcBef>
            <a:spcAft>
              <a:spcPct val="35000"/>
            </a:spcAft>
            <a:buNone/>
          </a:pPr>
          <a:r>
            <a:rPr lang="de-DE" sz="1500" kern="1200" dirty="0"/>
            <a:t>…</a:t>
          </a:r>
        </a:p>
      </dsp:txBody>
      <dsp:txXfrm>
        <a:off x="1218447" y="773251"/>
        <a:ext cx="1521208" cy="1777195"/>
      </dsp:txXfrm>
    </dsp:sp>
    <dsp:sp modelId="{01409ECE-9D3B-4B06-A870-53C8EF8C45D5}">
      <dsp:nvSpPr>
        <dsp:cNvPr id="0" name=""/>
        <dsp:cNvSpPr/>
      </dsp:nvSpPr>
      <dsp:spPr>
        <a:xfrm>
          <a:off x="2739655" y="350920"/>
          <a:ext cx="5078393" cy="960802"/>
        </a:xfrm>
        <a:prstGeom prst="rightArrow">
          <a:avLst>
            <a:gd name="adj1" fmla="val 50000"/>
            <a:gd name="adj2" fmla="val 50000"/>
          </a:avLst>
        </a:prstGeom>
        <a:solidFill>
          <a:srgbClr val="E3BA0F"/>
        </a:solidFill>
        <a:ln w="25400" cap="flat" cmpd="sng" algn="ctr">
          <a:solidFill>
            <a:srgbClr val="E3BA0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Wissenschaftliche Literatur</a:t>
          </a:r>
        </a:p>
      </dsp:txBody>
      <dsp:txXfrm>
        <a:off x="2739655" y="591121"/>
        <a:ext cx="4838193" cy="480401"/>
      </dsp:txXfrm>
    </dsp:sp>
    <dsp:sp modelId="{D3EDE21A-DB6E-462B-99A0-21E1054EA4C5}">
      <dsp:nvSpPr>
        <dsp:cNvPr id="0" name=""/>
        <dsp:cNvSpPr/>
      </dsp:nvSpPr>
      <dsp:spPr>
        <a:xfrm>
          <a:off x="2739655" y="1093405"/>
          <a:ext cx="1521208" cy="1731897"/>
        </a:xfrm>
        <a:prstGeom prst="rect">
          <a:avLst/>
        </a:prstGeom>
        <a:solidFill>
          <a:schemeClr val="lt1">
            <a:hueOff val="0"/>
            <a:satOff val="0"/>
            <a:lumOff val="0"/>
            <a:alphaOff val="0"/>
          </a:schemeClr>
        </a:solidFill>
        <a:ln w="25400" cap="flat" cmpd="sng" algn="ctr">
          <a:solidFill>
            <a:srgbClr val="E3BA0F"/>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endParaRPr lang="de-DE" sz="1500" kern="1200" dirty="0"/>
        </a:p>
        <a:p>
          <a:pPr marL="0" lvl="0" indent="0" algn="ctr" defTabSz="666750">
            <a:lnSpc>
              <a:spcPct val="90000"/>
            </a:lnSpc>
            <a:spcBef>
              <a:spcPct val="0"/>
            </a:spcBef>
            <a:spcAft>
              <a:spcPct val="35000"/>
            </a:spcAft>
            <a:buNone/>
          </a:pPr>
          <a:r>
            <a:rPr lang="de-DE" sz="1500" kern="1200" dirty="0"/>
            <a:t>Leitlinien</a:t>
          </a:r>
        </a:p>
        <a:p>
          <a:pPr marL="0" lvl="0" indent="0" algn="ctr" defTabSz="666750">
            <a:lnSpc>
              <a:spcPct val="90000"/>
            </a:lnSpc>
            <a:spcBef>
              <a:spcPct val="0"/>
            </a:spcBef>
            <a:spcAft>
              <a:spcPct val="35000"/>
            </a:spcAft>
            <a:buNone/>
          </a:pPr>
          <a:r>
            <a:rPr lang="de-DE" sz="1500" kern="1200" dirty="0"/>
            <a:t>Reviews</a:t>
          </a:r>
        </a:p>
        <a:p>
          <a:pPr marL="0" lvl="0" indent="0" algn="ctr" defTabSz="666750">
            <a:lnSpc>
              <a:spcPct val="90000"/>
            </a:lnSpc>
            <a:spcBef>
              <a:spcPct val="0"/>
            </a:spcBef>
            <a:spcAft>
              <a:spcPct val="35000"/>
            </a:spcAft>
            <a:buNone/>
          </a:pPr>
          <a:r>
            <a:rPr lang="de-DE" sz="1500" kern="1200" dirty="0"/>
            <a:t>Case Reports</a:t>
          </a:r>
        </a:p>
        <a:p>
          <a:pPr marL="0" lvl="0" indent="0" algn="ctr" defTabSz="666750">
            <a:lnSpc>
              <a:spcPct val="90000"/>
            </a:lnSpc>
            <a:spcBef>
              <a:spcPct val="0"/>
            </a:spcBef>
            <a:spcAft>
              <a:spcPct val="35000"/>
            </a:spcAft>
            <a:buNone/>
          </a:pPr>
          <a:r>
            <a:rPr lang="de-DE" sz="1500" kern="1200" dirty="0"/>
            <a:t>…</a:t>
          </a:r>
        </a:p>
      </dsp:txBody>
      <dsp:txXfrm>
        <a:off x="2739655" y="1093405"/>
        <a:ext cx="1521208" cy="1731897"/>
      </dsp:txXfrm>
    </dsp:sp>
    <dsp:sp modelId="{970C314B-5977-4A26-97CB-837FD3FDBA11}">
      <dsp:nvSpPr>
        <dsp:cNvPr id="0" name=""/>
        <dsp:cNvSpPr/>
      </dsp:nvSpPr>
      <dsp:spPr>
        <a:xfrm>
          <a:off x="4260863" y="671074"/>
          <a:ext cx="3557185" cy="960802"/>
        </a:xfrm>
        <a:prstGeom prst="rightArrow">
          <a:avLst>
            <a:gd name="adj1" fmla="val 50000"/>
            <a:gd name="adj2" fmla="val 50000"/>
          </a:avLst>
        </a:prstGeom>
        <a:solidFill>
          <a:srgbClr val="737C45"/>
        </a:solidFill>
        <a:ln w="25400" cap="flat" cmpd="sng" algn="ctr">
          <a:solidFill>
            <a:srgbClr val="737C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Computergestützte Systeme</a:t>
          </a:r>
        </a:p>
      </dsp:txBody>
      <dsp:txXfrm>
        <a:off x="4260863" y="911275"/>
        <a:ext cx="3316985" cy="480401"/>
      </dsp:txXfrm>
    </dsp:sp>
    <dsp:sp modelId="{133E7087-D874-4DCA-B9F9-CF646B4C4638}">
      <dsp:nvSpPr>
        <dsp:cNvPr id="0" name=""/>
        <dsp:cNvSpPr/>
      </dsp:nvSpPr>
      <dsp:spPr>
        <a:xfrm>
          <a:off x="4260863" y="1413559"/>
          <a:ext cx="1521208" cy="1743477"/>
        </a:xfrm>
        <a:prstGeom prst="rect">
          <a:avLst/>
        </a:prstGeom>
        <a:solidFill>
          <a:schemeClr val="lt1">
            <a:hueOff val="0"/>
            <a:satOff val="0"/>
            <a:lumOff val="0"/>
            <a:alphaOff val="0"/>
          </a:schemeClr>
        </a:solidFill>
        <a:ln w="25400" cap="flat" cmpd="sng" algn="ctr">
          <a:solidFill>
            <a:srgbClr val="737C45"/>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de-DE" sz="1500" kern="1200" dirty="0"/>
            <a:t>Bayesʼsche Netzwerke</a:t>
          </a:r>
        </a:p>
        <a:p>
          <a:pPr marL="0" lvl="0" indent="0" algn="ctr" defTabSz="666750">
            <a:lnSpc>
              <a:spcPct val="90000"/>
            </a:lnSpc>
            <a:spcBef>
              <a:spcPct val="0"/>
            </a:spcBef>
            <a:spcAft>
              <a:spcPct val="35000"/>
            </a:spcAft>
            <a:buNone/>
          </a:pPr>
          <a:r>
            <a:rPr lang="de-DE" sz="1500" kern="1200" dirty="0"/>
            <a:t>Kausale probabilistische Netzwerke</a:t>
          </a:r>
        </a:p>
        <a:p>
          <a:pPr marL="0" lvl="0" indent="0" algn="ctr" defTabSz="666750">
            <a:lnSpc>
              <a:spcPct val="90000"/>
            </a:lnSpc>
            <a:spcBef>
              <a:spcPct val="0"/>
            </a:spcBef>
            <a:spcAft>
              <a:spcPct val="35000"/>
            </a:spcAft>
            <a:buNone/>
          </a:pPr>
          <a:r>
            <a:rPr lang="de-DE" sz="1500" kern="1200" dirty="0"/>
            <a:t>Regelbasierte Systeme</a:t>
          </a:r>
        </a:p>
      </dsp:txBody>
      <dsp:txXfrm>
        <a:off x="4260863" y="1413559"/>
        <a:ext cx="1521208" cy="1743477"/>
      </dsp:txXfrm>
    </dsp:sp>
    <dsp:sp modelId="{03BFDCEE-4F0E-45C7-A567-46AF58B18FD7}">
      <dsp:nvSpPr>
        <dsp:cNvPr id="0" name=""/>
        <dsp:cNvSpPr/>
      </dsp:nvSpPr>
      <dsp:spPr>
        <a:xfrm>
          <a:off x="5782071" y="991228"/>
          <a:ext cx="2035976" cy="960802"/>
        </a:xfrm>
        <a:prstGeom prst="rightArrow">
          <a:avLst>
            <a:gd name="adj1" fmla="val 50000"/>
            <a:gd name="adj2" fmla="val 50000"/>
          </a:avLst>
        </a:prstGeom>
        <a:solidFill>
          <a:srgbClr val="B3062C"/>
        </a:solidFill>
        <a:ln w="25400" cap="flat" cmpd="sng" algn="ctr">
          <a:solidFill>
            <a:srgbClr val="B3062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KI-Systeme</a:t>
          </a:r>
        </a:p>
      </dsp:txBody>
      <dsp:txXfrm>
        <a:off x="5782071" y="1231429"/>
        <a:ext cx="1795776" cy="480401"/>
      </dsp:txXfrm>
    </dsp:sp>
    <dsp:sp modelId="{510018D8-3D8D-4ED3-9E65-3CBDC9B3CCB4}">
      <dsp:nvSpPr>
        <dsp:cNvPr id="0" name=""/>
        <dsp:cNvSpPr/>
      </dsp:nvSpPr>
      <dsp:spPr>
        <a:xfrm>
          <a:off x="5782071" y="1733713"/>
          <a:ext cx="1535067" cy="1763912"/>
        </a:xfrm>
        <a:prstGeom prst="rect">
          <a:avLst/>
        </a:prstGeom>
        <a:solidFill>
          <a:schemeClr val="lt1">
            <a:hueOff val="0"/>
            <a:satOff val="0"/>
            <a:lumOff val="0"/>
            <a:alphaOff val="0"/>
          </a:schemeClr>
        </a:solidFill>
        <a:ln w="25400" cap="flat" cmpd="sng" algn="ctr">
          <a:solidFill>
            <a:srgbClr val="B3062C"/>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de-DE" sz="1500" kern="1200" dirty="0" err="1"/>
            <a:t>Machine</a:t>
          </a:r>
          <a:r>
            <a:rPr lang="de-DE" sz="1500" kern="1200" dirty="0"/>
            <a:t> Learning (ML)</a:t>
          </a:r>
        </a:p>
        <a:p>
          <a:pPr marL="0" lvl="0" indent="0" algn="ctr" defTabSz="666750">
            <a:lnSpc>
              <a:spcPct val="90000"/>
            </a:lnSpc>
            <a:spcBef>
              <a:spcPct val="0"/>
            </a:spcBef>
            <a:spcAft>
              <a:spcPct val="35000"/>
            </a:spcAft>
            <a:buNone/>
          </a:pPr>
          <a:r>
            <a:rPr lang="de-DE" sz="1500" kern="1200" dirty="0"/>
            <a:t>Large Language Models (LLM)</a:t>
          </a:r>
        </a:p>
        <a:p>
          <a:pPr marL="0" lvl="0" indent="0" algn="ctr" defTabSz="666750">
            <a:lnSpc>
              <a:spcPct val="90000"/>
            </a:lnSpc>
            <a:spcBef>
              <a:spcPct val="0"/>
            </a:spcBef>
            <a:spcAft>
              <a:spcPct val="35000"/>
            </a:spcAft>
            <a:buNone/>
          </a:pPr>
          <a:r>
            <a:rPr lang="de-DE" sz="1500" kern="1200" dirty="0"/>
            <a:t>Generative AI (</a:t>
          </a:r>
          <a:r>
            <a:rPr lang="de-DE" sz="1500" kern="1200" dirty="0" err="1"/>
            <a:t>genAI</a:t>
          </a:r>
          <a:r>
            <a:rPr lang="de-DE" sz="1500" kern="1200" dirty="0"/>
            <a:t>)</a:t>
          </a:r>
        </a:p>
        <a:p>
          <a:pPr marL="0" lvl="0" indent="0" algn="ctr" defTabSz="666750">
            <a:lnSpc>
              <a:spcPct val="90000"/>
            </a:lnSpc>
            <a:spcBef>
              <a:spcPct val="0"/>
            </a:spcBef>
            <a:spcAft>
              <a:spcPct val="35000"/>
            </a:spcAft>
            <a:buNone/>
          </a:pPr>
          <a:r>
            <a:rPr lang="de-DE" sz="1500" kern="1200" dirty="0"/>
            <a:t>…</a:t>
          </a:r>
        </a:p>
      </dsp:txBody>
      <dsp:txXfrm>
        <a:off x="5782071" y="1733713"/>
        <a:ext cx="1535067" cy="1763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8AA1-3184-4E71-A763-40E925F2C7BA}">
      <dsp:nvSpPr>
        <dsp:cNvPr id="0" name=""/>
        <dsp:cNvSpPr/>
      </dsp:nvSpPr>
      <dsp:spPr>
        <a:xfrm>
          <a:off x="1218447" y="30766"/>
          <a:ext cx="6599601" cy="960802"/>
        </a:xfrm>
        <a:prstGeom prst="rightArrow">
          <a:avLst>
            <a:gd name="adj1" fmla="val 50000"/>
            <a:gd name="adj2" fmla="val 50000"/>
          </a:avLst>
        </a:prstGeom>
        <a:solidFill>
          <a:srgbClr val="00618F"/>
        </a:solidFill>
        <a:ln w="25400" cap="flat" cmpd="sng" algn="ctr">
          <a:solidFill>
            <a:srgbClr val="00618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Persönlicher kollegialer Austausch</a:t>
          </a:r>
        </a:p>
      </dsp:txBody>
      <dsp:txXfrm>
        <a:off x="1218447" y="270967"/>
        <a:ext cx="6359401" cy="480401"/>
      </dsp:txXfrm>
    </dsp:sp>
    <dsp:sp modelId="{01409ECE-9D3B-4B06-A870-53C8EF8C45D5}">
      <dsp:nvSpPr>
        <dsp:cNvPr id="0" name=""/>
        <dsp:cNvSpPr/>
      </dsp:nvSpPr>
      <dsp:spPr>
        <a:xfrm>
          <a:off x="2739655" y="350920"/>
          <a:ext cx="5078393" cy="960802"/>
        </a:xfrm>
        <a:prstGeom prst="rightArrow">
          <a:avLst>
            <a:gd name="adj1" fmla="val 50000"/>
            <a:gd name="adj2" fmla="val 50000"/>
          </a:avLst>
        </a:prstGeom>
        <a:solidFill>
          <a:srgbClr val="E3BA0F"/>
        </a:solidFill>
        <a:ln w="25400" cap="flat" cmpd="sng" algn="ctr">
          <a:solidFill>
            <a:srgbClr val="E3BA0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Wissenschaftliche Literatur</a:t>
          </a:r>
        </a:p>
      </dsp:txBody>
      <dsp:txXfrm>
        <a:off x="2739655" y="591121"/>
        <a:ext cx="4838193" cy="480401"/>
      </dsp:txXfrm>
    </dsp:sp>
    <dsp:sp modelId="{970C314B-5977-4A26-97CB-837FD3FDBA11}">
      <dsp:nvSpPr>
        <dsp:cNvPr id="0" name=""/>
        <dsp:cNvSpPr/>
      </dsp:nvSpPr>
      <dsp:spPr>
        <a:xfrm>
          <a:off x="4260863" y="671074"/>
          <a:ext cx="3557185" cy="960802"/>
        </a:xfrm>
        <a:prstGeom prst="rightArrow">
          <a:avLst>
            <a:gd name="adj1" fmla="val 50000"/>
            <a:gd name="adj2" fmla="val 50000"/>
          </a:avLst>
        </a:prstGeom>
        <a:solidFill>
          <a:srgbClr val="737C45"/>
        </a:solidFill>
        <a:ln w="25400" cap="flat" cmpd="sng" algn="ctr">
          <a:solidFill>
            <a:srgbClr val="737C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Computergestützte Systeme</a:t>
          </a:r>
        </a:p>
      </dsp:txBody>
      <dsp:txXfrm>
        <a:off x="4260863" y="911275"/>
        <a:ext cx="3316985" cy="480401"/>
      </dsp:txXfrm>
    </dsp:sp>
    <dsp:sp modelId="{03BFDCEE-4F0E-45C7-A567-46AF58B18FD7}">
      <dsp:nvSpPr>
        <dsp:cNvPr id="0" name=""/>
        <dsp:cNvSpPr/>
      </dsp:nvSpPr>
      <dsp:spPr>
        <a:xfrm>
          <a:off x="5782071" y="991228"/>
          <a:ext cx="2035976" cy="960802"/>
        </a:xfrm>
        <a:prstGeom prst="rightArrow">
          <a:avLst>
            <a:gd name="adj1" fmla="val 50000"/>
            <a:gd name="adj2" fmla="val 50000"/>
          </a:avLst>
        </a:prstGeom>
        <a:solidFill>
          <a:srgbClr val="B3062C"/>
        </a:solidFill>
        <a:ln w="25400" cap="flat" cmpd="sng" algn="ctr">
          <a:solidFill>
            <a:srgbClr val="B3062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KI-Systeme</a:t>
          </a:r>
        </a:p>
      </dsp:txBody>
      <dsp:txXfrm>
        <a:off x="5782071" y="1231429"/>
        <a:ext cx="1795776" cy="480401"/>
      </dsp:txXfrm>
    </dsp:sp>
    <dsp:sp modelId="{510018D8-3D8D-4ED3-9E65-3CBDC9B3CCB4}">
      <dsp:nvSpPr>
        <dsp:cNvPr id="0" name=""/>
        <dsp:cNvSpPr/>
      </dsp:nvSpPr>
      <dsp:spPr>
        <a:xfrm>
          <a:off x="5782071" y="1733713"/>
          <a:ext cx="1535067" cy="1763912"/>
        </a:xfrm>
        <a:prstGeom prst="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de-DE" sz="1500" kern="1200" dirty="0" err="1">
              <a:solidFill>
                <a:schemeClr val="bg1"/>
              </a:solidFill>
            </a:rPr>
            <a:t>Machine</a:t>
          </a:r>
          <a:r>
            <a:rPr lang="de-DE" sz="1500" kern="1200" dirty="0">
              <a:solidFill>
                <a:schemeClr val="bg1"/>
              </a:solidFill>
            </a:rPr>
            <a:t> Learning (ML)</a:t>
          </a:r>
        </a:p>
        <a:p>
          <a:pPr marL="0" lvl="0" indent="0" algn="ctr" defTabSz="666750">
            <a:lnSpc>
              <a:spcPct val="90000"/>
            </a:lnSpc>
            <a:spcBef>
              <a:spcPct val="0"/>
            </a:spcBef>
            <a:spcAft>
              <a:spcPct val="35000"/>
            </a:spcAft>
            <a:buNone/>
          </a:pPr>
          <a:r>
            <a:rPr lang="de-DE" sz="1500" kern="1200" dirty="0">
              <a:solidFill>
                <a:schemeClr val="bg1"/>
              </a:solidFill>
            </a:rPr>
            <a:t>Large Language Models (LLM)</a:t>
          </a:r>
        </a:p>
        <a:p>
          <a:pPr marL="0" lvl="0" indent="0" algn="ctr" defTabSz="666750">
            <a:lnSpc>
              <a:spcPct val="90000"/>
            </a:lnSpc>
            <a:spcBef>
              <a:spcPct val="0"/>
            </a:spcBef>
            <a:spcAft>
              <a:spcPct val="35000"/>
            </a:spcAft>
            <a:buNone/>
          </a:pPr>
          <a:r>
            <a:rPr lang="de-DE" sz="1500" kern="1200" dirty="0">
              <a:solidFill>
                <a:schemeClr val="bg1"/>
              </a:solidFill>
            </a:rPr>
            <a:t>Generative AI (</a:t>
          </a:r>
          <a:r>
            <a:rPr lang="de-DE" sz="1500" kern="1200" dirty="0" err="1">
              <a:solidFill>
                <a:schemeClr val="bg1"/>
              </a:solidFill>
            </a:rPr>
            <a:t>genAI</a:t>
          </a:r>
          <a:r>
            <a:rPr lang="de-DE" sz="1500" kern="1200" dirty="0">
              <a:solidFill>
                <a:schemeClr val="bg1"/>
              </a:solidFill>
            </a:rPr>
            <a:t>)</a:t>
          </a:r>
        </a:p>
        <a:p>
          <a:pPr marL="0" lvl="0" indent="0" algn="ctr" defTabSz="666750">
            <a:lnSpc>
              <a:spcPct val="90000"/>
            </a:lnSpc>
            <a:spcBef>
              <a:spcPct val="0"/>
            </a:spcBef>
            <a:spcAft>
              <a:spcPct val="35000"/>
            </a:spcAft>
            <a:buNone/>
          </a:pPr>
          <a:r>
            <a:rPr lang="de-DE" sz="1500" kern="1200" dirty="0">
              <a:solidFill>
                <a:schemeClr val="bg1"/>
              </a:solidFill>
            </a:rPr>
            <a:t>…</a:t>
          </a:r>
        </a:p>
      </dsp:txBody>
      <dsp:txXfrm>
        <a:off x="5782071" y="1733713"/>
        <a:ext cx="1535067" cy="176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8AA1-3184-4E71-A763-40E925F2C7BA}">
      <dsp:nvSpPr>
        <dsp:cNvPr id="0" name=""/>
        <dsp:cNvSpPr/>
      </dsp:nvSpPr>
      <dsp:spPr>
        <a:xfrm>
          <a:off x="1218447" y="30766"/>
          <a:ext cx="6599601" cy="960802"/>
        </a:xfrm>
        <a:prstGeom prst="rightArrow">
          <a:avLst>
            <a:gd name="adj1" fmla="val 50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noFill/>
            </a:rPr>
            <a:t>Persönlicher</a:t>
          </a:r>
          <a:r>
            <a:rPr lang="de-DE" sz="1800" kern="1200" dirty="0"/>
            <a:t> kollegialer Austausch</a:t>
          </a:r>
        </a:p>
      </dsp:txBody>
      <dsp:txXfrm>
        <a:off x="1218447" y="270967"/>
        <a:ext cx="6359401" cy="480401"/>
      </dsp:txXfrm>
    </dsp:sp>
    <dsp:sp modelId="{01409ECE-9D3B-4B06-A870-53C8EF8C45D5}">
      <dsp:nvSpPr>
        <dsp:cNvPr id="0" name=""/>
        <dsp:cNvSpPr/>
      </dsp:nvSpPr>
      <dsp:spPr>
        <a:xfrm>
          <a:off x="2739655" y="350920"/>
          <a:ext cx="5078393" cy="960802"/>
        </a:xfrm>
        <a:prstGeom prst="rightArrow">
          <a:avLst>
            <a:gd name="adj1" fmla="val 50000"/>
            <a:gd name="adj2" fmla="val 50000"/>
          </a:avLst>
        </a:prstGeom>
        <a:solidFill>
          <a:srgbClr val="E3BA0F"/>
        </a:solidFill>
        <a:ln w="25400" cap="flat" cmpd="sng" algn="ctr">
          <a:solidFill>
            <a:srgbClr val="E3BA0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Wissenschaftliche Literatur</a:t>
          </a:r>
        </a:p>
      </dsp:txBody>
      <dsp:txXfrm>
        <a:off x="2739655" y="591121"/>
        <a:ext cx="4838193" cy="480401"/>
      </dsp:txXfrm>
    </dsp:sp>
    <dsp:sp modelId="{970C314B-5977-4A26-97CB-837FD3FDBA11}">
      <dsp:nvSpPr>
        <dsp:cNvPr id="0" name=""/>
        <dsp:cNvSpPr/>
      </dsp:nvSpPr>
      <dsp:spPr>
        <a:xfrm>
          <a:off x="4260863" y="671074"/>
          <a:ext cx="3557185" cy="960802"/>
        </a:xfrm>
        <a:prstGeom prst="rightArrow">
          <a:avLst>
            <a:gd name="adj1" fmla="val 50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noFill/>
            </a:rPr>
            <a:t>Computergestützte Systeme</a:t>
          </a:r>
        </a:p>
      </dsp:txBody>
      <dsp:txXfrm>
        <a:off x="4260863" y="911275"/>
        <a:ext cx="3316985" cy="480401"/>
      </dsp:txXfrm>
    </dsp:sp>
    <dsp:sp modelId="{03BFDCEE-4F0E-45C7-A567-46AF58B18FD7}">
      <dsp:nvSpPr>
        <dsp:cNvPr id="0" name=""/>
        <dsp:cNvSpPr/>
      </dsp:nvSpPr>
      <dsp:spPr>
        <a:xfrm>
          <a:off x="5782071" y="991228"/>
          <a:ext cx="2035976" cy="960802"/>
        </a:xfrm>
        <a:prstGeom prst="rightArrow">
          <a:avLst>
            <a:gd name="adj1" fmla="val 50000"/>
            <a:gd name="adj2" fmla="val 50000"/>
          </a:avLst>
        </a:prstGeom>
        <a:solidFill>
          <a:srgbClr val="B3062C"/>
        </a:solidFill>
        <a:ln w="25400" cap="flat" cmpd="sng" algn="ctr">
          <a:solidFill>
            <a:srgbClr val="B3062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KI-Systeme</a:t>
          </a:r>
        </a:p>
      </dsp:txBody>
      <dsp:txXfrm>
        <a:off x="5782071" y="1231429"/>
        <a:ext cx="1795776" cy="480401"/>
      </dsp:txXfrm>
    </dsp:sp>
    <dsp:sp modelId="{510018D8-3D8D-4ED3-9E65-3CBDC9B3CCB4}">
      <dsp:nvSpPr>
        <dsp:cNvPr id="0" name=""/>
        <dsp:cNvSpPr/>
      </dsp:nvSpPr>
      <dsp:spPr>
        <a:xfrm>
          <a:off x="5782071" y="1733713"/>
          <a:ext cx="1535067" cy="1763912"/>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de-DE" sz="1500" kern="1200" dirty="0" err="1">
              <a:solidFill>
                <a:schemeClr val="bg1"/>
              </a:solidFill>
            </a:rPr>
            <a:t>Machine</a:t>
          </a:r>
          <a:r>
            <a:rPr lang="de-DE" sz="1500" kern="1200" dirty="0">
              <a:solidFill>
                <a:schemeClr val="bg1"/>
              </a:solidFill>
            </a:rPr>
            <a:t> Learning (ML)</a:t>
          </a:r>
        </a:p>
        <a:p>
          <a:pPr marL="0" lvl="0" indent="0" algn="ctr" defTabSz="666750">
            <a:lnSpc>
              <a:spcPct val="90000"/>
            </a:lnSpc>
            <a:spcBef>
              <a:spcPct val="0"/>
            </a:spcBef>
            <a:spcAft>
              <a:spcPct val="35000"/>
            </a:spcAft>
            <a:buNone/>
          </a:pPr>
          <a:r>
            <a:rPr lang="de-DE" sz="1500" kern="1200" dirty="0">
              <a:solidFill>
                <a:schemeClr val="bg1"/>
              </a:solidFill>
            </a:rPr>
            <a:t>Large Language Models (LLM)</a:t>
          </a:r>
        </a:p>
        <a:p>
          <a:pPr marL="0" lvl="0" indent="0" algn="ctr" defTabSz="666750">
            <a:lnSpc>
              <a:spcPct val="90000"/>
            </a:lnSpc>
            <a:spcBef>
              <a:spcPct val="0"/>
            </a:spcBef>
            <a:spcAft>
              <a:spcPct val="35000"/>
            </a:spcAft>
            <a:buNone/>
          </a:pPr>
          <a:r>
            <a:rPr lang="de-DE" sz="1500" kern="1200" dirty="0">
              <a:solidFill>
                <a:schemeClr val="bg1"/>
              </a:solidFill>
            </a:rPr>
            <a:t>Generative AI (</a:t>
          </a:r>
          <a:r>
            <a:rPr lang="de-DE" sz="1500" kern="1200" dirty="0" err="1">
              <a:solidFill>
                <a:schemeClr val="bg1"/>
              </a:solidFill>
            </a:rPr>
            <a:t>genAI</a:t>
          </a:r>
          <a:r>
            <a:rPr lang="de-DE" sz="1500" kern="1200" dirty="0">
              <a:solidFill>
                <a:schemeClr val="bg1"/>
              </a:solidFill>
            </a:rPr>
            <a:t>)</a:t>
          </a:r>
        </a:p>
        <a:p>
          <a:pPr marL="0" lvl="0" indent="0" algn="ctr" defTabSz="666750">
            <a:lnSpc>
              <a:spcPct val="90000"/>
            </a:lnSpc>
            <a:spcBef>
              <a:spcPct val="0"/>
            </a:spcBef>
            <a:spcAft>
              <a:spcPct val="35000"/>
            </a:spcAft>
            <a:buNone/>
          </a:pPr>
          <a:r>
            <a:rPr lang="de-DE" sz="1500" kern="1200" dirty="0">
              <a:solidFill>
                <a:schemeClr val="bg1"/>
              </a:solidFill>
            </a:rPr>
            <a:t>…</a:t>
          </a:r>
        </a:p>
      </dsp:txBody>
      <dsp:txXfrm>
        <a:off x="5782071" y="1733713"/>
        <a:ext cx="1535067" cy="1763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8AA1-3184-4E71-A763-40E925F2C7BA}">
      <dsp:nvSpPr>
        <dsp:cNvPr id="0" name=""/>
        <dsp:cNvSpPr/>
      </dsp:nvSpPr>
      <dsp:spPr>
        <a:xfrm>
          <a:off x="1218447" y="30766"/>
          <a:ext cx="6599601" cy="960802"/>
        </a:xfrm>
        <a:prstGeom prst="rightArrow">
          <a:avLst>
            <a:gd name="adj1" fmla="val 50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noFill/>
            </a:rPr>
            <a:t>Persönlicher</a:t>
          </a:r>
          <a:r>
            <a:rPr lang="de-DE" sz="1800" kern="1200" dirty="0"/>
            <a:t> kollegialer Austausch</a:t>
          </a:r>
        </a:p>
      </dsp:txBody>
      <dsp:txXfrm>
        <a:off x="1218447" y="270967"/>
        <a:ext cx="6359401" cy="480401"/>
      </dsp:txXfrm>
    </dsp:sp>
    <dsp:sp modelId="{01409ECE-9D3B-4B06-A870-53C8EF8C45D5}">
      <dsp:nvSpPr>
        <dsp:cNvPr id="0" name=""/>
        <dsp:cNvSpPr/>
      </dsp:nvSpPr>
      <dsp:spPr>
        <a:xfrm>
          <a:off x="2739655" y="350920"/>
          <a:ext cx="5078393" cy="960802"/>
        </a:xfrm>
        <a:prstGeom prst="rightArrow">
          <a:avLst>
            <a:gd name="adj1" fmla="val 50000"/>
            <a:gd name="adj2" fmla="val 50000"/>
          </a:avLst>
        </a:prstGeom>
        <a:solidFill>
          <a:srgbClr val="E3BA0F"/>
        </a:solidFill>
        <a:ln w="25400" cap="flat" cmpd="sng" algn="ctr">
          <a:solidFill>
            <a:srgbClr val="E3BA0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Wissenschaftliche Literatur</a:t>
          </a:r>
        </a:p>
      </dsp:txBody>
      <dsp:txXfrm>
        <a:off x="2739655" y="591121"/>
        <a:ext cx="4838193" cy="480401"/>
      </dsp:txXfrm>
    </dsp:sp>
    <dsp:sp modelId="{970C314B-5977-4A26-97CB-837FD3FDBA11}">
      <dsp:nvSpPr>
        <dsp:cNvPr id="0" name=""/>
        <dsp:cNvSpPr/>
      </dsp:nvSpPr>
      <dsp:spPr>
        <a:xfrm>
          <a:off x="4260863" y="671074"/>
          <a:ext cx="3557185" cy="960802"/>
        </a:xfrm>
        <a:prstGeom prst="rightArrow">
          <a:avLst>
            <a:gd name="adj1" fmla="val 50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noFill/>
            </a:rPr>
            <a:t>Computergestützte Systeme</a:t>
          </a:r>
        </a:p>
      </dsp:txBody>
      <dsp:txXfrm>
        <a:off x="4260863" y="911275"/>
        <a:ext cx="3316985" cy="480401"/>
      </dsp:txXfrm>
    </dsp:sp>
    <dsp:sp modelId="{03BFDCEE-4F0E-45C7-A567-46AF58B18FD7}">
      <dsp:nvSpPr>
        <dsp:cNvPr id="0" name=""/>
        <dsp:cNvSpPr/>
      </dsp:nvSpPr>
      <dsp:spPr>
        <a:xfrm>
          <a:off x="5782071" y="991228"/>
          <a:ext cx="2035976" cy="960802"/>
        </a:xfrm>
        <a:prstGeom prst="rightArrow">
          <a:avLst>
            <a:gd name="adj1" fmla="val 50000"/>
            <a:gd name="adj2" fmla="val 50000"/>
          </a:avLst>
        </a:prstGeom>
        <a:solidFill>
          <a:srgbClr val="B3062C"/>
        </a:solidFill>
        <a:ln w="25400" cap="flat" cmpd="sng" algn="ctr">
          <a:solidFill>
            <a:srgbClr val="B3062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KI-Systeme</a:t>
          </a:r>
        </a:p>
      </dsp:txBody>
      <dsp:txXfrm>
        <a:off x="5782071" y="1231429"/>
        <a:ext cx="1795776" cy="480401"/>
      </dsp:txXfrm>
    </dsp:sp>
    <dsp:sp modelId="{510018D8-3D8D-4ED3-9E65-3CBDC9B3CCB4}">
      <dsp:nvSpPr>
        <dsp:cNvPr id="0" name=""/>
        <dsp:cNvSpPr/>
      </dsp:nvSpPr>
      <dsp:spPr>
        <a:xfrm>
          <a:off x="5782071" y="1733713"/>
          <a:ext cx="1535067" cy="1763912"/>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de-DE" sz="1500" kern="1200" dirty="0" err="1">
              <a:solidFill>
                <a:schemeClr val="bg1"/>
              </a:solidFill>
            </a:rPr>
            <a:t>Machine</a:t>
          </a:r>
          <a:r>
            <a:rPr lang="de-DE" sz="1500" kern="1200" dirty="0">
              <a:solidFill>
                <a:schemeClr val="bg1"/>
              </a:solidFill>
            </a:rPr>
            <a:t> Learning (ML)</a:t>
          </a:r>
        </a:p>
        <a:p>
          <a:pPr marL="0" lvl="0" indent="0" algn="ctr" defTabSz="666750">
            <a:lnSpc>
              <a:spcPct val="90000"/>
            </a:lnSpc>
            <a:spcBef>
              <a:spcPct val="0"/>
            </a:spcBef>
            <a:spcAft>
              <a:spcPct val="35000"/>
            </a:spcAft>
            <a:buNone/>
          </a:pPr>
          <a:r>
            <a:rPr lang="de-DE" sz="1500" kern="1200" dirty="0">
              <a:solidFill>
                <a:schemeClr val="bg1"/>
              </a:solidFill>
            </a:rPr>
            <a:t>Large Language Models (LLM)</a:t>
          </a:r>
        </a:p>
        <a:p>
          <a:pPr marL="0" lvl="0" indent="0" algn="ctr" defTabSz="666750">
            <a:lnSpc>
              <a:spcPct val="90000"/>
            </a:lnSpc>
            <a:spcBef>
              <a:spcPct val="0"/>
            </a:spcBef>
            <a:spcAft>
              <a:spcPct val="35000"/>
            </a:spcAft>
            <a:buNone/>
          </a:pPr>
          <a:r>
            <a:rPr lang="de-DE" sz="1500" kern="1200" dirty="0">
              <a:solidFill>
                <a:schemeClr val="bg1"/>
              </a:solidFill>
            </a:rPr>
            <a:t>Ge (</a:t>
          </a:r>
          <a:r>
            <a:rPr lang="de-DE" sz="1500" kern="1200" dirty="0" err="1">
              <a:solidFill>
                <a:schemeClr val="bg1"/>
              </a:solidFill>
            </a:rPr>
            <a:t>genAI</a:t>
          </a:r>
          <a:r>
            <a:rPr lang="de-DE" sz="1500" kern="1200" dirty="0">
              <a:solidFill>
                <a:schemeClr val="bg1"/>
              </a:solidFill>
            </a:rPr>
            <a:t>)</a:t>
          </a:r>
        </a:p>
        <a:p>
          <a:pPr marL="0" lvl="0" indent="0" algn="ctr" defTabSz="666750">
            <a:lnSpc>
              <a:spcPct val="90000"/>
            </a:lnSpc>
            <a:spcBef>
              <a:spcPct val="0"/>
            </a:spcBef>
            <a:spcAft>
              <a:spcPct val="35000"/>
            </a:spcAft>
            <a:buNone/>
          </a:pPr>
          <a:r>
            <a:rPr lang="de-DE" sz="1500" kern="1200" dirty="0">
              <a:solidFill>
                <a:schemeClr val="bg1"/>
              </a:solidFill>
            </a:rPr>
            <a:t>…</a:t>
          </a:r>
        </a:p>
      </dsp:txBody>
      <dsp:txXfrm>
        <a:off x="5782071" y="1733713"/>
        <a:ext cx="1535067" cy="1763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8AA1-3184-4E71-A763-40E925F2C7BA}">
      <dsp:nvSpPr>
        <dsp:cNvPr id="0" name=""/>
        <dsp:cNvSpPr/>
      </dsp:nvSpPr>
      <dsp:spPr>
        <a:xfrm>
          <a:off x="1218447" y="30766"/>
          <a:ext cx="6599601" cy="960802"/>
        </a:xfrm>
        <a:prstGeom prst="rightArrow">
          <a:avLst>
            <a:gd name="adj1" fmla="val 50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noFill/>
            </a:rPr>
            <a:t>Persönlicher</a:t>
          </a:r>
          <a:r>
            <a:rPr lang="de-DE" sz="1800" kern="1200" dirty="0"/>
            <a:t> kollegialer Austausch</a:t>
          </a:r>
        </a:p>
      </dsp:txBody>
      <dsp:txXfrm>
        <a:off x="1218447" y="270967"/>
        <a:ext cx="6359401" cy="480401"/>
      </dsp:txXfrm>
    </dsp:sp>
    <dsp:sp modelId="{01409ECE-9D3B-4B06-A870-53C8EF8C45D5}">
      <dsp:nvSpPr>
        <dsp:cNvPr id="0" name=""/>
        <dsp:cNvSpPr/>
      </dsp:nvSpPr>
      <dsp:spPr>
        <a:xfrm>
          <a:off x="2739655" y="993236"/>
          <a:ext cx="5078393" cy="960802"/>
        </a:xfrm>
        <a:prstGeom prst="rightArrow">
          <a:avLst>
            <a:gd name="adj1" fmla="val 50000"/>
            <a:gd name="adj2" fmla="val 50000"/>
          </a:avLst>
        </a:prstGeom>
        <a:solidFill>
          <a:srgbClr val="E3BA0F"/>
        </a:solidFill>
        <a:ln w="25400" cap="flat" cmpd="sng" algn="ctr">
          <a:solidFill>
            <a:srgbClr val="E3BA0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Wissenschaftliche Literatur</a:t>
          </a:r>
        </a:p>
      </dsp:txBody>
      <dsp:txXfrm>
        <a:off x="2739655" y="1233437"/>
        <a:ext cx="4838193" cy="480401"/>
      </dsp:txXfrm>
    </dsp:sp>
    <dsp:sp modelId="{970C314B-5977-4A26-97CB-837FD3FDBA11}">
      <dsp:nvSpPr>
        <dsp:cNvPr id="0" name=""/>
        <dsp:cNvSpPr/>
      </dsp:nvSpPr>
      <dsp:spPr>
        <a:xfrm>
          <a:off x="4260863" y="671074"/>
          <a:ext cx="3557185" cy="960802"/>
        </a:xfrm>
        <a:prstGeom prst="rightArrow">
          <a:avLst>
            <a:gd name="adj1" fmla="val 50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noFill/>
            </a:rPr>
            <a:t>Computergestützte Systeme</a:t>
          </a:r>
        </a:p>
      </dsp:txBody>
      <dsp:txXfrm>
        <a:off x="4260863" y="911275"/>
        <a:ext cx="3316985" cy="480401"/>
      </dsp:txXfrm>
    </dsp:sp>
    <dsp:sp modelId="{03BFDCEE-4F0E-45C7-A567-46AF58B18FD7}">
      <dsp:nvSpPr>
        <dsp:cNvPr id="0" name=""/>
        <dsp:cNvSpPr/>
      </dsp:nvSpPr>
      <dsp:spPr>
        <a:xfrm>
          <a:off x="5782071" y="991228"/>
          <a:ext cx="2035976" cy="960802"/>
        </a:xfrm>
        <a:prstGeom prst="rightArrow">
          <a:avLst>
            <a:gd name="adj1" fmla="val 50000"/>
            <a:gd name="adj2" fmla="val 50000"/>
          </a:avLst>
        </a:prstGeom>
        <a:solidFill>
          <a:srgbClr val="B3062C"/>
        </a:solidFill>
        <a:ln w="25400" cap="flat" cmpd="sng" algn="ctr">
          <a:solidFill>
            <a:srgbClr val="B3062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KI-Systeme</a:t>
          </a:r>
        </a:p>
      </dsp:txBody>
      <dsp:txXfrm>
        <a:off x="5782071" y="1231429"/>
        <a:ext cx="1795776" cy="480401"/>
      </dsp:txXfrm>
    </dsp:sp>
    <dsp:sp modelId="{510018D8-3D8D-4ED3-9E65-3CBDC9B3CCB4}">
      <dsp:nvSpPr>
        <dsp:cNvPr id="0" name=""/>
        <dsp:cNvSpPr/>
      </dsp:nvSpPr>
      <dsp:spPr>
        <a:xfrm>
          <a:off x="5782071" y="1733713"/>
          <a:ext cx="1535067" cy="1763912"/>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de-DE" sz="1500" kern="1200" dirty="0" err="1">
              <a:solidFill>
                <a:schemeClr val="bg1"/>
              </a:solidFill>
            </a:rPr>
            <a:t>Machine</a:t>
          </a:r>
          <a:r>
            <a:rPr lang="de-DE" sz="1500" kern="1200" dirty="0">
              <a:solidFill>
                <a:schemeClr val="bg1"/>
              </a:solidFill>
            </a:rPr>
            <a:t> Learning (ML)</a:t>
          </a:r>
        </a:p>
        <a:p>
          <a:pPr marL="0" lvl="0" indent="0" algn="ctr" defTabSz="666750">
            <a:lnSpc>
              <a:spcPct val="90000"/>
            </a:lnSpc>
            <a:spcBef>
              <a:spcPct val="0"/>
            </a:spcBef>
            <a:spcAft>
              <a:spcPct val="35000"/>
            </a:spcAft>
            <a:buNone/>
          </a:pPr>
          <a:r>
            <a:rPr lang="de-DE" sz="1500" kern="1200" dirty="0">
              <a:solidFill>
                <a:schemeClr val="bg1"/>
              </a:solidFill>
            </a:rPr>
            <a:t>Large Language Models (LLM)</a:t>
          </a:r>
        </a:p>
        <a:p>
          <a:pPr marL="0" lvl="0" indent="0" algn="ctr" defTabSz="666750">
            <a:lnSpc>
              <a:spcPct val="90000"/>
            </a:lnSpc>
            <a:spcBef>
              <a:spcPct val="0"/>
            </a:spcBef>
            <a:spcAft>
              <a:spcPct val="35000"/>
            </a:spcAft>
            <a:buNone/>
          </a:pPr>
          <a:r>
            <a:rPr lang="de-DE" sz="1500" kern="1200" dirty="0">
              <a:solidFill>
                <a:schemeClr val="bg1"/>
              </a:solidFill>
            </a:rPr>
            <a:t>Generative AI (</a:t>
          </a:r>
          <a:r>
            <a:rPr lang="de-DE" sz="1500" kern="1200" dirty="0" err="1">
              <a:solidFill>
                <a:schemeClr val="bg1"/>
              </a:solidFill>
            </a:rPr>
            <a:t>genAI</a:t>
          </a:r>
          <a:r>
            <a:rPr lang="de-DE" sz="1500" kern="1200" dirty="0">
              <a:solidFill>
                <a:schemeClr val="bg1"/>
              </a:solidFill>
            </a:rPr>
            <a:t>)</a:t>
          </a:r>
        </a:p>
        <a:p>
          <a:pPr marL="0" lvl="0" indent="0" algn="ctr" defTabSz="666750">
            <a:lnSpc>
              <a:spcPct val="90000"/>
            </a:lnSpc>
            <a:spcBef>
              <a:spcPct val="0"/>
            </a:spcBef>
            <a:spcAft>
              <a:spcPct val="35000"/>
            </a:spcAft>
            <a:buNone/>
          </a:pPr>
          <a:r>
            <a:rPr lang="de-DE" sz="1500" kern="1200" dirty="0">
              <a:solidFill>
                <a:schemeClr val="bg1"/>
              </a:solidFill>
            </a:rPr>
            <a:t>…</a:t>
          </a:r>
        </a:p>
      </dsp:txBody>
      <dsp:txXfrm>
        <a:off x="5782071" y="1733713"/>
        <a:ext cx="1535067" cy="17639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8AA1-3184-4E71-A763-40E925F2C7BA}">
      <dsp:nvSpPr>
        <dsp:cNvPr id="0" name=""/>
        <dsp:cNvSpPr/>
      </dsp:nvSpPr>
      <dsp:spPr>
        <a:xfrm>
          <a:off x="1218447" y="30766"/>
          <a:ext cx="6599601" cy="960802"/>
        </a:xfrm>
        <a:prstGeom prst="rightArrow">
          <a:avLst>
            <a:gd name="adj1" fmla="val 50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noFill/>
            </a:rPr>
            <a:t>Persönlicher</a:t>
          </a:r>
          <a:r>
            <a:rPr lang="de-DE" sz="1800" kern="1200" dirty="0"/>
            <a:t> kollegialer Austausch</a:t>
          </a:r>
        </a:p>
      </dsp:txBody>
      <dsp:txXfrm>
        <a:off x="1218447" y="270967"/>
        <a:ext cx="6359401" cy="480401"/>
      </dsp:txXfrm>
    </dsp:sp>
    <dsp:sp modelId="{01409ECE-9D3B-4B06-A870-53C8EF8C45D5}">
      <dsp:nvSpPr>
        <dsp:cNvPr id="0" name=""/>
        <dsp:cNvSpPr/>
      </dsp:nvSpPr>
      <dsp:spPr>
        <a:xfrm>
          <a:off x="2739655" y="993236"/>
          <a:ext cx="5078393" cy="960802"/>
        </a:xfrm>
        <a:prstGeom prst="rightArrow">
          <a:avLst>
            <a:gd name="adj1" fmla="val 50000"/>
            <a:gd name="adj2" fmla="val 50000"/>
          </a:avLst>
        </a:prstGeom>
        <a:solidFill>
          <a:srgbClr val="C96215"/>
        </a:solidFill>
        <a:ln w="25400" cap="flat" cmpd="sng" algn="ctr">
          <a:solidFill>
            <a:srgbClr val="C9621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Retrieval-</a:t>
          </a:r>
          <a:r>
            <a:rPr lang="de-DE" sz="1800" kern="1200" dirty="0" err="1"/>
            <a:t>Augmented</a:t>
          </a:r>
          <a:r>
            <a:rPr lang="de-DE" sz="1800" kern="1200" dirty="0"/>
            <a:t> Generation</a:t>
          </a:r>
        </a:p>
      </dsp:txBody>
      <dsp:txXfrm>
        <a:off x="2739655" y="1233437"/>
        <a:ext cx="4838193" cy="480401"/>
      </dsp:txXfrm>
    </dsp:sp>
    <dsp:sp modelId="{970C314B-5977-4A26-97CB-837FD3FDBA11}">
      <dsp:nvSpPr>
        <dsp:cNvPr id="0" name=""/>
        <dsp:cNvSpPr/>
      </dsp:nvSpPr>
      <dsp:spPr>
        <a:xfrm>
          <a:off x="4260863" y="671074"/>
          <a:ext cx="3557185" cy="960802"/>
        </a:xfrm>
        <a:prstGeom prst="rightArrow">
          <a:avLst>
            <a:gd name="adj1" fmla="val 50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noFill/>
            </a:rPr>
            <a:t>Computergestützte Systeme</a:t>
          </a:r>
        </a:p>
      </dsp:txBody>
      <dsp:txXfrm>
        <a:off x="4260863" y="911275"/>
        <a:ext cx="3316985" cy="480401"/>
      </dsp:txXfrm>
    </dsp:sp>
    <dsp:sp modelId="{03BFDCEE-4F0E-45C7-A567-46AF58B18FD7}">
      <dsp:nvSpPr>
        <dsp:cNvPr id="0" name=""/>
        <dsp:cNvSpPr/>
      </dsp:nvSpPr>
      <dsp:spPr>
        <a:xfrm>
          <a:off x="5782071" y="991228"/>
          <a:ext cx="2035976" cy="960802"/>
        </a:xfrm>
        <a:prstGeom prst="rightArrow">
          <a:avLst>
            <a:gd name="adj1" fmla="val 50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      (RAG)</a:t>
          </a:r>
        </a:p>
      </dsp:txBody>
      <dsp:txXfrm>
        <a:off x="5782071" y="1231429"/>
        <a:ext cx="1795776" cy="480401"/>
      </dsp:txXfrm>
    </dsp:sp>
    <dsp:sp modelId="{510018D8-3D8D-4ED3-9E65-3CBDC9B3CCB4}">
      <dsp:nvSpPr>
        <dsp:cNvPr id="0" name=""/>
        <dsp:cNvSpPr/>
      </dsp:nvSpPr>
      <dsp:spPr>
        <a:xfrm>
          <a:off x="5782071" y="1733713"/>
          <a:ext cx="1535067" cy="1763912"/>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de-DE" sz="1500" kern="1200" dirty="0" err="1">
              <a:solidFill>
                <a:schemeClr val="bg1"/>
              </a:solidFill>
            </a:rPr>
            <a:t>Machine</a:t>
          </a:r>
          <a:r>
            <a:rPr lang="de-DE" sz="1500" kern="1200" dirty="0">
              <a:solidFill>
                <a:schemeClr val="bg1"/>
              </a:solidFill>
            </a:rPr>
            <a:t> Learning (ML)</a:t>
          </a:r>
        </a:p>
        <a:p>
          <a:pPr marL="0" lvl="0" indent="0" algn="ctr" defTabSz="666750">
            <a:lnSpc>
              <a:spcPct val="90000"/>
            </a:lnSpc>
            <a:spcBef>
              <a:spcPct val="0"/>
            </a:spcBef>
            <a:spcAft>
              <a:spcPct val="35000"/>
            </a:spcAft>
            <a:buNone/>
          </a:pPr>
          <a:r>
            <a:rPr lang="de-DE" sz="1500" kern="1200" dirty="0">
              <a:solidFill>
                <a:schemeClr val="bg1"/>
              </a:solidFill>
            </a:rPr>
            <a:t>Large Language Models (LLM)</a:t>
          </a:r>
        </a:p>
        <a:p>
          <a:pPr marL="0" lvl="0" indent="0" algn="ctr" defTabSz="666750">
            <a:lnSpc>
              <a:spcPct val="90000"/>
            </a:lnSpc>
            <a:spcBef>
              <a:spcPct val="0"/>
            </a:spcBef>
            <a:spcAft>
              <a:spcPct val="35000"/>
            </a:spcAft>
            <a:buNone/>
          </a:pPr>
          <a:r>
            <a:rPr lang="de-DE" sz="1500" kern="1200" dirty="0">
              <a:solidFill>
                <a:schemeClr val="bg1"/>
              </a:solidFill>
            </a:rPr>
            <a:t>Generative AI (</a:t>
          </a:r>
          <a:r>
            <a:rPr lang="de-DE" sz="1500" kern="1200" dirty="0" err="1">
              <a:solidFill>
                <a:schemeClr val="bg1"/>
              </a:solidFill>
            </a:rPr>
            <a:t>genAI</a:t>
          </a:r>
          <a:r>
            <a:rPr lang="de-DE" sz="1500" kern="1200" dirty="0">
              <a:solidFill>
                <a:schemeClr val="bg1"/>
              </a:solidFill>
            </a:rPr>
            <a:t>)</a:t>
          </a:r>
        </a:p>
        <a:p>
          <a:pPr marL="0" lvl="0" indent="0" algn="ctr" defTabSz="666750">
            <a:lnSpc>
              <a:spcPct val="90000"/>
            </a:lnSpc>
            <a:spcBef>
              <a:spcPct val="0"/>
            </a:spcBef>
            <a:spcAft>
              <a:spcPct val="35000"/>
            </a:spcAft>
            <a:buNone/>
          </a:pPr>
          <a:r>
            <a:rPr lang="de-DE" sz="1500" kern="1200" dirty="0">
              <a:solidFill>
                <a:schemeClr val="bg1"/>
              </a:solidFill>
            </a:rPr>
            <a:t>…</a:t>
          </a:r>
        </a:p>
      </dsp:txBody>
      <dsp:txXfrm>
        <a:off x="5782071" y="1733713"/>
        <a:ext cx="1535067" cy="17639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8AA1-3184-4E71-A763-40E925F2C7BA}">
      <dsp:nvSpPr>
        <dsp:cNvPr id="0" name=""/>
        <dsp:cNvSpPr/>
      </dsp:nvSpPr>
      <dsp:spPr>
        <a:xfrm>
          <a:off x="1218447" y="30766"/>
          <a:ext cx="6599601" cy="960802"/>
        </a:xfrm>
        <a:prstGeom prst="rightArrow">
          <a:avLst>
            <a:gd name="adj1" fmla="val 50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noFill/>
            </a:rPr>
            <a:t>Persönlicher</a:t>
          </a:r>
          <a:r>
            <a:rPr lang="de-DE" sz="1800" kern="1200" dirty="0"/>
            <a:t> kollegialer Austausch</a:t>
          </a:r>
        </a:p>
      </dsp:txBody>
      <dsp:txXfrm>
        <a:off x="1218447" y="270967"/>
        <a:ext cx="6359401" cy="480401"/>
      </dsp:txXfrm>
    </dsp:sp>
    <dsp:sp modelId="{01409ECE-9D3B-4B06-A870-53C8EF8C45D5}">
      <dsp:nvSpPr>
        <dsp:cNvPr id="0" name=""/>
        <dsp:cNvSpPr/>
      </dsp:nvSpPr>
      <dsp:spPr>
        <a:xfrm>
          <a:off x="2739655" y="993236"/>
          <a:ext cx="5078393" cy="960802"/>
        </a:xfrm>
        <a:prstGeom prst="rightArrow">
          <a:avLst>
            <a:gd name="adj1" fmla="val 50000"/>
            <a:gd name="adj2" fmla="val 50000"/>
          </a:avLst>
        </a:prstGeom>
        <a:solidFill>
          <a:srgbClr val="C96215"/>
        </a:solidFill>
        <a:ln w="25400" cap="flat" cmpd="sng" algn="ctr">
          <a:solidFill>
            <a:srgbClr val="C9621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Retrieval-</a:t>
          </a:r>
          <a:r>
            <a:rPr lang="de-DE" sz="1800" kern="1200" dirty="0" err="1"/>
            <a:t>Augmented</a:t>
          </a:r>
          <a:r>
            <a:rPr lang="de-DE" sz="1800" kern="1200" dirty="0"/>
            <a:t> Generation</a:t>
          </a:r>
        </a:p>
      </dsp:txBody>
      <dsp:txXfrm>
        <a:off x="2739655" y="1233437"/>
        <a:ext cx="4838193" cy="480401"/>
      </dsp:txXfrm>
    </dsp:sp>
    <dsp:sp modelId="{970C314B-5977-4A26-97CB-837FD3FDBA11}">
      <dsp:nvSpPr>
        <dsp:cNvPr id="0" name=""/>
        <dsp:cNvSpPr/>
      </dsp:nvSpPr>
      <dsp:spPr>
        <a:xfrm>
          <a:off x="4260863" y="671074"/>
          <a:ext cx="3557185" cy="960802"/>
        </a:xfrm>
        <a:prstGeom prst="rightArrow">
          <a:avLst>
            <a:gd name="adj1" fmla="val 50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noFill/>
            </a:rPr>
            <a:t>Computergestützte Systeme</a:t>
          </a:r>
        </a:p>
      </dsp:txBody>
      <dsp:txXfrm>
        <a:off x="4260863" y="911275"/>
        <a:ext cx="3316985" cy="480401"/>
      </dsp:txXfrm>
    </dsp:sp>
    <dsp:sp modelId="{03BFDCEE-4F0E-45C7-A567-46AF58B18FD7}">
      <dsp:nvSpPr>
        <dsp:cNvPr id="0" name=""/>
        <dsp:cNvSpPr/>
      </dsp:nvSpPr>
      <dsp:spPr>
        <a:xfrm>
          <a:off x="5782071" y="991228"/>
          <a:ext cx="2035976" cy="960802"/>
        </a:xfrm>
        <a:prstGeom prst="rightArrow">
          <a:avLst>
            <a:gd name="adj1" fmla="val 50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      (RAG)</a:t>
          </a:r>
        </a:p>
      </dsp:txBody>
      <dsp:txXfrm>
        <a:off x="5782071" y="1231429"/>
        <a:ext cx="1795776" cy="480401"/>
      </dsp:txXfrm>
    </dsp:sp>
    <dsp:sp modelId="{510018D8-3D8D-4ED3-9E65-3CBDC9B3CCB4}">
      <dsp:nvSpPr>
        <dsp:cNvPr id="0" name=""/>
        <dsp:cNvSpPr/>
      </dsp:nvSpPr>
      <dsp:spPr>
        <a:xfrm>
          <a:off x="5782071" y="1733713"/>
          <a:ext cx="1535067" cy="1763912"/>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de-DE" sz="1500" kern="1200" dirty="0" err="1">
              <a:solidFill>
                <a:schemeClr val="bg1"/>
              </a:solidFill>
            </a:rPr>
            <a:t>Machine</a:t>
          </a:r>
          <a:r>
            <a:rPr lang="de-DE" sz="1500" kern="1200" dirty="0">
              <a:solidFill>
                <a:schemeClr val="bg1"/>
              </a:solidFill>
            </a:rPr>
            <a:t> Learning (ML)</a:t>
          </a:r>
        </a:p>
        <a:p>
          <a:pPr marL="0" lvl="0" indent="0" algn="ctr" defTabSz="666750">
            <a:lnSpc>
              <a:spcPct val="90000"/>
            </a:lnSpc>
            <a:spcBef>
              <a:spcPct val="0"/>
            </a:spcBef>
            <a:spcAft>
              <a:spcPct val="35000"/>
            </a:spcAft>
            <a:buNone/>
          </a:pPr>
          <a:r>
            <a:rPr lang="de-DE" sz="1500" kern="1200" dirty="0">
              <a:solidFill>
                <a:schemeClr val="bg1"/>
              </a:solidFill>
            </a:rPr>
            <a:t>Large Language Models (LLM)</a:t>
          </a:r>
        </a:p>
        <a:p>
          <a:pPr marL="0" lvl="0" indent="0" algn="ctr" defTabSz="666750">
            <a:lnSpc>
              <a:spcPct val="90000"/>
            </a:lnSpc>
            <a:spcBef>
              <a:spcPct val="0"/>
            </a:spcBef>
            <a:spcAft>
              <a:spcPct val="35000"/>
            </a:spcAft>
            <a:buNone/>
          </a:pPr>
          <a:r>
            <a:rPr lang="de-DE" sz="1500" kern="1200" dirty="0">
              <a:solidFill>
                <a:schemeClr val="bg1"/>
              </a:solidFill>
            </a:rPr>
            <a:t>Generative AI (</a:t>
          </a:r>
          <a:r>
            <a:rPr lang="de-DE" sz="1500" kern="1200" dirty="0" err="1">
              <a:solidFill>
                <a:schemeClr val="bg1"/>
              </a:solidFill>
            </a:rPr>
            <a:t>genAI</a:t>
          </a:r>
          <a:r>
            <a:rPr lang="de-DE" sz="1500" kern="1200" dirty="0">
              <a:solidFill>
                <a:schemeClr val="bg1"/>
              </a:solidFill>
            </a:rPr>
            <a:t>)</a:t>
          </a:r>
        </a:p>
        <a:p>
          <a:pPr marL="0" lvl="0" indent="0" algn="ctr" defTabSz="666750">
            <a:lnSpc>
              <a:spcPct val="90000"/>
            </a:lnSpc>
            <a:spcBef>
              <a:spcPct val="0"/>
            </a:spcBef>
            <a:spcAft>
              <a:spcPct val="35000"/>
            </a:spcAft>
            <a:buNone/>
          </a:pPr>
          <a:r>
            <a:rPr lang="de-DE" sz="1500" kern="1200" dirty="0">
              <a:solidFill>
                <a:schemeClr val="bg1"/>
              </a:solidFill>
            </a:rPr>
            <a:t>…</a:t>
          </a:r>
        </a:p>
      </dsp:txBody>
      <dsp:txXfrm>
        <a:off x="5782071" y="1733713"/>
        <a:ext cx="1535067" cy="17639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8AA1-3184-4E71-A763-40E925F2C7BA}">
      <dsp:nvSpPr>
        <dsp:cNvPr id="0" name=""/>
        <dsp:cNvSpPr/>
      </dsp:nvSpPr>
      <dsp:spPr>
        <a:xfrm>
          <a:off x="1218447" y="30766"/>
          <a:ext cx="6599601" cy="960802"/>
        </a:xfrm>
        <a:prstGeom prst="rightArrow">
          <a:avLst>
            <a:gd name="adj1" fmla="val 50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noFill/>
            </a:rPr>
            <a:t>Persönlicher</a:t>
          </a:r>
          <a:r>
            <a:rPr lang="de-DE" sz="1800" kern="1200" dirty="0"/>
            <a:t> kollegialer Austausch</a:t>
          </a:r>
        </a:p>
      </dsp:txBody>
      <dsp:txXfrm>
        <a:off x="1218447" y="270967"/>
        <a:ext cx="6359401" cy="480401"/>
      </dsp:txXfrm>
    </dsp:sp>
    <dsp:sp modelId="{01409ECE-9D3B-4B06-A870-53C8EF8C45D5}">
      <dsp:nvSpPr>
        <dsp:cNvPr id="0" name=""/>
        <dsp:cNvSpPr/>
      </dsp:nvSpPr>
      <dsp:spPr>
        <a:xfrm>
          <a:off x="2739655" y="993236"/>
          <a:ext cx="5078393" cy="960802"/>
        </a:xfrm>
        <a:prstGeom prst="rightArrow">
          <a:avLst>
            <a:gd name="adj1" fmla="val 50000"/>
            <a:gd name="adj2" fmla="val 50000"/>
          </a:avLst>
        </a:prstGeom>
        <a:solidFill>
          <a:srgbClr val="C96215"/>
        </a:solidFill>
        <a:ln w="25400" cap="flat" cmpd="sng" algn="ctr">
          <a:solidFill>
            <a:srgbClr val="C9621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Retrieval-</a:t>
          </a:r>
          <a:r>
            <a:rPr lang="de-DE" sz="1800" kern="1200" dirty="0" err="1"/>
            <a:t>Augmented</a:t>
          </a:r>
          <a:r>
            <a:rPr lang="de-DE" sz="1800" kern="1200" dirty="0"/>
            <a:t> Generation</a:t>
          </a:r>
        </a:p>
      </dsp:txBody>
      <dsp:txXfrm>
        <a:off x="2739655" y="1233437"/>
        <a:ext cx="4838193" cy="480401"/>
      </dsp:txXfrm>
    </dsp:sp>
    <dsp:sp modelId="{970C314B-5977-4A26-97CB-837FD3FDBA11}">
      <dsp:nvSpPr>
        <dsp:cNvPr id="0" name=""/>
        <dsp:cNvSpPr/>
      </dsp:nvSpPr>
      <dsp:spPr>
        <a:xfrm>
          <a:off x="4260863" y="671074"/>
          <a:ext cx="3557185" cy="960802"/>
        </a:xfrm>
        <a:prstGeom prst="rightArrow">
          <a:avLst>
            <a:gd name="adj1" fmla="val 50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noFill/>
            </a:rPr>
            <a:t>Computergestützte Systeme</a:t>
          </a:r>
        </a:p>
      </dsp:txBody>
      <dsp:txXfrm>
        <a:off x="4260863" y="911275"/>
        <a:ext cx="3316985" cy="480401"/>
      </dsp:txXfrm>
    </dsp:sp>
    <dsp:sp modelId="{03BFDCEE-4F0E-45C7-A567-46AF58B18FD7}">
      <dsp:nvSpPr>
        <dsp:cNvPr id="0" name=""/>
        <dsp:cNvSpPr/>
      </dsp:nvSpPr>
      <dsp:spPr>
        <a:xfrm>
          <a:off x="5782071" y="991228"/>
          <a:ext cx="2035976" cy="960802"/>
        </a:xfrm>
        <a:prstGeom prst="rightArrow">
          <a:avLst>
            <a:gd name="adj1" fmla="val 50000"/>
            <a:gd name="adj2" fmla="val 5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a:t>      (RAG)</a:t>
          </a:r>
        </a:p>
      </dsp:txBody>
      <dsp:txXfrm>
        <a:off x="5782071" y="1231429"/>
        <a:ext cx="1795776" cy="480401"/>
      </dsp:txXfrm>
    </dsp:sp>
    <dsp:sp modelId="{510018D8-3D8D-4ED3-9E65-3CBDC9B3CCB4}">
      <dsp:nvSpPr>
        <dsp:cNvPr id="0" name=""/>
        <dsp:cNvSpPr/>
      </dsp:nvSpPr>
      <dsp:spPr>
        <a:xfrm>
          <a:off x="5782071" y="1733713"/>
          <a:ext cx="1535067" cy="1763912"/>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de-DE" sz="1500" kern="1200" dirty="0" err="1">
              <a:solidFill>
                <a:schemeClr val="bg1"/>
              </a:solidFill>
            </a:rPr>
            <a:t>Machine</a:t>
          </a:r>
          <a:r>
            <a:rPr lang="de-DE" sz="1500" kern="1200" dirty="0">
              <a:solidFill>
                <a:schemeClr val="bg1"/>
              </a:solidFill>
            </a:rPr>
            <a:t> Learning (ML)</a:t>
          </a:r>
        </a:p>
        <a:p>
          <a:pPr marL="0" lvl="0" indent="0" algn="ctr" defTabSz="666750">
            <a:lnSpc>
              <a:spcPct val="90000"/>
            </a:lnSpc>
            <a:spcBef>
              <a:spcPct val="0"/>
            </a:spcBef>
            <a:spcAft>
              <a:spcPct val="35000"/>
            </a:spcAft>
            <a:buNone/>
          </a:pPr>
          <a:r>
            <a:rPr lang="de-DE" sz="1500" kern="1200" dirty="0">
              <a:solidFill>
                <a:schemeClr val="bg1"/>
              </a:solidFill>
            </a:rPr>
            <a:t>Large Language Models (LLM)</a:t>
          </a:r>
        </a:p>
        <a:p>
          <a:pPr marL="0" lvl="0" indent="0" algn="ctr" defTabSz="666750">
            <a:lnSpc>
              <a:spcPct val="90000"/>
            </a:lnSpc>
            <a:spcBef>
              <a:spcPct val="0"/>
            </a:spcBef>
            <a:spcAft>
              <a:spcPct val="35000"/>
            </a:spcAft>
            <a:buNone/>
          </a:pPr>
          <a:r>
            <a:rPr lang="de-DE" sz="1500" kern="1200" dirty="0">
              <a:solidFill>
                <a:schemeClr val="bg1"/>
              </a:solidFill>
            </a:rPr>
            <a:t>Generative AI (</a:t>
          </a:r>
          <a:r>
            <a:rPr lang="de-DE" sz="1500" kern="1200" dirty="0" err="1">
              <a:solidFill>
                <a:schemeClr val="bg1"/>
              </a:solidFill>
            </a:rPr>
            <a:t>genAI</a:t>
          </a:r>
          <a:r>
            <a:rPr lang="de-DE" sz="1500" kern="1200" dirty="0">
              <a:solidFill>
                <a:schemeClr val="bg1"/>
              </a:solidFill>
            </a:rPr>
            <a:t>)</a:t>
          </a:r>
        </a:p>
        <a:p>
          <a:pPr marL="0" lvl="0" indent="0" algn="ctr" defTabSz="666750">
            <a:lnSpc>
              <a:spcPct val="90000"/>
            </a:lnSpc>
            <a:spcBef>
              <a:spcPct val="0"/>
            </a:spcBef>
            <a:spcAft>
              <a:spcPct val="35000"/>
            </a:spcAft>
            <a:buNone/>
          </a:pPr>
          <a:r>
            <a:rPr lang="de-DE" sz="1500" kern="1200" dirty="0">
              <a:solidFill>
                <a:schemeClr val="bg1"/>
              </a:solidFill>
            </a:rPr>
            <a:t>…</a:t>
          </a:r>
        </a:p>
      </dsp:txBody>
      <dsp:txXfrm>
        <a:off x="5782071" y="1733713"/>
        <a:ext cx="1535067" cy="1763912"/>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F4204D0-0F45-44A7-95C8-53D1325839E7}" type="datetimeFigureOut">
              <a:rPr lang="de-DE"/>
              <a:pPr>
                <a:defRPr/>
              </a:pPr>
              <a:t>03.12.2024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C042D3C-D459-44D9-B2AA-6F4C231BBF81}" type="slidenum">
              <a:rPr lang="de-DE"/>
              <a:pPr>
                <a:defRPr/>
              </a:pPr>
              <a:t>‹Nr.›</a:t>
            </a:fld>
            <a:endParaRPr lang="de-DE"/>
          </a:p>
        </p:txBody>
      </p:sp>
    </p:spTree>
    <p:extLst>
      <p:ext uri="{BB962C8B-B14F-4D97-AF65-F5344CB8AC3E}">
        <p14:creationId xmlns:p14="http://schemas.microsoft.com/office/powerpoint/2010/main" val="2448271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F218841-DF85-4A9C-85E4-D2E7248ED0BA}" type="datetimeFigureOut">
              <a:rPr lang="de-DE"/>
              <a:pPr>
                <a:defRPr/>
              </a:pPr>
              <a:t>03.12.2024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526B320-DE7C-4249-8908-CBAA801119FB}" type="slidenum">
              <a:rPr lang="de-DE"/>
              <a:pPr>
                <a:defRPr/>
              </a:pPr>
              <a:t>‹Nr.›</a:t>
            </a:fld>
            <a:endParaRPr lang="de-DE"/>
          </a:p>
        </p:txBody>
      </p:sp>
    </p:spTree>
    <p:extLst>
      <p:ext uri="{BB962C8B-B14F-4D97-AF65-F5344CB8AC3E}">
        <p14:creationId xmlns:p14="http://schemas.microsoft.com/office/powerpoint/2010/main" val="34508825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AC63D38-2874-B7E2-A7DE-5619EEF00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3533" y="123478"/>
            <a:ext cx="1795342" cy="780974"/>
          </a:xfrm>
          <a:prstGeom prst="rect">
            <a:avLst/>
          </a:prstGeom>
        </p:spPr>
      </p:pic>
      <p:sp>
        <p:nvSpPr>
          <p:cNvPr id="8" name="Rechteck 16"/>
          <p:cNvSpPr/>
          <p:nvPr userDrawn="1"/>
        </p:nvSpPr>
        <p:spPr>
          <a:xfrm>
            <a:off x="0" y="2787254"/>
            <a:ext cx="9144000" cy="1677190"/>
          </a:xfrm>
          <a:prstGeom prst="rect">
            <a:avLst/>
          </a:prstGeom>
          <a:solidFill>
            <a:srgbClr val="00618F"/>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anchor="ctr"/>
          <a:lstStyle/>
          <a:p>
            <a:pPr algn="ctr" fontAlgn="auto">
              <a:spcBef>
                <a:spcPts val="0"/>
              </a:spcBef>
              <a:spcAft>
                <a:spcPts val="0"/>
              </a:spcAft>
              <a:defRPr/>
            </a:pPr>
            <a:endParaRPr lang="de-DE"/>
          </a:p>
        </p:txBody>
      </p:sp>
      <p:pic>
        <p:nvPicPr>
          <p:cNvPr id="2050" name="Picture 2" descr="P:\Kunden\KGU\Bildmaterial\Gebäude\Gebäude Uniklinikum u. EWbau\Erweiterungsbau\Bilder frei für klinikinterne Zwecke 300dpi\EWbau_Ostseite_Landeplattform WernerHuthmacher 72dpi.jpg"/>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b="5366"/>
          <a:stretch/>
        </p:blipFill>
        <p:spPr bwMode="auto">
          <a:xfrm>
            <a:off x="5730861" y="2895254"/>
            <a:ext cx="3048014" cy="1454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Kunden\KGU\Einzelprojekte\2012\Jahresbericht 2011\Inhalte, Lieferungen\Fotos\Gebäude\Titelbilder\Uniklinik_28062012_08.JP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 t="4053" r="725" b="22235"/>
          <a:stretch/>
        </p:blipFill>
        <p:spPr bwMode="auto">
          <a:xfrm>
            <a:off x="539750" y="2895254"/>
            <a:ext cx="3423471" cy="145422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 Verbindung 8"/>
          <p:cNvCxnSpPr/>
          <p:nvPr userDrawn="1"/>
        </p:nvCxnSpPr>
        <p:spPr>
          <a:xfrm rot="10800000">
            <a:off x="0" y="951310"/>
            <a:ext cx="9144000" cy="0"/>
          </a:xfrm>
          <a:prstGeom prst="line">
            <a:avLst/>
          </a:prstGeom>
          <a:ln w="19050">
            <a:solidFill>
              <a:srgbClr val="00618F"/>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683568" y="1113588"/>
            <a:ext cx="7772400" cy="1102519"/>
          </a:xfrm>
        </p:spPr>
        <p:txBody>
          <a:bodyPr>
            <a:normAutofit/>
          </a:bodyPr>
          <a:lstStyle>
            <a:lvl1pPr>
              <a:defRPr sz="4000">
                <a:solidFill>
                  <a:srgbClr val="646464"/>
                </a:solidFill>
              </a:defRPr>
            </a:lvl1pPr>
          </a:lstStyle>
          <a:p>
            <a:endParaRPr lang="de-DE" dirty="0"/>
          </a:p>
        </p:txBody>
      </p:sp>
      <p:sp>
        <p:nvSpPr>
          <p:cNvPr id="11" name="Fußzeilenplatzhalter 4"/>
          <p:cNvSpPr>
            <a:spLocks noGrp="1"/>
          </p:cNvSpPr>
          <p:nvPr>
            <p:ph type="ftr" sz="quarter" idx="10"/>
          </p:nvPr>
        </p:nvSpPr>
        <p:spPr>
          <a:xfrm>
            <a:off x="524371" y="4684219"/>
            <a:ext cx="5915815" cy="273844"/>
          </a:xfrm>
          <a:prstGeom prst="rect">
            <a:avLst/>
          </a:prstGeom>
        </p:spPr>
        <p:txBody>
          <a:bodyPr vert="horz" wrap="square" lIns="91440" tIns="45720" rIns="91440" bIns="45720" numCol="1" anchor="t" anchorCtr="0" compatLnSpc="1">
            <a:prstTxWarp prst="textNoShape">
              <a:avLst/>
            </a:prstTxWarp>
          </a:bodyPr>
          <a:lstStyle>
            <a:lvl1pPr>
              <a:defRPr sz="1200">
                <a:solidFill>
                  <a:srgbClr val="646464"/>
                </a:solidFill>
              </a:defRPr>
            </a:lvl1pPr>
          </a:lstStyle>
          <a:p>
            <a:pPr>
              <a:defRPr/>
            </a:pPr>
            <a:r>
              <a:rPr lang="de-DE" dirty="0">
                <a:solidFill>
                  <a:srgbClr val="4D4B46"/>
                </a:solidFill>
              </a:rPr>
              <a:t>Das Universitätsklinikum Frankfurt/ 01.01.2022/ Prof. NN</a:t>
            </a:r>
            <a:endParaRPr lang="de-DE" dirty="0"/>
          </a:p>
        </p:txBody>
      </p:sp>
      <p:sp>
        <p:nvSpPr>
          <p:cNvPr id="9" name="Rechteck 11"/>
          <p:cNvSpPr/>
          <p:nvPr userDrawn="1"/>
        </p:nvSpPr>
        <p:spPr>
          <a:xfrm>
            <a:off x="0" y="2787254"/>
            <a:ext cx="9144000" cy="108000"/>
          </a:xfrm>
          <a:prstGeom prst="rect">
            <a:avLst/>
          </a:prstGeom>
          <a:solidFill>
            <a:srgbClr val="00618F"/>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anchor="ctr"/>
          <a:lstStyle/>
          <a:p>
            <a:pPr algn="ctr" fontAlgn="auto">
              <a:spcBef>
                <a:spcPts val="0"/>
              </a:spcBef>
              <a:spcAft>
                <a:spcPts val="0"/>
              </a:spcAft>
              <a:defRPr/>
            </a:pPr>
            <a:endParaRPr lang="de-DE"/>
          </a:p>
        </p:txBody>
      </p:sp>
      <p:pic>
        <p:nvPicPr>
          <p:cNvPr id="3" name="Grafik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67944" y="2896418"/>
            <a:ext cx="1291607" cy="14530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a:t>Das Universitätsklinikum Frankfurt/ 01.01.2014/ Prof. Meier</a:t>
            </a:r>
          </a:p>
        </p:txBody>
      </p:sp>
      <p:sp>
        <p:nvSpPr>
          <p:cNvPr id="7" name="Foliennummernplatzhalter 6"/>
          <p:cNvSpPr>
            <a:spLocks noGrp="1"/>
          </p:cNvSpPr>
          <p:nvPr>
            <p:ph type="sldNum" sz="quarter" idx="12"/>
          </p:nvPr>
        </p:nvSpPr>
        <p:spPr/>
        <p:txBody>
          <a:bodyPr/>
          <a:lstStyle/>
          <a:p>
            <a:fld id="{57710F3F-E259-43D4-87F2-C8745FD6E17B}" type="slidenum">
              <a:rPr lang="de-DE" smtClean="0"/>
              <a:t>‹Nr.›</a:t>
            </a:fld>
            <a:endParaRPr lang="de-DE"/>
          </a:p>
        </p:txBody>
      </p:sp>
    </p:spTree>
    <p:extLst>
      <p:ext uri="{BB962C8B-B14F-4D97-AF65-F5344CB8AC3E}">
        <p14:creationId xmlns:p14="http://schemas.microsoft.com/office/powerpoint/2010/main" val="391031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a:t>Das Universitätsklinikum Frankfurt/ 01.01.2014/ Prof. Meier</a:t>
            </a:r>
          </a:p>
        </p:txBody>
      </p:sp>
      <p:sp>
        <p:nvSpPr>
          <p:cNvPr id="7" name="Foliennummernplatzhalter 6"/>
          <p:cNvSpPr>
            <a:spLocks noGrp="1"/>
          </p:cNvSpPr>
          <p:nvPr>
            <p:ph type="sldNum" sz="quarter" idx="12"/>
          </p:nvPr>
        </p:nvSpPr>
        <p:spPr/>
        <p:txBody>
          <a:bodyPr/>
          <a:lstStyle/>
          <a:p>
            <a:fld id="{57710F3F-E259-43D4-87F2-C8745FD6E17B}" type="slidenum">
              <a:rPr lang="de-DE" smtClean="0"/>
              <a:t>‹Nr.›</a:t>
            </a:fld>
            <a:endParaRPr lang="de-DE"/>
          </a:p>
        </p:txBody>
      </p:sp>
    </p:spTree>
    <p:extLst>
      <p:ext uri="{BB962C8B-B14F-4D97-AF65-F5344CB8AC3E}">
        <p14:creationId xmlns:p14="http://schemas.microsoft.com/office/powerpoint/2010/main" val="295745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a:t>Das Universitätsklinikum Frankfurt/ 01.01.2014/ Prof. Meier</a:t>
            </a:r>
          </a:p>
        </p:txBody>
      </p:sp>
      <p:sp>
        <p:nvSpPr>
          <p:cNvPr id="6" name="Foliennummernplatzhalter 5"/>
          <p:cNvSpPr>
            <a:spLocks noGrp="1"/>
          </p:cNvSpPr>
          <p:nvPr>
            <p:ph type="sldNum" sz="quarter" idx="12"/>
          </p:nvPr>
        </p:nvSpPr>
        <p:spPr/>
        <p:txBody>
          <a:bodyPr/>
          <a:lstStyle/>
          <a:p>
            <a:fld id="{57710F3F-E259-43D4-87F2-C8745FD6E17B}" type="slidenum">
              <a:rPr lang="de-DE" smtClean="0"/>
              <a:t>‹Nr.›</a:t>
            </a:fld>
            <a:endParaRPr lang="de-DE"/>
          </a:p>
        </p:txBody>
      </p:sp>
    </p:spTree>
    <p:extLst>
      <p:ext uri="{BB962C8B-B14F-4D97-AF65-F5344CB8AC3E}">
        <p14:creationId xmlns:p14="http://schemas.microsoft.com/office/powerpoint/2010/main" val="4292896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a:t>Das Universitätsklinikum Frankfurt/ 01.01.2014/ Prof. Meier</a:t>
            </a:r>
          </a:p>
        </p:txBody>
      </p:sp>
      <p:sp>
        <p:nvSpPr>
          <p:cNvPr id="6" name="Foliennummernplatzhalter 5"/>
          <p:cNvSpPr>
            <a:spLocks noGrp="1"/>
          </p:cNvSpPr>
          <p:nvPr>
            <p:ph type="sldNum" sz="quarter" idx="12"/>
          </p:nvPr>
        </p:nvSpPr>
        <p:spPr/>
        <p:txBody>
          <a:bodyPr/>
          <a:lstStyle/>
          <a:p>
            <a:fld id="{57710F3F-E259-43D4-87F2-C8745FD6E17B}" type="slidenum">
              <a:rPr lang="de-DE" smtClean="0"/>
              <a:t>‹Nr.›</a:t>
            </a:fld>
            <a:endParaRPr lang="de-DE"/>
          </a:p>
        </p:txBody>
      </p:sp>
    </p:spTree>
    <p:extLst>
      <p:ext uri="{BB962C8B-B14F-4D97-AF65-F5344CB8AC3E}">
        <p14:creationId xmlns:p14="http://schemas.microsoft.com/office/powerpoint/2010/main" val="3229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Titelplatzhalter 1"/>
          <p:cNvSpPr txBox="1">
            <a:spLocks/>
          </p:cNvSpPr>
          <p:nvPr userDrawn="1"/>
        </p:nvSpPr>
        <p:spPr>
          <a:xfrm>
            <a:off x="544866" y="951310"/>
            <a:ext cx="8153048" cy="648890"/>
          </a:xfrm>
          <a:prstGeom prst="rect">
            <a:avLst/>
          </a:prstGeom>
        </p:spPr>
        <p:txBody>
          <a:bodyPr anchor="ctr">
            <a:normAutofit/>
          </a:bodyPr>
          <a:lstStyle/>
          <a:p>
            <a:pPr algn="ctr" fontAlgn="auto">
              <a:spcAft>
                <a:spcPts val="0"/>
              </a:spcAft>
              <a:defRPr/>
            </a:pPr>
            <a:endParaRPr lang="de-DE" sz="3200" dirty="0">
              <a:solidFill>
                <a:srgbClr val="4D4B46"/>
              </a:solidFill>
              <a:latin typeface="+mj-lt"/>
              <a:ea typeface="+mj-ea"/>
              <a:cs typeface="+mj-cs"/>
            </a:endParaRPr>
          </a:p>
        </p:txBody>
      </p:sp>
      <p:sp>
        <p:nvSpPr>
          <p:cNvPr id="2" name="Titel 1"/>
          <p:cNvSpPr>
            <a:spLocks noGrp="1"/>
          </p:cNvSpPr>
          <p:nvPr>
            <p:ph type="title"/>
          </p:nvPr>
        </p:nvSpPr>
        <p:spPr>
          <a:xfrm>
            <a:off x="556132" y="411511"/>
            <a:ext cx="8141783" cy="648890"/>
          </a:xfrm>
        </p:spPr>
        <p:txBody>
          <a:bodyPr/>
          <a:lstStyle>
            <a:lvl1pPr algn="l">
              <a:defRPr>
                <a:solidFill>
                  <a:srgbClr val="4D4B46"/>
                </a:solidFill>
              </a:defRPr>
            </a:lvl1pPr>
          </a:lstStyle>
          <a:p>
            <a:endParaRPr lang="de-DE" dirty="0"/>
          </a:p>
        </p:txBody>
      </p:sp>
      <p:sp>
        <p:nvSpPr>
          <p:cNvPr id="3" name="Inhaltsplatzhalter 2"/>
          <p:cNvSpPr>
            <a:spLocks noGrp="1"/>
          </p:cNvSpPr>
          <p:nvPr>
            <p:ph idx="1"/>
          </p:nvPr>
        </p:nvSpPr>
        <p:spPr>
          <a:xfrm>
            <a:off x="544866" y="1113588"/>
            <a:ext cx="8141934" cy="3510390"/>
          </a:xfrm>
        </p:spPr>
        <p:txBody>
          <a:bodyPr/>
          <a:lstStyle>
            <a:lvl1pPr>
              <a:defRPr>
                <a:solidFill>
                  <a:srgbClr val="4D4B46"/>
                </a:solidFill>
              </a:defRPr>
            </a:lvl1pPr>
            <a:lvl2pPr marL="742950" indent="-285750">
              <a:buFont typeface="Wingdings" pitchFamily="2" charset="2"/>
              <a:buChar char="§"/>
              <a:defRPr>
                <a:solidFill>
                  <a:srgbClr val="4D4B46"/>
                </a:solidFill>
              </a:defRPr>
            </a:lvl2pPr>
            <a:lvl3pPr marL="1143000" indent="-228600">
              <a:buFont typeface="Wingdings" pitchFamily="2" charset="2"/>
              <a:buChar char="§"/>
              <a:defRPr>
                <a:solidFill>
                  <a:srgbClr val="4D4B46"/>
                </a:solidFill>
              </a:defRPr>
            </a:lvl3pPr>
            <a:lvl4pPr marL="1600200" indent="-228600">
              <a:buFont typeface="Wingdings" pitchFamily="2" charset="2"/>
              <a:buChar char="§"/>
              <a:defRPr>
                <a:solidFill>
                  <a:srgbClr val="4D4B46"/>
                </a:solidFill>
              </a:defRPr>
            </a:lvl4pPr>
            <a:lvl5pPr marL="2057400" indent="-228600">
              <a:buFont typeface="Wingdings" pitchFamily="2" charset="2"/>
              <a:buChar char="§"/>
              <a:defRPr>
                <a:solidFill>
                  <a:srgbClr val="4D4B46"/>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dirty="0"/>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a:t>Das Universitätsklinikum Frankfurt/ 01.01.2014/ Prof. Meier</a:t>
            </a:r>
          </a:p>
        </p:txBody>
      </p:sp>
      <p:sp>
        <p:nvSpPr>
          <p:cNvPr id="6" name="Foliennummernplatzhalter 5"/>
          <p:cNvSpPr>
            <a:spLocks noGrp="1"/>
          </p:cNvSpPr>
          <p:nvPr>
            <p:ph type="sldNum" sz="quarter" idx="12"/>
          </p:nvPr>
        </p:nvSpPr>
        <p:spPr/>
        <p:txBody>
          <a:bodyPr/>
          <a:lstStyle/>
          <a:p>
            <a:fld id="{57710F3F-E259-43D4-87F2-C8745FD6E17B}" type="slidenum">
              <a:rPr lang="de-DE" smtClean="0"/>
              <a:t>‹Nr.›</a:t>
            </a:fld>
            <a:endParaRPr lang="de-DE"/>
          </a:p>
        </p:txBody>
      </p:sp>
    </p:spTree>
    <p:extLst>
      <p:ext uri="{BB962C8B-B14F-4D97-AF65-F5344CB8AC3E}">
        <p14:creationId xmlns:p14="http://schemas.microsoft.com/office/powerpoint/2010/main" val="358623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a:t>Das Universitätsklinikum Frankfurt/ 01.01.2014/ Prof. Meier</a:t>
            </a:r>
          </a:p>
        </p:txBody>
      </p:sp>
      <p:sp>
        <p:nvSpPr>
          <p:cNvPr id="6" name="Foliennummernplatzhalter 5"/>
          <p:cNvSpPr>
            <a:spLocks noGrp="1"/>
          </p:cNvSpPr>
          <p:nvPr>
            <p:ph type="sldNum" sz="quarter" idx="12"/>
          </p:nvPr>
        </p:nvSpPr>
        <p:spPr/>
        <p:txBody>
          <a:bodyPr/>
          <a:lstStyle/>
          <a:p>
            <a:fld id="{57710F3F-E259-43D4-87F2-C8745FD6E17B}" type="slidenum">
              <a:rPr lang="de-DE" smtClean="0"/>
              <a:t>‹Nr.›</a:t>
            </a:fld>
            <a:endParaRPr lang="de-DE"/>
          </a:p>
        </p:txBody>
      </p:sp>
    </p:spTree>
    <p:extLst>
      <p:ext uri="{BB962C8B-B14F-4D97-AF65-F5344CB8AC3E}">
        <p14:creationId xmlns:p14="http://schemas.microsoft.com/office/powerpoint/2010/main" val="97886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a:t>Das Universitätsklinikum Frankfurt/ 01.01.2014/ Prof. Meier</a:t>
            </a:r>
          </a:p>
        </p:txBody>
      </p:sp>
      <p:sp>
        <p:nvSpPr>
          <p:cNvPr id="6" name="Foliennummernplatzhalter 5"/>
          <p:cNvSpPr>
            <a:spLocks noGrp="1"/>
          </p:cNvSpPr>
          <p:nvPr>
            <p:ph type="sldNum" sz="quarter" idx="12"/>
          </p:nvPr>
        </p:nvSpPr>
        <p:spPr/>
        <p:txBody>
          <a:bodyPr/>
          <a:lstStyle/>
          <a:p>
            <a:fld id="{57710F3F-E259-43D4-87F2-C8745FD6E17B}" type="slidenum">
              <a:rPr lang="de-DE" smtClean="0"/>
              <a:t>‹Nr.›</a:t>
            </a:fld>
            <a:endParaRPr lang="de-DE"/>
          </a:p>
        </p:txBody>
      </p:sp>
    </p:spTree>
    <p:extLst>
      <p:ext uri="{BB962C8B-B14F-4D97-AF65-F5344CB8AC3E}">
        <p14:creationId xmlns:p14="http://schemas.microsoft.com/office/powerpoint/2010/main" val="281748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a:t>Das Universitätsklinikum Frankfurt/ 01.01.2014/ Prof. Meier</a:t>
            </a:r>
          </a:p>
        </p:txBody>
      </p:sp>
      <p:sp>
        <p:nvSpPr>
          <p:cNvPr id="7" name="Foliennummernplatzhalter 6"/>
          <p:cNvSpPr>
            <a:spLocks noGrp="1"/>
          </p:cNvSpPr>
          <p:nvPr>
            <p:ph type="sldNum" sz="quarter" idx="12"/>
          </p:nvPr>
        </p:nvSpPr>
        <p:spPr/>
        <p:txBody>
          <a:bodyPr/>
          <a:lstStyle/>
          <a:p>
            <a:fld id="{57710F3F-E259-43D4-87F2-C8745FD6E17B}" type="slidenum">
              <a:rPr lang="de-DE" smtClean="0"/>
              <a:t>‹Nr.›</a:t>
            </a:fld>
            <a:endParaRPr lang="de-DE"/>
          </a:p>
        </p:txBody>
      </p:sp>
    </p:spTree>
    <p:extLst>
      <p:ext uri="{BB962C8B-B14F-4D97-AF65-F5344CB8AC3E}">
        <p14:creationId xmlns:p14="http://schemas.microsoft.com/office/powerpoint/2010/main" val="11589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de-DE"/>
              <a:t>Das Universitätsklinikum Frankfurt/ 01.01.2014/ Prof. Meier</a:t>
            </a:r>
          </a:p>
        </p:txBody>
      </p:sp>
      <p:sp>
        <p:nvSpPr>
          <p:cNvPr id="9" name="Foliennummernplatzhalter 8"/>
          <p:cNvSpPr>
            <a:spLocks noGrp="1"/>
          </p:cNvSpPr>
          <p:nvPr>
            <p:ph type="sldNum" sz="quarter" idx="12"/>
          </p:nvPr>
        </p:nvSpPr>
        <p:spPr/>
        <p:txBody>
          <a:bodyPr/>
          <a:lstStyle/>
          <a:p>
            <a:fld id="{57710F3F-E259-43D4-87F2-C8745FD6E17B}" type="slidenum">
              <a:rPr lang="de-DE" smtClean="0"/>
              <a:t>‹Nr.›</a:t>
            </a:fld>
            <a:endParaRPr lang="de-DE"/>
          </a:p>
        </p:txBody>
      </p:sp>
    </p:spTree>
    <p:extLst>
      <p:ext uri="{BB962C8B-B14F-4D97-AF65-F5344CB8AC3E}">
        <p14:creationId xmlns:p14="http://schemas.microsoft.com/office/powerpoint/2010/main" val="341114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r>
              <a:rPr lang="de-DE"/>
              <a:t>Das Universitätsklinikum Frankfurt/ 01.01.2014/ Prof. Meier</a:t>
            </a:r>
          </a:p>
        </p:txBody>
      </p:sp>
      <p:sp>
        <p:nvSpPr>
          <p:cNvPr id="5" name="Foliennummernplatzhalter 4"/>
          <p:cNvSpPr>
            <a:spLocks noGrp="1"/>
          </p:cNvSpPr>
          <p:nvPr>
            <p:ph type="sldNum" sz="quarter" idx="12"/>
          </p:nvPr>
        </p:nvSpPr>
        <p:spPr/>
        <p:txBody>
          <a:bodyPr/>
          <a:lstStyle/>
          <a:p>
            <a:fld id="{57710F3F-E259-43D4-87F2-C8745FD6E17B}" type="slidenum">
              <a:rPr lang="de-DE" smtClean="0"/>
              <a:t>‹Nr.›</a:t>
            </a:fld>
            <a:endParaRPr lang="de-DE"/>
          </a:p>
        </p:txBody>
      </p:sp>
    </p:spTree>
    <p:extLst>
      <p:ext uri="{BB962C8B-B14F-4D97-AF65-F5344CB8AC3E}">
        <p14:creationId xmlns:p14="http://schemas.microsoft.com/office/powerpoint/2010/main" val="164039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r>
              <a:rPr lang="de-DE"/>
              <a:t>Das Universitätsklinikum Frankfurt/ 01.01.2014/ Prof. Meier</a:t>
            </a:r>
          </a:p>
        </p:txBody>
      </p:sp>
      <p:sp>
        <p:nvSpPr>
          <p:cNvPr id="4" name="Foliennummernplatzhalter 3"/>
          <p:cNvSpPr>
            <a:spLocks noGrp="1"/>
          </p:cNvSpPr>
          <p:nvPr>
            <p:ph type="sldNum" sz="quarter" idx="12"/>
          </p:nvPr>
        </p:nvSpPr>
        <p:spPr/>
        <p:txBody>
          <a:bodyPr/>
          <a:lstStyle/>
          <a:p>
            <a:fld id="{57710F3F-E259-43D4-87F2-C8745FD6E17B}" type="slidenum">
              <a:rPr lang="de-DE" smtClean="0"/>
              <a:t>‹Nr.›</a:t>
            </a:fld>
            <a:endParaRPr lang="de-DE"/>
          </a:p>
        </p:txBody>
      </p:sp>
    </p:spTree>
    <p:extLst>
      <p:ext uri="{BB962C8B-B14F-4D97-AF65-F5344CB8AC3E}">
        <p14:creationId xmlns:p14="http://schemas.microsoft.com/office/powerpoint/2010/main" val="24405506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6.emf"/><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F175F21-EA3D-F158-3DF7-77E3040A0238}"/>
              </a:ext>
            </a:extLst>
          </p:cNvPr>
          <p:cNvGraphicFramePr>
            <a:graphicFrameLocks noChangeAspect="1"/>
          </p:cNvGraphicFramePr>
          <p:nvPr userDrawn="1">
            <p:custDataLst>
              <p:tags r:id="rId4"/>
            </p:custDataLst>
            <p:extLst>
              <p:ext uri="{D42A27DB-BD31-4B8C-83A1-F6EECF244321}">
                <p14:modId xmlns:p14="http://schemas.microsoft.com/office/powerpoint/2010/main" val="247718046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5" imgW="7772400" imgH="10058400" progId="TCLayout.ActiveDocument.1">
                  <p:embed/>
                </p:oleObj>
              </mc:Choice>
              <mc:Fallback>
                <p:oleObj name="think-cell Folie" r:id="rId5" imgW="7772400" imgH="10058400" progId="TCLayout.ActiveDocument.1">
                  <p:embed/>
                  <p:pic>
                    <p:nvPicPr>
                      <p:cNvPr id="0" name=""/>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1026" name="Titelplatzhalter 1"/>
          <p:cNvSpPr>
            <a:spLocks noGrp="1"/>
          </p:cNvSpPr>
          <p:nvPr>
            <p:ph type="title"/>
          </p:nvPr>
        </p:nvSpPr>
        <p:spPr bwMode="auto">
          <a:xfrm>
            <a:off x="1042989" y="951310"/>
            <a:ext cx="7654925" cy="6488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de-DE"/>
          </a:p>
        </p:txBody>
      </p:sp>
      <p:sp>
        <p:nvSpPr>
          <p:cNvPr id="1027" name="Textplatzhalter 2"/>
          <p:cNvSpPr>
            <a:spLocks noGrp="1"/>
          </p:cNvSpPr>
          <p:nvPr>
            <p:ph type="body" idx="1"/>
          </p:nvPr>
        </p:nvSpPr>
        <p:spPr bwMode="auto">
          <a:xfrm>
            <a:off x="1042988" y="1869281"/>
            <a:ext cx="7643812" cy="2509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7710F3F-E259-43D4-87F2-C8745FD6E17B}"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Lst>
  <p:hf hdr="0" dt="0"/>
  <p:txStyles>
    <p:titleStyle>
      <a:lvl1pPr algn="ctr" rtl="0" eaLnBrk="0" fontAlgn="base" hangingPunct="0">
        <a:spcBef>
          <a:spcPct val="0"/>
        </a:spcBef>
        <a:spcAft>
          <a:spcPct val="0"/>
        </a:spcAft>
        <a:defRPr sz="3200" kern="1200">
          <a:solidFill>
            <a:srgbClr val="005DA8"/>
          </a:solidFill>
          <a:latin typeface="+mj-lt"/>
          <a:ea typeface="+mj-ea"/>
          <a:cs typeface="+mj-cs"/>
        </a:defRPr>
      </a:lvl1pPr>
      <a:lvl2pPr algn="ctr" rtl="0" eaLnBrk="0" fontAlgn="base" hangingPunct="0">
        <a:spcBef>
          <a:spcPct val="0"/>
        </a:spcBef>
        <a:spcAft>
          <a:spcPct val="0"/>
        </a:spcAft>
        <a:defRPr sz="3200">
          <a:solidFill>
            <a:srgbClr val="005DA8"/>
          </a:solidFill>
          <a:latin typeface="Arial" charset="0"/>
        </a:defRPr>
      </a:lvl2pPr>
      <a:lvl3pPr algn="ctr" rtl="0" eaLnBrk="0" fontAlgn="base" hangingPunct="0">
        <a:spcBef>
          <a:spcPct val="0"/>
        </a:spcBef>
        <a:spcAft>
          <a:spcPct val="0"/>
        </a:spcAft>
        <a:defRPr sz="3200">
          <a:solidFill>
            <a:srgbClr val="005DA8"/>
          </a:solidFill>
          <a:latin typeface="Arial" charset="0"/>
        </a:defRPr>
      </a:lvl3pPr>
      <a:lvl4pPr algn="ctr" rtl="0" eaLnBrk="0" fontAlgn="base" hangingPunct="0">
        <a:spcBef>
          <a:spcPct val="0"/>
        </a:spcBef>
        <a:spcAft>
          <a:spcPct val="0"/>
        </a:spcAft>
        <a:defRPr sz="3200">
          <a:solidFill>
            <a:srgbClr val="005DA8"/>
          </a:solidFill>
          <a:latin typeface="Arial" charset="0"/>
        </a:defRPr>
      </a:lvl4pPr>
      <a:lvl5pPr algn="ctr" rtl="0" eaLnBrk="0" fontAlgn="base" hangingPunct="0">
        <a:spcBef>
          <a:spcPct val="0"/>
        </a:spcBef>
        <a:spcAft>
          <a:spcPct val="0"/>
        </a:spcAft>
        <a:defRPr sz="3200">
          <a:solidFill>
            <a:srgbClr val="005DA8"/>
          </a:solidFill>
          <a:latin typeface="Arial" charset="0"/>
        </a:defRPr>
      </a:lvl5pPr>
      <a:lvl6pPr marL="457200" algn="ctr" rtl="0" fontAlgn="base">
        <a:spcBef>
          <a:spcPct val="0"/>
        </a:spcBef>
        <a:spcAft>
          <a:spcPct val="0"/>
        </a:spcAft>
        <a:defRPr sz="3200">
          <a:solidFill>
            <a:srgbClr val="005DA8"/>
          </a:solidFill>
          <a:latin typeface="Arial" charset="0"/>
        </a:defRPr>
      </a:lvl6pPr>
      <a:lvl7pPr marL="914400" algn="ctr" rtl="0" fontAlgn="base">
        <a:spcBef>
          <a:spcPct val="0"/>
        </a:spcBef>
        <a:spcAft>
          <a:spcPct val="0"/>
        </a:spcAft>
        <a:defRPr sz="3200">
          <a:solidFill>
            <a:srgbClr val="005DA8"/>
          </a:solidFill>
          <a:latin typeface="Arial" charset="0"/>
        </a:defRPr>
      </a:lvl7pPr>
      <a:lvl8pPr marL="1371600" algn="ctr" rtl="0" fontAlgn="base">
        <a:spcBef>
          <a:spcPct val="0"/>
        </a:spcBef>
        <a:spcAft>
          <a:spcPct val="0"/>
        </a:spcAft>
        <a:defRPr sz="3200">
          <a:solidFill>
            <a:srgbClr val="005DA8"/>
          </a:solidFill>
          <a:latin typeface="Arial" charset="0"/>
        </a:defRPr>
      </a:lvl8pPr>
      <a:lvl9pPr marL="1828800" algn="ctr" rtl="0" fontAlgn="base">
        <a:spcBef>
          <a:spcPct val="0"/>
        </a:spcBef>
        <a:spcAft>
          <a:spcPct val="0"/>
        </a:spcAft>
        <a:defRPr sz="3200">
          <a:solidFill>
            <a:srgbClr val="005DA8"/>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500" kern="1200">
          <a:solidFill>
            <a:srgbClr val="005DA8"/>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005DA8"/>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rgbClr val="005DA8"/>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005DA8"/>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005DA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55E946A-9C9D-0374-9998-CD5DA06A1584}"/>
              </a:ext>
            </a:extLst>
          </p:cNvPr>
          <p:cNvGraphicFramePr>
            <a:graphicFrameLocks noChangeAspect="1"/>
          </p:cNvGraphicFramePr>
          <p:nvPr userDrawn="1">
            <p:custDataLst>
              <p:tags r:id="rId13"/>
            </p:custDataLst>
            <p:extLst>
              <p:ext uri="{D42A27DB-BD31-4B8C-83A1-F6EECF244321}">
                <p14:modId xmlns:p14="http://schemas.microsoft.com/office/powerpoint/2010/main" val="14323380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14" imgW="7772400" imgH="10058400" progId="TCLayout.ActiveDocument.1">
                  <p:embed/>
                </p:oleObj>
              </mc:Choice>
              <mc:Fallback>
                <p:oleObj name="think-cell Folie" r:id="rId14" imgW="7772400" imgH="10058400" progId="TCLayout.ActiveDocument.1">
                  <p:embed/>
                  <p:pic>
                    <p:nvPicPr>
                      <p:cNvPr id="0" name=""/>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Das Universitätsklinikum Frankfurt/ 01.01.2014/ Prof. Meier</a:t>
            </a:r>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7710F3F-E259-43D4-87F2-C8745FD6E17B}" type="slidenum">
              <a:rPr lang="de-DE" smtClean="0"/>
              <a:t>‹Nr.›</a:t>
            </a:fld>
            <a:endParaRPr lang="de-DE"/>
          </a:p>
        </p:txBody>
      </p:sp>
    </p:spTree>
    <p:extLst>
      <p:ext uri="{BB962C8B-B14F-4D97-AF65-F5344CB8AC3E}">
        <p14:creationId xmlns:p14="http://schemas.microsoft.com/office/powerpoint/2010/main" val="206322448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diagramLayout" Target="../diagrams/layout1.xml"/><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7.png"/><Relationship Id="rId5" Type="http://schemas.openxmlformats.org/officeDocument/2006/relationships/diagramColors" Target="../diagrams/colors1.xml"/><Relationship Id="rId10" Type="http://schemas.openxmlformats.org/officeDocument/2006/relationships/image" Target="../media/image26.svg"/><Relationship Id="rId4" Type="http://schemas.openxmlformats.org/officeDocument/2006/relationships/diagramQuickStyle" Target="../diagrams/quickStyle1.xml"/><Relationship Id="rId9" Type="http://schemas.openxmlformats.org/officeDocument/2006/relationships/image" Target="../media/image25.png"/><Relationship Id="rId14" Type="http://schemas.openxmlformats.org/officeDocument/2006/relationships/image" Target="../media/image30.sv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diagramLayout" Target="../diagrams/layout2.xml"/><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27.png"/><Relationship Id="rId5" Type="http://schemas.openxmlformats.org/officeDocument/2006/relationships/diagramColors" Target="../diagrams/colors2.xml"/><Relationship Id="rId10" Type="http://schemas.openxmlformats.org/officeDocument/2006/relationships/image" Target="../media/image26.svg"/><Relationship Id="rId4" Type="http://schemas.openxmlformats.org/officeDocument/2006/relationships/diagramQuickStyle" Target="../diagrams/quickStyle2.xml"/><Relationship Id="rId9" Type="http://schemas.openxmlformats.org/officeDocument/2006/relationships/image" Target="../media/image25.png"/><Relationship Id="rId14"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30.svg"/><Relationship Id="rId3" Type="http://schemas.openxmlformats.org/officeDocument/2006/relationships/oleObject" Target="../embeddings/oleObject11.bin"/><Relationship Id="rId7" Type="http://schemas.openxmlformats.org/officeDocument/2006/relationships/diagramQuickStyle" Target="../diagrams/quickStyle3.xml"/><Relationship Id="rId12"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Layout" Target="../diagrams/layout3.xml"/><Relationship Id="rId11" Type="http://schemas.openxmlformats.org/officeDocument/2006/relationships/image" Target="../media/image26.svg"/><Relationship Id="rId5" Type="http://schemas.openxmlformats.org/officeDocument/2006/relationships/diagramData" Target="../diagrams/data3.xml"/><Relationship Id="rId10" Type="http://schemas.openxmlformats.org/officeDocument/2006/relationships/image" Target="../media/image25.png"/><Relationship Id="rId4" Type="http://schemas.openxmlformats.org/officeDocument/2006/relationships/image" Target="../media/image31.emf"/><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30.svg"/><Relationship Id="rId3" Type="http://schemas.openxmlformats.org/officeDocument/2006/relationships/oleObject" Target="../embeddings/oleObject12.bin"/><Relationship Id="rId7" Type="http://schemas.openxmlformats.org/officeDocument/2006/relationships/diagramQuickStyle" Target="../diagrams/quickStyle4.xml"/><Relationship Id="rId12"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Layout" Target="../diagrams/layout4.xml"/><Relationship Id="rId11" Type="http://schemas.openxmlformats.org/officeDocument/2006/relationships/image" Target="../media/image26.svg"/><Relationship Id="rId5" Type="http://schemas.openxmlformats.org/officeDocument/2006/relationships/diagramData" Target="../diagrams/data4.xml"/><Relationship Id="rId10" Type="http://schemas.openxmlformats.org/officeDocument/2006/relationships/image" Target="../media/image25.png"/><Relationship Id="rId4" Type="http://schemas.openxmlformats.org/officeDocument/2006/relationships/image" Target="../media/image31.emf"/><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image" Target="../media/image26.svg"/><Relationship Id="rId3" Type="http://schemas.openxmlformats.org/officeDocument/2006/relationships/oleObject" Target="../embeddings/oleObject13.bin"/><Relationship Id="rId7" Type="http://schemas.openxmlformats.org/officeDocument/2006/relationships/diagramQuickStyle" Target="../diagrams/quickStyle5.xml"/><Relationship Id="rId12"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Layout" Target="../diagrams/layout5.xml"/><Relationship Id="rId11" Type="http://schemas.openxmlformats.org/officeDocument/2006/relationships/image" Target="../media/image30.svg"/><Relationship Id="rId5" Type="http://schemas.openxmlformats.org/officeDocument/2006/relationships/diagramData" Target="../diagrams/data5.xml"/><Relationship Id="rId10" Type="http://schemas.openxmlformats.org/officeDocument/2006/relationships/image" Target="../media/image29.png"/><Relationship Id="rId4" Type="http://schemas.openxmlformats.org/officeDocument/2006/relationships/image" Target="../media/image31.emf"/><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image" Target="../media/image35.svg"/><Relationship Id="rId3" Type="http://schemas.openxmlformats.org/officeDocument/2006/relationships/oleObject" Target="../embeddings/oleObject14.bin"/><Relationship Id="rId7" Type="http://schemas.openxmlformats.org/officeDocument/2006/relationships/diagramQuickStyle" Target="../diagrams/quickStyle6.xml"/><Relationship Id="rId12"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Layout" Target="../diagrams/layout6.xml"/><Relationship Id="rId11" Type="http://schemas.openxmlformats.org/officeDocument/2006/relationships/image" Target="../media/image33.svg"/><Relationship Id="rId5" Type="http://schemas.openxmlformats.org/officeDocument/2006/relationships/diagramData" Target="../diagrams/data6.xml"/><Relationship Id="rId10" Type="http://schemas.openxmlformats.org/officeDocument/2006/relationships/image" Target="../media/image32.png"/><Relationship Id="rId4" Type="http://schemas.openxmlformats.org/officeDocument/2006/relationships/image" Target="../media/image31.emf"/><Relationship Id="rId9" Type="http://schemas.microsoft.com/office/2007/relationships/diagramDrawing" Target="../diagrams/drawing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image" Target="../media/image35.svg"/><Relationship Id="rId3" Type="http://schemas.openxmlformats.org/officeDocument/2006/relationships/oleObject" Target="../embeddings/oleObject15.bin"/><Relationship Id="rId7" Type="http://schemas.openxmlformats.org/officeDocument/2006/relationships/diagramQuickStyle" Target="../diagrams/quickStyle7.xml"/><Relationship Id="rId12"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Layout" Target="../diagrams/layout7.xml"/><Relationship Id="rId11" Type="http://schemas.openxmlformats.org/officeDocument/2006/relationships/image" Target="../media/image33.svg"/><Relationship Id="rId5" Type="http://schemas.openxmlformats.org/officeDocument/2006/relationships/diagramData" Target="../diagrams/data7.xml"/><Relationship Id="rId10" Type="http://schemas.openxmlformats.org/officeDocument/2006/relationships/image" Target="../media/image32.png"/><Relationship Id="rId4" Type="http://schemas.openxmlformats.org/officeDocument/2006/relationships/image" Target="../media/image31.emf"/><Relationship Id="rId9" Type="http://schemas.microsoft.com/office/2007/relationships/diagramDrawing" Target="../diagrams/drawing7.xml"/><Relationship Id="rId14" Type="http://schemas.openxmlformats.org/officeDocument/2006/relationships/image" Target="../media/image36.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image" Target="../media/image36.jpeg"/><Relationship Id="rId3" Type="http://schemas.openxmlformats.org/officeDocument/2006/relationships/oleObject" Target="../embeddings/oleObject14.bin"/><Relationship Id="rId7" Type="http://schemas.openxmlformats.org/officeDocument/2006/relationships/diagramQuickStyle" Target="../diagrams/quickStyle8.xml"/><Relationship Id="rId12"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Layout" Target="../diagrams/layout8.xml"/><Relationship Id="rId11" Type="http://schemas.openxmlformats.org/officeDocument/2006/relationships/image" Target="../media/image38.png"/><Relationship Id="rId5" Type="http://schemas.openxmlformats.org/officeDocument/2006/relationships/diagramData" Target="../diagrams/data8.xml"/><Relationship Id="rId10" Type="http://schemas.openxmlformats.org/officeDocument/2006/relationships/image" Target="../media/image37.png"/><Relationship Id="rId4" Type="http://schemas.openxmlformats.org/officeDocument/2006/relationships/image" Target="../media/image31.emf"/><Relationship Id="rId9" Type="http://schemas.microsoft.com/office/2007/relationships/diagramDrawing" Target="../diagrams/drawing8.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oleObject" Target="../embeddings/oleObject3.bin"/><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emf"/><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6.jpeg"/><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oleObject" Target="../embeddings/oleObject17.bin"/><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1.emf"/><Relationship Id="rId9" Type="http://schemas.openxmlformats.org/officeDocument/2006/relationships/image" Target="../media/image36.jpe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oleObject" Target="../embeddings/oleObject18.bin"/><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image" Target="../media/image55.jpeg"/><Relationship Id="rId2" Type="http://schemas.openxmlformats.org/officeDocument/2006/relationships/slideLayout" Target="../slideLayouts/slideLayout2.xml"/><Relationship Id="rId16" Type="http://schemas.openxmlformats.org/officeDocument/2006/relationships/image" Target="../media/image54.png"/><Relationship Id="rId1" Type="http://schemas.openxmlformats.org/officeDocument/2006/relationships/tags" Target="../tags/tag21.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36.jpe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31.emf"/><Relationship Id="rId9" Type="http://schemas.openxmlformats.org/officeDocument/2006/relationships/image" Target="../media/image47.svg"/><Relationship Id="rId14"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6.jpeg"/><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54.png"/><Relationship Id="rId5" Type="http://schemas.openxmlformats.org/officeDocument/2006/relationships/image" Target="../media/image31.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6.jpeg"/><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54.png"/><Relationship Id="rId5" Type="http://schemas.openxmlformats.org/officeDocument/2006/relationships/image" Target="../media/image31.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1.e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60.png"/><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61.png"/><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62.png"/><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63.png"/><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1.png"/><Relationship Id="rId3" Type="http://schemas.openxmlformats.org/officeDocument/2006/relationships/oleObject" Target="../embeddings/oleObject4.bin"/><Relationship Id="rId7" Type="http://schemas.openxmlformats.org/officeDocument/2006/relationships/image" Target="../media/image15.png"/><Relationship Id="rId12"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4.svg"/><Relationship Id="rId11" Type="http://schemas.openxmlformats.org/officeDocument/2006/relationships/image" Target="../media/image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9.emf"/><Relationship Id="rId9" Type="http://schemas.openxmlformats.org/officeDocument/2006/relationships/image" Target="../media/image17.png"/><Relationship Id="rId14"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64.png"/><Relationship Id="rId4" Type="http://schemas.openxmlformats.org/officeDocument/2006/relationships/image" Target="../media/image3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65.png"/><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66.png"/><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67.png"/><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253207"/>
            <a:ext cx="7772400" cy="1102519"/>
          </a:xfrm>
        </p:spPr>
        <p:txBody>
          <a:bodyPr>
            <a:normAutofit fontScale="90000"/>
          </a:bodyPr>
          <a:lstStyle/>
          <a:p>
            <a:r>
              <a:rPr lang="de-DE" sz="2800" dirty="0">
                <a:solidFill>
                  <a:srgbClr val="4D4B46"/>
                </a:solidFill>
              </a:rPr>
              <a:t>Clinical Key AI</a:t>
            </a:r>
            <a:br>
              <a:rPr lang="de-DE" sz="2800" dirty="0">
                <a:solidFill>
                  <a:srgbClr val="4D4B46"/>
                </a:solidFill>
              </a:rPr>
            </a:br>
            <a:r>
              <a:rPr lang="de-DE" sz="2200" dirty="0">
                <a:solidFill>
                  <a:schemeClr val="bg1">
                    <a:lumMod val="65000"/>
                  </a:schemeClr>
                </a:solidFill>
              </a:rPr>
              <a:t>Ein Beispiel für den Einsatz von Künstlicher Intelligenz in einem klinischen Entscheidungsunterstützungssystem</a:t>
            </a:r>
          </a:p>
        </p:txBody>
      </p:sp>
      <p:sp>
        <p:nvSpPr>
          <p:cNvPr id="3" name="Fußzeilenplatzhalter 2"/>
          <p:cNvSpPr>
            <a:spLocks noGrp="1"/>
          </p:cNvSpPr>
          <p:nvPr>
            <p:ph type="ftr" sz="quarter" idx="10"/>
          </p:nvPr>
        </p:nvSpPr>
        <p:spPr>
          <a:xfrm>
            <a:off x="323528" y="4678363"/>
            <a:ext cx="8517436" cy="269651"/>
          </a:xfrm>
        </p:spPr>
        <p:txBody>
          <a:bodyPr/>
          <a:lstStyle/>
          <a:p>
            <a:pPr>
              <a:defRPr/>
            </a:pPr>
            <a:r>
              <a:rPr lang="de-DE" dirty="0">
                <a:solidFill>
                  <a:srgbClr val="4D4B46"/>
                </a:solidFill>
              </a:rPr>
              <a:t>Elsevier-Symposium 2024 | Dr. med. Christoph Polkowski | Stabstelle Medizinische Informationssysteme und Digitalisierung</a:t>
            </a:r>
          </a:p>
        </p:txBody>
      </p:sp>
      <p:pic>
        <p:nvPicPr>
          <p:cNvPr id="2050" name="Picture 2">
            <a:extLst>
              <a:ext uri="{FF2B5EF4-FFF2-40B4-BE49-F238E27FC236}">
                <a16:creationId xmlns:a16="http://schemas.microsoft.com/office/drawing/2014/main" id="{D9CEF21C-78DE-F126-15F7-77AECABA63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9502"/>
            <a:ext cx="2195736" cy="51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209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DF928-4863-E99A-6C12-6AA37A8250B4}"/>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B1E6B6C-7A77-09D0-1C8B-E2D2F368B9E4}"/>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9" name="think-cell data - do not delete" hidden="1">
                        <a:extLst>
                          <a:ext uri="{FF2B5EF4-FFF2-40B4-BE49-F238E27FC236}">
                            <a16:creationId xmlns:a16="http://schemas.microsoft.com/office/drawing/2014/main" id="{175AFD93-5D08-AC85-9190-D9392207AF7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11" name="Gruppieren 10">
            <a:extLst>
              <a:ext uri="{FF2B5EF4-FFF2-40B4-BE49-F238E27FC236}">
                <a16:creationId xmlns:a16="http://schemas.microsoft.com/office/drawing/2014/main" id="{D1DC04BA-50C7-41E6-45C7-17B80875917A}"/>
              </a:ext>
            </a:extLst>
          </p:cNvPr>
          <p:cNvGrpSpPr/>
          <p:nvPr/>
        </p:nvGrpSpPr>
        <p:grpSpPr>
          <a:xfrm>
            <a:off x="512288" y="339502"/>
            <a:ext cx="8020152" cy="4608511"/>
            <a:chOff x="373403" y="135445"/>
            <a:chExt cx="7542748" cy="4334187"/>
          </a:xfrm>
        </p:grpSpPr>
        <p:pic>
          <p:nvPicPr>
            <p:cNvPr id="14" name="Grafik 13" descr="Ein Bild, das Text, Software, Webseite, Website enthält.&#10;&#10;Automatisch generierte Beschreibung">
              <a:extLst>
                <a:ext uri="{FF2B5EF4-FFF2-40B4-BE49-F238E27FC236}">
                  <a16:creationId xmlns:a16="http://schemas.microsoft.com/office/drawing/2014/main" id="{EB499C40-B81C-3EAA-422E-B6FD336FD4BB}"/>
                </a:ext>
              </a:extLst>
            </p:cNvPr>
            <p:cNvPicPr>
              <a:picLocks noChangeAspect="1"/>
            </p:cNvPicPr>
            <p:nvPr/>
          </p:nvPicPr>
          <p:blipFill>
            <a:blip r:embed="rId5" cstate="print">
              <a:extLst>
                <a:ext uri="{28A0092B-C50C-407E-A947-70E740481C1C}">
                  <a14:useLocalDpi xmlns:a14="http://schemas.microsoft.com/office/drawing/2010/main" val="0"/>
                </a:ext>
              </a:extLst>
            </a:blip>
            <a:srcRect l="1542" t="2926" r="1412" b="3436"/>
            <a:stretch/>
          </p:blipFill>
          <p:spPr>
            <a:xfrm>
              <a:off x="373403" y="135445"/>
              <a:ext cx="7542748" cy="4334187"/>
            </a:xfrm>
            <a:prstGeom prst="rect">
              <a:avLst/>
            </a:prstGeom>
            <a:ln>
              <a:solidFill>
                <a:schemeClr val="bg1">
                  <a:lumMod val="50000"/>
                </a:schemeClr>
              </a:solidFill>
            </a:ln>
          </p:spPr>
        </p:pic>
        <p:sp>
          <p:nvSpPr>
            <p:cNvPr id="15" name="Rechteck 14">
              <a:extLst>
                <a:ext uri="{FF2B5EF4-FFF2-40B4-BE49-F238E27FC236}">
                  <a16:creationId xmlns:a16="http://schemas.microsoft.com/office/drawing/2014/main" id="{2E6286ED-AC77-36BD-5B2D-A39144AC9A65}"/>
                </a:ext>
              </a:extLst>
            </p:cNvPr>
            <p:cNvSpPr/>
            <p:nvPr/>
          </p:nvSpPr>
          <p:spPr>
            <a:xfrm>
              <a:off x="467544" y="843558"/>
              <a:ext cx="7344816" cy="28083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Textfeld 5">
            <a:extLst>
              <a:ext uri="{FF2B5EF4-FFF2-40B4-BE49-F238E27FC236}">
                <a16:creationId xmlns:a16="http://schemas.microsoft.com/office/drawing/2014/main" id="{22737CD8-4176-473E-CBBF-466E0BBDDD2F}"/>
              </a:ext>
            </a:extLst>
          </p:cNvPr>
          <p:cNvSpPr txBox="1"/>
          <p:nvPr/>
        </p:nvSpPr>
        <p:spPr>
          <a:xfrm>
            <a:off x="1475656" y="1260430"/>
            <a:ext cx="6868024" cy="2247424"/>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Ich bin kein Arzt, kann aber allgemeine Informationen und Ratschläge zu gesundheitsbezogenen Fragen geben. Wenn Sie spezielle Bedenken haben oder evidenzbasierte Informationen benötigen, empfehle ich Ihnen, einen Arzt zu konsultieren oder </a:t>
            </a:r>
            <a:r>
              <a:rPr lang="de-DE" dirty="0">
                <a:solidFill>
                  <a:srgbClr val="B3062D"/>
                </a:solidFill>
              </a:rPr>
              <a:t>seriöse Quellen wie medizinische Fachzeitschriften</a:t>
            </a:r>
            <a:r>
              <a:rPr lang="de-DE" dirty="0"/>
              <a:t> oder Gesundheitsorganisationen zu konsultieren. </a:t>
            </a:r>
          </a:p>
        </p:txBody>
      </p:sp>
      <p:pic>
        <p:nvPicPr>
          <p:cNvPr id="20" name="Grafik 19">
            <a:extLst>
              <a:ext uri="{FF2B5EF4-FFF2-40B4-BE49-F238E27FC236}">
                <a16:creationId xmlns:a16="http://schemas.microsoft.com/office/drawing/2014/main" id="{9EAC9453-E11F-9E0E-71CA-BE986EBEEEAF}"/>
              </a:ext>
            </a:extLst>
          </p:cNvPr>
          <p:cNvPicPr>
            <a:picLocks noChangeAspect="1"/>
          </p:cNvPicPr>
          <p:nvPr/>
        </p:nvPicPr>
        <p:blipFill>
          <a:blip r:embed="rId6">
            <a:extLst>
              <a:ext uri="{28A0092B-C50C-407E-A947-70E740481C1C}">
                <a14:useLocalDpi xmlns:a14="http://schemas.microsoft.com/office/drawing/2010/main" val="0"/>
              </a:ext>
            </a:extLst>
          </a:blip>
          <a:srcRect l="2022" t="25870" r="88204" b="51916"/>
          <a:stretch/>
        </p:blipFill>
        <p:spPr>
          <a:xfrm>
            <a:off x="683568" y="1294215"/>
            <a:ext cx="792088" cy="698212"/>
          </a:xfrm>
          <a:prstGeom prst="rect">
            <a:avLst/>
          </a:prstGeom>
        </p:spPr>
      </p:pic>
      <p:pic>
        <p:nvPicPr>
          <p:cNvPr id="2" name="Grafik 1">
            <a:extLst>
              <a:ext uri="{FF2B5EF4-FFF2-40B4-BE49-F238E27FC236}">
                <a16:creationId xmlns:a16="http://schemas.microsoft.com/office/drawing/2014/main" id="{C605646D-810D-543E-33F1-6C83D96FDE51}"/>
              </a:ext>
            </a:extLst>
          </p:cNvPr>
          <p:cNvPicPr>
            <a:picLocks noChangeAspect="1"/>
          </p:cNvPicPr>
          <p:nvPr/>
        </p:nvPicPr>
        <p:blipFill>
          <a:blip r:embed="rId6">
            <a:extLst>
              <a:ext uri="{28A0092B-C50C-407E-A947-70E740481C1C}">
                <a14:useLocalDpi xmlns:a14="http://schemas.microsoft.com/office/drawing/2010/main" val="0"/>
              </a:ext>
            </a:extLst>
          </a:blip>
          <a:srcRect l="88204" t="53514" r="4688" b="30853"/>
          <a:stretch/>
        </p:blipFill>
        <p:spPr>
          <a:xfrm>
            <a:off x="7668344" y="3579862"/>
            <a:ext cx="675336" cy="576064"/>
          </a:xfrm>
          <a:prstGeom prst="rect">
            <a:avLst/>
          </a:prstGeom>
        </p:spPr>
      </p:pic>
      <p:sp>
        <p:nvSpPr>
          <p:cNvPr id="3" name="Textfeld 2">
            <a:extLst>
              <a:ext uri="{FF2B5EF4-FFF2-40B4-BE49-F238E27FC236}">
                <a16:creationId xmlns:a16="http://schemas.microsoft.com/office/drawing/2014/main" id="{8C1E2401-A9E2-3030-3901-B7AF2F85515D}"/>
              </a:ext>
            </a:extLst>
          </p:cNvPr>
          <p:cNvSpPr txBox="1"/>
          <p:nvPr/>
        </p:nvSpPr>
        <p:spPr>
          <a:xfrm>
            <a:off x="800320" y="3631661"/>
            <a:ext cx="6751272" cy="408623"/>
          </a:xfrm>
          <a:prstGeom prst="roundRect">
            <a:avLst/>
          </a:prstGeom>
          <a:solidFill>
            <a:srgbClr val="1690F1"/>
          </a:solidFill>
        </p:spPr>
        <p:txBody>
          <a:bodyPr wrap="square" rtlCol="0">
            <a:spAutoFit/>
          </a:bodyPr>
          <a:lstStyle/>
          <a:p>
            <a:r>
              <a:rPr lang="de-DE" dirty="0">
                <a:solidFill>
                  <a:schemeClr val="bg1"/>
                </a:solidFill>
              </a:rPr>
              <a:t>Wie hat Dr. </a:t>
            </a:r>
            <a:r>
              <a:rPr lang="de-DE" dirty="0" err="1">
                <a:solidFill>
                  <a:schemeClr val="bg1"/>
                </a:solidFill>
              </a:rPr>
              <a:t>Chatgpt</a:t>
            </a:r>
            <a:r>
              <a:rPr lang="de-DE" dirty="0">
                <a:solidFill>
                  <a:schemeClr val="bg1"/>
                </a:solidFill>
              </a:rPr>
              <a:t> eigentlich promoviert?</a:t>
            </a:r>
          </a:p>
        </p:txBody>
      </p:sp>
      <p:sp>
        <p:nvSpPr>
          <p:cNvPr id="4" name="Textfeld 3">
            <a:extLst>
              <a:ext uri="{FF2B5EF4-FFF2-40B4-BE49-F238E27FC236}">
                <a16:creationId xmlns:a16="http://schemas.microsoft.com/office/drawing/2014/main" id="{4CA2057A-ED1D-7017-2E8B-0D4F51076EA6}"/>
              </a:ext>
            </a:extLst>
          </p:cNvPr>
          <p:cNvSpPr txBox="1"/>
          <p:nvPr/>
        </p:nvSpPr>
        <p:spPr>
          <a:xfrm>
            <a:off x="4283918" y="4443958"/>
            <a:ext cx="3419872" cy="307777"/>
          </a:xfrm>
          <a:prstGeom prst="rect">
            <a:avLst/>
          </a:prstGeom>
          <a:noFill/>
        </p:spPr>
        <p:txBody>
          <a:bodyPr wrap="square">
            <a:spAutoFit/>
          </a:bodyPr>
          <a:lstStyle/>
          <a:p>
            <a:pPr algn="r"/>
            <a:r>
              <a:rPr lang="de-DE" sz="1400" dirty="0">
                <a:solidFill>
                  <a:schemeClr val="bg1">
                    <a:lumMod val="65000"/>
                  </a:schemeClr>
                </a:solidFill>
              </a:rPr>
              <a:t>Quelle: https://drchatgpt.org/chat/de</a:t>
            </a:r>
          </a:p>
        </p:txBody>
      </p:sp>
    </p:spTree>
    <p:extLst>
      <p:ext uri="{BB962C8B-B14F-4D97-AF65-F5344CB8AC3E}">
        <p14:creationId xmlns:p14="http://schemas.microsoft.com/office/powerpoint/2010/main" val="39558963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98114-EBC0-ECF3-BA5C-D4F4EB578896}"/>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B91E1A9-394D-F0A1-4E98-147F3D1B598B}"/>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9" name="think-cell data - do not delete" hidden="1">
                        <a:extLst>
                          <a:ext uri="{FF2B5EF4-FFF2-40B4-BE49-F238E27FC236}">
                            <a16:creationId xmlns:a16="http://schemas.microsoft.com/office/drawing/2014/main" id="{175AFD93-5D08-AC85-9190-D9392207AF7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11" name="Gruppieren 10">
            <a:extLst>
              <a:ext uri="{FF2B5EF4-FFF2-40B4-BE49-F238E27FC236}">
                <a16:creationId xmlns:a16="http://schemas.microsoft.com/office/drawing/2014/main" id="{0AC27DD4-245B-1B3B-667D-0CAC1F2F71D5}"/>
              </a:ext>
            </a:extLst>
          </p:cNvPr>
          <p:cNvGrpSpPr/>
          <p:nvPr/>
        </p:nvGrpSpPr>
        <p:grpSpPr>
          <a:xfrm>
            <a:off x="512288" y="339502"/>
            <a:ext cx="8020152" cy="4608511"/>
            <a:chOff x="373403" y="135445"/>
            <a:chExt cx="7542748" cy="4334187"/>
          </a:xfrm>
        </p:grpSpPr>
        <p:pic>
          <p:nvPicPr>
            <p:cNvPr id="14" name="Grafik 13" descr="Ein Bild, das Text, Software, Webseite, Website enthält.&#10;&#10;Automatisch generierte Beschreibung">
              <a:extLst>
                <a:ext uri="{FF2B5EF4-FFF2-40B4-BE49-F238E27FC236}">
                  <a16:creationId xmlns:a16="http://schemas.microsoft.com/office/drawing/2014/main" id="{1CFE653D-D4C2-CC31-E390-6DC5FCB83641}"/>
                </a:ext>
              </a:extLst>
            </p:cNvPr>
            <p:cNvPicPr>
              <a:picLocks noChangeAspect="1"/>
            </p:cNvPicPr>
            <p:nvPr/>
          </p:nvPicPr>
          <p:blipFill>
            <a:blip r:embed="rId5" cstate="print">
              <a:extLst>
                <a:ext uri="{28A0092B-C50C-407E-A947-70E740481C1C}">
                  <a14:useLocalDpi xmlns:a14="http://schemas.microsoft.com/office/drawing/2010/main" val="0"/>
                </a:ext>
              </a:extLst>
            </a:blip>
            <a:srcRect l="1542" t="2926" r="1412" b="3436"/>
            <a:stretch/>
          </p:blipFill>
          <p:spPr>
            <a:xfrm>
              <a:off x="373403" y="135445"/>
              <a:ext cx="7542748" cy="4334187"/>
            </a:xfrm>
            <a:prstGeom prst="rect">
              <a:avLst/>
            </a:prstGeom>
            <a:ln>
              <a:solidFill>
                <a:schemeClr val="bg1">
                  <a:lumMod val="50000"/>
                </a:schemeClr>
              </a:solidFill>
            </a:ln>
          </p:spPr>
        </p:pic>
        <p:sp>
          <p:nvSpPr>
            <p:cNvPr id="15" name="Rechteck 14">
              <a:extLst>
                <a:ext uri="{FF2B5EF4-FFF2-40B4-BE49-F238E27FC236}">
                  <a16:creationId xmlns:a16="http://schemas.microsoft.com/office/drawing/2014/main" id="{47229E74-09B4-1BD4-F0F1-F973475918E9}"/>
                </a:ext>
              </a:extLst>
            </p:cNvPr>
            <p:cNvSpPr/>
            <p:nvPr/>
          </p:nvSpPr>
          <p:spPr>
            <a:xfrm>
              <a:off x="467544" y="843558"/>
              <a:ext cx="7344816" cy="28083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Textfeld 5">
            <a:extLst>
              <a:ext uri="{FF2B5EF4-FFF2-40B4-BE49-F238E27FC236}">
                <a16:creationId xmlns:a16="http://schemas.microsoft.com/office/drawing/2014/main" id="{B02F7B64-9362-79B3-4462-EFCC2F8F86A7}"/>
              </a:ext>
            </a:extLst>
          </p:cNvPr>
          <p:cNvSpPr txBox="1"/>
          <p:nvPr/>
        </p:nvSpPr>
        <p:spPr>
          <a:xfrm>
            <a:off x="1475656" y="1260430"/>
            <a:ext cx="6868024" cy="2247424"/>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Ich bin kein Arzt, kann aber allgemeine Informationen und Ratschläge zu gesundheitsbezogenen Fragen geben. Wenn Sie spezielle Bedenken haben oder evidenzbasierte Informationen benötigen, empfehle ich Ihnen, einen Arzt zu konsultieren oder </a:t>
            </a:r>
            <a:r>
              <a:rPr lang="de-DE" dirty="0">
                <a:solidFill>
                  <a:srgbClr val="B3062D"/>
                </a:solidFill>
              </a:rPr>
              <a:t>seriöse Quellen wie medizinische Fachzeitschriften</a:t>
            </a:r>
            <a:r>
              <a:rPr lang="de-DE" dirty="0"/>
              <a:t> oder Gesundheitsorganisationen zu konsultieren. </a:t>
            </a:r>
          </a:p>
        </p:txBody>
      </p:sp>
      <p:pic>
        <p:nvPicPr>
          <p:cNvPr id="20" name="Grafik 19">
            <a:extLst>
              <a:ext uri="{FF2B5EF4-FFF2-40B4-BE49-F238E27FC236}">
                <a16:creationId xmlns:a16="http://schemas.microsoft.com/office/drawing/2014/main" id="{BCCEBA09-DCEF-D8DB-0FFF-341A4B4549E2}"/>
              </a:ext>
            </a:extLst>
          </p:cNvPr>
          <p:cNvPicPr>
            <a:picLocks noChangeAspect="1"/>
          </p:cNvPicPr>
          <p:nvPr/>
        </p:nvPicPr>
        <p:blipFill>
          <a:blip r:embed="rId6">
            <a:extLst>
              <a:ext uri="{28A0092B-C50C-407E-A947-70E740481C1C}">
                <a14:useLocalDpi xmlns:a14="http://schemas.microsoft.com/office/drawing/2010/main" val="0"/>
              </a:ext>
            </a:extLst>
          </a:blip>
          <a:srcRect l="2022" t="25870" r="88204" b="51916"/>
          <a:stretch/>
        </p:blipFill>
        <p:spPr>
          <a:xfrm>
            <a:off x="683568" y="1294215"/>
            <a:ext cx="792088" cy="698212"/>
          </a:xfrm>
          <a:prstGeom prst="rect">
            <a:avLst/>
          </a:prstGeom>
        </p:spPr>
      </p:pic>
      <p:pic>
        <p:nvPicPr>
          <p:cNvPr id="2" name="Grafik 1">
            <a:extLst>
              <a:ext uri="{FF2B5EF4-FFF2-40B4-BE49-F238E27FC236}">
                <a16:creationId xmlns:a16="http://schemas.microsoft.com/office/drawing/2014/main" id="{43599366-4829-4DA4-FFA4-02118CD1012A}"/>
              </a:ext>
            </a:extLst>
          </p:cNvPr>
          <p:cNvPicPr>
            <a:picLocks noChangeAspect="1"/>
          </p:cNvPicPr>
          <p:nvPr/>
        </p:nvPicPr>
        <p:blipFill>
          <a:blip r:embed="rId6">
            <a:extLst>
              <a:ext uri="{28A0092B-C50C-407E-A947-70E740481C1C}">
                <a14:useLocalDpi xmlns:a14="http://schemas.microsoft.com/office/drawing/2010/main" val="0"/>
              </a:ext>
            </a:extLst>
          </a:blip>
          <a:srcRect l="88204" t="53514" r="4688" b="30853"/>
          <a:stretch/>
        </p:blipFill>
        <p:spPr>
          <a:xfrm>
            <a:off x="7668344" y="3579862"/>
            <a:ext cx="675336" cy="576064"/>
          </a:xfrm>
          <a:prstGeom prst="rect">
            <a:avLst/>
          </a:prstGeom>
        </p:spPr>
      </p:pic>
      <p:sp>
        <p:nvSpPr>
          <p:cNvPr id="3" name="Textfeld 2">
            <a:extLst>
              <a:ext uri="{FF2B5EF4-FFF2-40B4-BE49-F238E27FC236}">
                <a16:creationId xmlns:a16="http://schemas.microsoft.com/office/drawing/2014/main" id="{D728ABB1-6759-0AF5-AE68-F61A19DCF1E4}"/>
              </a:ext>
            </a:extLst>
          </p:cNvPr>
          <p:cNvSpPr txBox="1"/>
          <p:nvPr/>
        </p:nvSpPr>
        <p:spPr>
          <a:xfrm>
            <a:off x="800320" y="3631661"/>
            <a:ext cx="6751272" cy="408623"/>
          </a:xfrm>
          <a:prstGeom prst="roundRect">
            <a:avLst/>
          </a:prstGeom>
          <a:solidFill>
            <a:srgbClr val="1690F1"/>
          </a:solidFill>
        </p:spPr>
        <p:txBody>
          <a:bodyPr wrap="square" rtlCol="0">
            <a:spAutoFit/>
          </a:bodyPr>
          <a:lstStyle/>
          <a:p>
            <a:r>
              <a:rPr lang="de-DE" dirty="0">
                <a:solidFill>
                  <a:schemeClr val="bg1"/>
                </a:solidFill>
              </a:rPr>
              <a:t>Kann man sich auf seine Aussagen verlassen?</a:t>
            </a:r>
          </a:p>
        </p:txBody>
      </p:sp>
      <p:sp>
        <p:nvSpPr>
          <p:cNvPr id="4" name="Textfeld 3">
            <a:extLst>
              <a:ext uri="{FF2B5EF4-FFF2-40B4-BE49-F238E27FC236}">
                <a16:creationId xmlns:a16="http://schemas.microsoft.com/office/drawing/2014/main" id="{188861F7-05D0-3EDA-A8B2-FFEB015BD7CB}"/>
              </a:ext>
            </a:extLst>
          </p:cNvPr>
          <p:cNvSpPr txBox="1"/>
          <p:nvPr/>
        </p:nvSpPr>
        <p:spPr>
          <a:xfrm>
            <a:off x="4283918" y="4443958"/>
            <a:ext cx="3419872" cy="307777"/>
          </a:xfrm>
          <a:prstGeom prst="rect">
            <a:avLst/>
          </a:prstGeom>
          <a:noFill/>
        </p:spPr>
        <p:txBody>
          <a:bodyPr wrap="square">
            <a:spAutoFit/>
          </a:bodyPr>
          <a:lstStyle/>
          <a:p>
            <a:pPr algn="r"/>
            <a:r>
              <a:rPr lang="de-DE" sz="1400" dirty="0">
                <a:solidFill>
                  <a:schemeClr val="bg1">
                    <a:lumMod val="65000"/>
                  </a:schemeClr>
                </a:solidFill>
              </a:rPr>
              <a:t>Quelle: https://drchatgpt.org/chat/de</a:t>
            </a:r>
          </a:p>
        </p:txBody>
      </p:sp>
    </p:spTree>
    <p:extLst>
      <p:ext uri="{BB962C8B-B14F-4D97-AF65-F5344CB8AC3E}">
        <p14:creationId xmlns:p14="http://schemas.microsoft.com/office/powerpoint/2010/main" val="72760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6132" y="411511"/>
            <a:ext cx="8264340" cy="648890"/>
          </a:xfrm>
        </p:spPr>
        <p:txBody>
          <a:bodyPr/>
          <a:lstStyle/>
          <a:p>
            <a:r>
              <a:rPr lang="de-DE" sz="2200" dirty="0"/>
              <a:t>Klinische Entscheidungsunterstützung entwickelt sich weiter</a:t>
            </a:r>
            <a:endParaRPr lang="de-DE" sz="2200" dirty="0">
              <a:latin typeface="+mn-lt"/>
            </a:endParaRPr>
          </a:p>
        </p:txBody>
      </p:sp>
      <p:graphicFrame>
        <p:nvGraphicFramePr>
          <p:cNvPr id="18" name="Diagramm 17">
            <a:extLst>
              <a:ext uri="{FF2B5EF4-FFF2-40B4-BE49-F238E27FC236}">
                <a16:creationId xmlns:a16="http://schemas.microsoft.com/office/drawing/2014/main" id="{EDEF5279-A6DD-8AFF-8B8E-EE70E636E641}"/>
              </a:ext>
            </a:extLst>
          </p:cNvPr>
          <p:cNvGraphicFramePr/>
          <p:nvPr>
            <p:extLst>
              <p:ext uri="{D42A27DB-BD31-4B8C-83A1-F6EECF244321}">
                <p14:modId xmlns:p14="http://schemas.microsoft.com/office/powerpoint/2010/main" val="786955892"/>
              </p:ext>
            </p:extLst>
          </p:nvPr>
        </p:nvGraphicFramePr>
        <p:xfrm>
          <a:off x="53752" y="1218475"/>
          <a:ext cx="903649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afik 9" descr="Ärztin mit einfarbiger Füllung">
            <a:extLst>
              <a:ext uri="{FF2B5EF4-FFF2-40B4-BE49-F238E27FC236}">
                <a16:creationId xmlns:a16="http://schemas.microsoft.com/office/drawing/2014/main" id="{3391E1DD-7669-09CF-D5D2-195B559DF4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39" y="2106905"/>
            <a:ext cx="1544965" cy="1544965"/>
          </a:xfrm>
          <a:prstGeom prst="rect">
            <a:avLst/>
          </a:prstGeom>
        </p:spPr>
      </p:pic>
      <p:pic>
        <p:nvPicPr>
          <p:cNvPr id="21" name="Grafik 20" descr="Dokument mit einfarbiger Füllung">
            <a:extLst>
              <a:ext uri="{FF2B5EF4-FFF2-40B4-BE49-F238E27FC236}">
                <a16:creationId xmlns:a16="http://schemas.microsoft.com/office/drawing/2014/main" id="{E8CABD8A-E78B-1D74-ED29-29144EFF34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22104" y="2380060"/>
            <a:ext cx="1544965" cy="1544965"/>
          </a:xfrm>
          <a:prstGeom prst="rect">
            <a:avLst/>
          </a:prstGeom>
        </p:spPr>
      </p:pic>
      <p:pic>
        <p:nvPicPr>
          <p:cNvPr id="25" name="Grafik 24" descr="Programmierer mit einfarbiger Füllung">
            <a:extLst>
              <a:ext uri="{FF2B5EF4-FFF2-40B4-BE49-F238E27FC236}">
                <a16:creationId xmlns:a16="http://schemas.microsoft.com/office/drawing/2014/main" id="{FA333F12-13DC-8C8D-0EE0-D84E426C6D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83968" y="2643758"/>
            <a:ext cx="1656184" cy="1656184"/>
          </a:xfrm>
          <a:prstGeom prst="rect">
            <a:avLst/>
          </a:prstGeom>
        </p:spPr>
      </p:pic>
      <p:pic>
        <p:nvPicPr>
          <p:cNvPr id="27" name="Grafik 26" descr="Roboter mit einfarbiger Füllung">
            <a:extLst>
              <a:ext uri="{FF2B5EF4-FFF2-40B4-BE49-F238E27FC236}">
                <a16:creationId xmlns:a16="http://schemas.microsoft.com/office/drawing/2014/main" id="{B7A1D71F-49E4-D2F0-5216-2BE5B844333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24128" y="2936720"/>
            <a:ext cx="1867278" cy="1867278"/>
          </a:xfrm>
          <a:prstGeom prst="rect">
            <a:avLst/>
          </a:prstGeom>
        </p:spPr>
      </p:pic>
    </p:spTree>
    <p:extLst>
      <p:ext uri="{BB962C8B-B14F-4D97-AF65-F5344CB8AC3E}">
        <p14:creationId xmlns:p14="http://schemas.microsoft.com/office/powerpoint/2010/main" val="21298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graphicEl>
                                              <a:dgm id="{FF658AA1-3184-4E71-A763-40E925F2C7BA}"/>
                                            </p:graphicEl>
                                          </p:spTgt>
                                        </p:tgtEl>
                                        <p:attrNameLst>
                                          <p:attrName>style.visibility</p:attrName>
                                        </p:attrNameLst>
                                      </p:cBhvr>
                                      <p:to>
                                        <p:strVal val="visible"/>
                                      </p:to>
                                    </p:set>
                                    <p:anim calcmode="lin" valueType="num">
                                      <p:cBhvr additive="base">
                                        <p:cTn id="7" dur="1000" fill="hold"/>
                                        <p:tgtEl>
                                          <p:spTgt spid="18">
                                            <p:graphicEl>
                                              <a:dgm id="{FF658AA1-3184-4E71-A763-40E925F2C7BA}"/>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8">
                                            <p:graphicEl>
                                              <a:dgm id="{FF658AA1-3184-4E71-A763-40E925F2C7BA}"/>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8">
                                            <p:graphicEl>
                                              <a:dgm id="{0D3A380C-3065-4F40-BCA2-079DE49DBCCF}"/>
                                            </p:graphicEl>
                                          </p:spTgt>
                                        </p:tgtEl>
                                        <p:attrNameLst>
                                          <p:attrName>style.visibility</p:attrName>
                                        </p:attrNameLst>
                                      </p:cBhvr>
                                      <p:to>
                                        <p:strVal val="visible"/>
                                      </p:to>
                                    </p:set>
                                    <p:animEffect transition="in" filter="wipe(up)">
                                      <p:cBhvr>
                                        <p:cTn id="13" dur="500"/>
                                        <p:tgtEl>
                                          <p:spTgt spid="18">
                                            <p:graphicEl>
                                              <a:dgm id="{0D3A380C-3065-4F40-BCA2-079DE49DBCC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xit" presetSubtype="0" fill="hold" grpId="1" nodeType="clickEffect">
                                  <p:stCondLst>
                                    <p:cond delay="0"/>
                                  </p:stCondLst>
                                  <p:childTnLst>
                                    <p:anim calcmode="lin" valueType="num">
                                      <p:cBhvr>
                                        <p:cTn id="17" dur="500"/>
                                        <p:tgtEl>
                                          <p:spTgt spid="18">
                                            <p:graphicEl>
                                              <a:dgm id="{0D3A380C-3065-4F40-BCA2-079DE49DBCCF}"/>
                                            </p:graphicEl>
                                          </p:spTgt>
                                        </p:tgtEl>
                                        <p:attrNameLst>
                                          <p:attrName>ppt_w</p:attrName>
                                        </p:attrNameLst>
                                      </p:cBhvr>
                                      <p:tavLst>
                                        <p:tav tm="0">
                                          <p:val>
                                            <p:strVal val="ppt_w"/>
                                          </p:val>
                                        </p:tav>
                                        <p:tav tm="100000">
                                          <p:val>
                                            <p:strVal val="ppt_w*0.70"/>
                                          </p:val>
                                        </p:tav>
                                      </p:tavLst>
                                    </p:anim>
                                    <p:anim calcmode="lin" valueType="num">
                                      <p:cBhvr>
                                        <p:cTn id="18" dur="500"/>
                                        <p:tgtEl>
                                          <p:spTgt spid="18">
                                            <p:graphicEl>
                                              <a:dgm id="{0D3A380C-3065-4F40-BCA2-079DE49DBCCF}"/>
                                            </p:graphicEl>
                                          </p:spTgt>
                                        </p:tgtEl>
                                        <p:attrNameLst>
                                          <p:attrName>ppt_h</p:attrName>
                                        </p:attrNameLst>
                                      </p:cBhvr>
                                      <p:tavLst>
                                        <p:tav tm="0">
                                          <p:val>
                                            <p:strVal val="ppt_h"/>
                                          </p:val>
                                        </p:tav>
                                        <p:tav tm="100000">
                                          <p:val>
                                            <p:strVal val="ppt_h"/>
                                          </p:val>
                                        </p:tav>
                                      </p:tavLst>
                                    </p:anim>
                                    <p:animEffect transition="out" filter="fade">
                                      <p:cBhvr>
                                        <p:cTn id="19" dur="500"/>
                                        <p:tgtEl>
                                          <p:spTgt spid="18">
                                            <p:graphicEl>
                                              <a:dgm id="{0D3A380C-3065-4F40-BCA2-079DE49DBCCF}"/>
                                            </p:graphicEl>
                                          </p:spTgt>
                                        </p:tgtEl>
                                      </p:cBhvr>
                                    </p:animEffect>
                                    <p:set>
                                      <p:cBhvr>
                                        <p:cTn id="20" dur="1" fill="hold">
                                          <p:stCondLst>
                                            <p:cond delay="499"/>
                                          </p:stCondLst>
                                        </p:cTn>
                                        <p:tgtEl>
                                          <p:spTgt spid="18">
                                            <p:graphicEl>
                                              <a:dgm id="{0D3A380C-3065-4F40-BCA2-079DE49DBCCF}"/>
                                            </p:graphicEl>
                                          </p:spTgt>
                                        </p:tgtEl>
                                        <p:attrNameLst>
                                          <p:attrName>style.visibility</p:attrName>
                                        </p:attrNameLst>
                                      </p:cBhvr>
                                      <p:to>
                                        <p:strVal val="hidden"/>
                                      </p:to>
                                    </p:set>
                                  </p:childTnLst>
                                </p:cTn>
                              </p:par>
                              <p:par>
                                <p:cTn id="21" presetID="55" presetClass="entr" presetSubtype="0" fill="hold" nodeType="withEffect">
                                  <p:stCondLst>
                                    <p:cond delay="10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strVal val="#ppt_w*0.70"/>
                                          </p:val>
                                        </p:tav>
                                        <p:tav tm="100000">
                                          <p:val>
                                            <p:strVal val="#ppt_w"/>
                                          </p:val>
                                        </p:tav>
                                      </p:tavLst>
                                    </p:anim>
                                    <p:anim calcmode="lin" valueType="num">
                                      <p:cBhvr>
                                        <p:cTn id="24" dur="500" fill="hold"/>
                                        <p:tgtEl>
                                          <p:spTgt spid="10"/>
                                        </p:tgtEl>
                                        <p:attrNameLst>
                                          <p:attrName>ppt_h</p:attrName>
                                        </p:attrNameLst>
                                      </p:cBhvr>
                                      <p:tavLst>
                                        <p:tav tm="0">
                                          <p:val>
                                            <p:strVal val="#ppt_h"/>
                                          </p:val>
                                        </p:tav>
                                        <p:tav tm="100000">
                                          <p:val>
                                            <p:strVal val="#ppt_h"/>
                                          </p:val>
                                        </p:tav>
                                      </p:tavLst>
                                    </p:anim>
                                    <p:animEffect transition="in" filter="fade">
                                      <p:cBhvr>
                                        <p:cTn id="25" dur="500"/>
                                        <p:tgtEl>
                                          <p:spTgt spid="10"/>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18">
                                            <p:graphicEl>
                                              <a:dgm id="{01409ECE-9D3B-4B06-A870-53C8EF8C45D5}"/>
                                            </p:graphicEl>
                                          </p:spTgt>
                                        </p:tgtEl>
                                        <p:attrNameLst>
                                          <p:attrName>style.visibility</p:attrName>
                                        </p:attrNameLst>
                                      </p:cBhvr>
                                      <p:to>
                                        <p:strVal val="visible"/>
                                      </p:to>
                                    </p:set>
                                    <p:anim calcmode="lin" valueType="num">
                                      <p:cBhvr additive="base">
                                        <p:cTn id="28" dur="1000" fill="hold"/>
                                        <p:tgtEl>
                                          <p:spTgt spid="18">
                                            <p:graphicEl>
                                              <a:dgm id="{01409ECE-9D3B-4B06-A870-53C8EF8C45D5}"/>
                                            </p:graphic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18">
                                            <p:graphicEl>
                                              <a:dgm id="{01409ECE-9D3B-4B06-A870-53C8EF8C45D5}"/>
                                            </p:graphic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8">
                                            <p:graphicEl>
                                              <a:dgm id="{D3EDE21A-DB6E-462B-99A0-21E1054EA4C5}"/>
                                            </p:graphicEl>
                                          </p:spTgt>
                                        </p:tgtEl>
                                        <p:attrNameLst>
                                          <p:attrName>style.visibility</p:attrName>
                                        </p:attrNameLst>
                                      </p:cBhvr>
                                      <p:to>
                                        <p:strVal val="visible"/>
                                      </p:to>
                                    </p:set>
                                    <p:animEffect transition="in" filter="wipe(up)">
                                      <p:cBhvr>
                                        <p:cTn id="34" dur="500"/>
                                        <p:tgtEl>
                                          <p:spTgt spid="18">
                                            <p:graphicEl>
                                              <a:dgm id="{D3EDE21A-DB6E-462B-99A0-21E1054EA4C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xit" presetSubtype="0" fill="hold" grpId="1" nodeType="clickEffect">
                                  <p:stCondLst>
                                    <p:cond delay="0"/>
                                  </p:stCondLst>
                                  <p:childTnLst>
                                    <p:anim calcmode="lin" valueType="num">
                                      <p:cBhvr>
                                        <p:cTn id="38" dur="1000"/>
                                        <p:tgtEl>
                                          <p:spTgt spid="18">
                                            <p:graphicEl>
                                              <a:dgm id="{D3EDE21A-DB6E-462B-99A0-21E1054EA4C5}"/>
                                            </p:graphicEl>
                                          </p:spTgt>
                                        </p:tgtEl>
                                        <p:attrNameLst>
                                          <p:attrName>ppt_w</p:attrName>
                                        </p:attrNameLst>
                                      </p:cBhvr>
                                      <p:tavLst>
                                        <p:tav tm="0">
                                          <p:val>
                                            <p:strVal val="ppt_w"/>
                                          </p:val>
                                        </p:tav>
                                        <p:tav tm="100000">
                                          <p:val>
                                            <p:strVal val="ppt_w*0.70"/>
                                          </p:val>
                                        </p:tav>
                                      </p:tavLst>
                                    </p:anim>
                                    <p:anim calcmode="lin" valueType="num">
                                      <p:cBhvr>
                                        <p:cTn id="39" dur="1000"/>
                                        <p:tgtEl>
                                          <p:spTgt spid="18">
                                            <p:graphicEl>
                                              <a:dgm id="{D3EDE21A-DB6E-462B-99A0-21E1054EA4C5}"/>
                                            </p:graphicEl>
                                          </p:spTgt>
                                        </p:tgtEl>
                                        <p:attrNameLst>
                                          <p:attrName>ppt_h</p:attrName>
                                        </p:attrNameLst>
                                      </p:cBhvr>
                                      <p:tavLst>
                                        <p:tav tm="0">
                                          <p:val>
                                            <p:strVal val="ppt_h"/>
                                          </p:val>
                                        </p:tav>
                                        <p:tav tm="100000">
                                          <p:val>
                                            <p:strVal val="ppt_h"/>
                                          </p:val>
                                        </p:tav>
                                      </p:tavLst>
                                    </p:anim>
                                    <p:animEffect transition="out" filter="fade">
                                      <p:cBhvr>
                                        <p:cTn id="40" dur="1000"/>
                                        <p:tgtEl>
                                          <p:spTgt spid="18">
                                            <p:graphicEl>
                                              <a:dgm id="{D3EDE21A-DB6E-462B-99A0-21E1054EA4C5}"/>
                                            </p:graphicEl>
                                          </p:spTgt>
                                        </p:tgtEl>
                                      </p:cBhvr>
                                    </p:animEffect>
                                    <p:set>
                                      <p:cBhvr>
                                        <p:cTn id="41" dur="1" fill="hold">
                                          <p:stCondLst>
                                            <p:cond delay="999"/>
                                          </p:stCondLst>
                                        </p:cTn>
                                        <p:tgtEl>
                                          <p:spTgt spid="18">
                                            <p:graphicEl>
                                              <a:dgm id="{D3EDE21A-DB6E-462B-99A0-21E1054EA4C5}"/>
                                            </p:graphicEl>
                                          </p:spTgt>
                                        </p:tgtEl>
                                        <p:attrNameLst>
                                          <p:attrName>style.visibility</p:attrName>
                                        </p:attrNameLst>
                                      </p:cBhvr>
                                      <p:to>
                                        <p:strVal val="hidden"/>
                                      </p:to>
                                    </p:set>
                                  </p:childTnLst>
                                </p:cTn>
                              </p:par>
                              <p:par>
                                <p:cTn id="42" presetID="55" presetClass="entr" presetSubtype="0" fill="hold" nodeType="withEffect">
                                  <p:stCondLst>
                                    <p:cond delay="500"/>
                                  </p:stCondLst>
                                  <p:childTnLst>
                                    <p:set>
                                      <p:cBhvr>
                                        <p:cTn id="43" dur="1" fill="hold">
                                          <p:stCondLst>
                                            <p:cond delay="0"/>
                                          </p:stCondLst>
                                        </p:cTn>
                                        <p:tgtEl>
                                          <p:spTgt spid="21"/>
                                        </p:tgtEl>
                                        <p:attrNameLst>
                                          <p:attrName>style.visibility</p:attrName>
                                        </p:attrNameLst>
                                      </p:cBhvr>
                                      <p:to>
                                        <p:strVal val="visible"/>
                                      </p:to>
                                    </p:set>
                                    <p:anim calcmode="lin" valueType="num">
                                      <p:cBhvr>
                                        <p:cTn id="44" dur="1000" fill="hold"/>
                                        <p:tgtEl>
                                          <p:spTgt spid="21"/>
                                        </p:tgtEl>
                                        <p:attrNameLst>
                                          <p:attrName>ppt_w</p:attrName>
                                        </p:attrNameLst>
                                      </p:cBhvr>
                                      <p:tavLst>
                                        <p:tav tm="0">
                                          <p:val>
                                            <p:strVal val="#ppt_w*0.70"/>
                                          </p:val>
                                        </p:tav>
                                        <p:tav tm="100000">
                                          <p:val>
                                            <p:strVal val="#ppt_w"/>
                                          </p:val>
                                        </p:tav>
                                      </p:tavLst>
                                    </p:anim>
                                    <p:anim calcmode="lin" valueType="num">
                                      <p:cBhvr>
                                        <p:cTn id="45" dur="1000" fill="hold"/>
                                        <p:tgtEl>
                                          <p:spTgt spid="21"/>
                                        </p:tgtEl>
                                        <p:attrNameLst>
                                          <p:attrName>ppt_h</p:attrName>
                                        </p:attrNameLst>
                                      </p:cBhvr>
                                      <p:tavLst>
                                        <p:tav tm="0">
                                          <p:val>
                                            <p:strVal val="#ppt_h"/>
                                          </p:val>
                                        </p:tav>
                                        <p:tav tm="100000">
                                          <p:val>
                                            <p:strVal val="#ppt_h"/>
                                          </p:val>
                                        </p:tav>
                                      </p:tavLst>
                                    </p:anim>
                                    <p:animEffect transition="in" filter="fade">
                                      <p:cBhvr>
                                        <p:cTn id="46" dur="1000"/>
                                        <p:tgtEl>
                                          <p:spTgt spid="21"/>
                                        </p:tgtEl>
                                      </p:cBhvr>
                                    </p:animEffect>
                                  </p:childTnLst>
                                </p:cTn>
                              </p:par>
                              <p:par>
                                <p:cTn id="47" presetID="2" presetClass="entr" presetSubtype="8" fill="hold" grpId="0" nodeType="withEffect">
                                  <p:stCondLst>
                                    <p:cond delay="0"/>
                                  </p:stCondLst>
                                  <p:childTnLst>
                                    <p:set>
                                      <p:cBhvr>
                                        <p:cTn id="48" dur="1" fill="hold">
                                          <p:stCondLst>
                                            <p:cond delay="0"/>
                                          </p:stCondLst>
                                        </p:cTn>
                                        <p:tgtEl>
                                          <p:spTgt spid="18">
                                            <p:graphicEl>
                                              <a:dgm id="{970C314B-5977-4A26-97CB-837FD3FDBA11}"/>
                                            </p:graphicEl>
                                          </p:spTgt>
                                        </p:tgtEl>
                                        <p:attrNameLst>
                                          <p:attrName>style.visibility</p:attrName>
                                        </p:attrNameLst>
                                      </p:cBhvr>
                                      <p:to>
                                        <p:strVal val="visible"/>
                                      </p:to>
                                    </p:set>
                                    <p:anim calcmode="lin" valueType="num">
                                      <p:cBhvr additive="base">
                                        <p:cTn id="49" dur="1000" fill="hold"/>
                                        <p:tgtEl>
                                          <p:spTgt spid="18">
                                            <p:graphicEl>
                                              <a:dgm id="{970C314B-5977-4A26-97CB-837FD3FDBA11}"/>
                                            </p:graphic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8">
                                            <p:graphicEl>
                                              <a:dgm id="{970C314B-5977-4A26-97CB-837FD3FDBA11}"/>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8">
                                            <p:graphicEl>
                                              <a:dgm id="{133E7087-D874-4DCA-B9F9-CF646B4C4638}"/>
                                            </p:graphicEl>
                                          </p:spTgt>
                                        </p:tgtEl>
                                        <p:attrNameLst>
                                          <p:attrName>style.visibility</p:attrName>
                                        </p:attrNameLst>
                                      </p:cBhvr>
                                      <p:to>
                                        <p:strVal val="visible"/>
                                      </p:to>
                                    </p:set>
                                    <p:animEffect transition="in" filter="wipe(up)">
                                      <p:cBhvr>
                                        <p:cTn id="55" dur="500"/>
                                        <p:tgtEl>
                                          <p:spTgt spid="18">
                                            <p:graphicEl>
                                              <a:dgm id="{133E7087-D874-4DCA-B9F9-CF646B4C463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xit" presetSubtype="0" fill="hold" grpId="1" nodeType="clickEffect">
                                  <p:stCondLst>
                                    <p:cond delay="0"/>
                                  </p:stCondLst>
                                  <p:childTnLst>
                                    <p:anim calcmode="lin" valueType="num">
                                      <p:cBhvr>
                                        <p:cTn id="59" dur="1000"/>
                                        <p:tgtEl>
                                          <p:spTgt spid="18">
                                            <p:graphicEl>
                                              <a:dgm id="{133E7087-D874-4DCA-B9F9-CF646B4C4638}"/>
                                            </p:graphicEl>
                                          </p:spTgt>
                                        </p:tgtEl>
                                        <p:attrNameLst>
                                          <p:attrName>ppt_w</p:attrName>
                                        </p:attrNameLst>
                                      </p:cBhvr>
                                      <p:tavLst>
                                        <p:tav tm="0">
                                          <p:val>
                                            <p:strVal val="ppt_w"/>
                                          </p:val>
                                        </p:tav>
                                        <p:tav tm="100000">
                                          <p:val>
                                            <p:strVal val="ppt_w*0.70"/>
                                          </p:val>
                                        </p:tav>
                                      </p:tavLst>
                                    </p:anim>
                                    <p:anim calcmode="lin" valueType="num">
                                      <p:cBhvr>
                                        <p:cTn id="60" dur="1000"/>
                                        <p:tgtEl>
                                          <p:spTgt spid="18">
                                            <p:graphicEl>
                                              <a:dgm id="{133E7087-D874-4DCA-B9F9-CF646B4C4638}"/>
                                            </p:graphicEl>
                                          </p:spTgt>
                                        </p:tgtEl>
                                        <p:attrNameLst>
                                          <p:attrName>ppt_h</p:attrName>
                                        </p:attrNameLst>
                                      </p:cBhvr>
                                      <p:tavLst>
                                        <p:tav tm="0">
                                          <p:val>
                                            <p:strVal val="ppt_h"/>
                                          </p:val>
                                        </p:tav>
                                        <p:tav tm="100000">
                                          <p:val>
                                            <p:strVal val="ppt_h"/>
                                          </p:val>
                                        </p:tav>
                                      </p:tavLst>
                                    </p:anim>
                                    <p:animEffect transition="out" filter="fade">
                                      <p:cBhvr>
                                        <p:cTn id="61" dur="1000"/>
                                        <p:tgtEl>
                                          <p:spTgt spid="18">
                                            <p:graphicEl>
                                              <a:dgm id="{133E7087-D874-4DCA-B9F9-CF646B4C4638}"/>
                                            </p:graphicEl>
                                          </p:spTgt>
                                        </p:tgtEl>
                                      </p:cBhvr>
                                    </p:animEffect>
                                    <p:set>
                                      <p:cBhvr>
                                        <p:cTn id="62" dur="1" fill="hold">
                                          <p:stCondLst>
                                            <p:cond delay="999"/>
                                          </p:stCondLst>
                                        </p:cTn>
                                        <p:tgtEl>
                                          <p:spTgt spid="18">
                                            <p:graphicEl>
                                              <a:dgm id="{133E7087-D874-4DCA-B9F9-CF646B4C4638}"/>
                                            </p:graphicEl>
                                          </p:spTgt>
                                        </p:tgtEl>
                                        <p:attrNameLst>
                                          <p:attrName>style.visibility</p:attrName>
                                        </p:attrNameLst>
                                      </p:cBhvr>
                                      <p:to>
                                        <p:strVal val="hidden"/>
                                      </p:to>
                                    </p:set>
                                  </p:childTnLst>
                                </p:cTn>
                              </p:par>
                              <p:par>
                                <p:cTn id="63" presetID="55" presetClass="entr" presetSubtype="0" fill="hold" nodeType="withEffect">
                                  <p:stCondLst>
                                    <p:cond delay="50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strVal val="#ppt_w*0.70"/>
                                          </p:val>
                                        </p:tav>
                                        <p:tav tm="100000">
                                          <p:val>
                                            <p:strVal val="#ppt_w"/>
                                          </p:val>
                                        </p:tav>
                                      </p:tavLst>
                                    </p:anim>
                                    <p:anim calcmode="lin" valueType="num">
                                      <p:cBhvr>
                                        <p:cTn id="66" dur="1000" fill="hold"/>
                                        <p:tgtEl>
                                          <p:spTgt spid="25"/>
                                        </p:tgtEl>
                                        <p:attrNameLst>
                                          <p:attrName>ppt_h</p:attrName>
                                        </p:attrNameLst>
                                      </p:cBhvr>
                                      <p:tavLst>
                                        <p:tav tm="0">
                                          <p:val>
                                            <p:strVal val="#ppt_h"/>
                                          </p:val>
                                        </p:tav>
                                        <p:tav tm="100000">
                                          <p:val>
                                            <p:strVal val="#ppt_h"/>
                                          </p:val>
                                        </p:tav>
                                      </p:tavLst>
                                    </p:anim>
                                    <p:animEffect transition="in" filter="fade">
                                      <p:cBhvr>
                                        <p:cTn id="67" dur="1000"/>
                                        <p:tgtEl>
                                          <p:spTgt spid="25"/>
                                        </p:tgtEl>
                                      </p:cBhvr>
                                    </p:animEffect>
                                  </p:childTnLst>
                                </p:cTn>
                              </p:par>
                              <p:par>
                                <p:cTn id="68" presetID="2" presetClass="entr" presetSubtype="8" fill="hold" grpId="0" nodeType="withEffect">
                                  <p:stCondLst>
                                    <p:cond delay="0"/>
                                  </p:stCondLst>
                                  <p:childTnLst>
                                    <p:set>
                                      <p:cBhvr>
                                        <p:cTn id="69" dur="1" fill="hold">
                                          <p:stCondLst>
                                            <p:cond delay="0"/>
                                          </p:stCondLst>
                                        </p:cTn>
                                        <p:tgtEl>
                                          <p:spTgt spid="18">
                                            <p:graphicEl>
                                              <a:dgm id="{03BFDCEE-4F0E-45C7-A567-46AF58B18FD7}"/>
                                            </p:graphicEl>
                                          </p:spTgt>
                                        </p:tgtEl>
                                        <p:attrNameLst>
                                          <p:attrName>style.visibility</p:attrName>
                                        </p:attrNameLst>
                                      </p:cBhvr>
                                      <p:to>
                                        <p:strVal val="visible"/>
                                      </p:to>
                                    </p:set>
                                    <p:anim calcmode="lin" valueType="num">
                                      <p:cBhvr additive="base">
                                        <p:cTn id="70" dur="1000" fill="hold"/>
                                        <p:tgtEl>
                                          <p:spTgt spid="18">
                                            <p:graphicEl>
                                              <a:dgm id="{03BFDCEE-4F0E-45C7-A567-46AF58B18FD7}"/>
                                            </p:graphicEl>
                                          </p:spTgt>
                                        </p:tgtEl>
                                        <p:attrNameLst>
                                          <p:attrName>ppt_x</p:attrName>
                                        </p:attrNameLst>
                                      </p:cBhvr>
                                      <p:tavLst>
                                        <p:tav tm="0">
                                          <p:val>
                                            <p:strVal val="0-#ppt_w/2"/>
                                          </p:val>
                                        </p:tav>
                                        <p:tav tm="100000">
                                          <p:val>
                                            <p:strVal val="#ppt_x"/>
                                          </p:val>
                                        </p:tav>
                                      </p:tavLst>
                                    </p:anim>
                                    <p:anim calcmode="lin" valueType="num">
                                      <p:cBhvr additive="base">
                                        <p:cTn id="71" dur="1000" fill="hold"/>
                                        <p:tgtEl>
                                          <p:spTgt spid="18">
                                            <p:graphicEl>
                                              <a:dgm id="{03BFDCEE-4F0E-45C7-A567-46AF58B18FD7}"/>
                                            </p:graphic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8">
                                            <p:graphicEl>
                                              <a:dgm id="{510018D8-3D8D-4ED3-9E65-3CBDC9B3CCB4}"/>
                                            </p:graphicEl>
                                          </p:spTgt>
                                        </p:tgtEl>
                                        <p:attrNameLst>
                                          <p:attrName>style.visibility</p:attrName>
                                        </p:attrNameLst>
                                      </p:cBhvr>
                                      <p:to>
                                        <p:strVal val="visible"/>
                                      </p:to>
                                    </p:set>
                                    <p:animEffect transition="in" filter="wipe(up)">
                                      <p:cBhvr>
                                        <p:cTn id="76" dur="500"/>
                                        <p:tgtEl>
                                          <p:spTgt spid="18">
                                            <p:graphicEl>
                                              <a:dgm id="{510018D8-3D8D-4ED3-9E65-3CBDC9B3CCB4}"/>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5" presetClass="exit" presetSubtype="0" fill="hold" grpId="1" nodeType="clickEffect">
                                  <p:stCondLst>
                                    <p:cond delay="0"/>
                                  </p:stCondLst>
                                  <p:childTnLst>
                                    <p:anim calcmode="lin" valueType="num">
                                      <p:cBhvr>
                                        <p:cTn id="80" dur="1000"/>
                                        <p:tgtEl>
                                          <p:spTgt spid="18">
                                            <p:graphicEl>
                                              <a:dgm id="{510018D8-3D8D-4ED3-9E65-3CBDC9B3CCB4}"/>
                                            </p:graphicEl>
                                          </p:spTgt>
                                        </p:tgtEl>
                                        <p:attrNameLst>
                                          <p:attrName>ppt_w</p:attrName>
                                        </p:attrNameLst>
                                      </p:cBhvr>
                                      <p:tavLst>
                                        <p:tav tm="0">
                                          <p:val>
                                            <p:strVal val="ppt_w"/>
                                          </p:val>
                                        </p:tav>
                                        <p:tav tm="100000">
                                          <p:val>
                                            <p:strVal val="ppt_w*0.70"/>
                                          </p:val>
                                        </p:tav>
                                      </p:tavLst>
                                    </p:anim>
                                    <p:anim calcmode="lin" valueType="num">
                                      <p:cBhvr>
                                        <p:cTn id="81" dur="1000"/>
                                        <p:tgtEl>
                                          <p:spTgt spid="18">
                                            <p:graphicEl>
                                              <a:dgm id="{510018D8-3D8D-4ED3-9E65-3CBDC9B3CCB4}"/>
                                            </p:graphicEl>
                                          </p:spTgt>
                                        </p:tgtEl>
                                        <p:attrNameLst>
                                          <p:attrName>ppt_h</p:attrName>
                                        </p:attrNameLst>
                                      </p:cBhvr>
                                      <p:tavLst>
                                        <p:tav tm="0">
                                          <p:val>
                                            <p:strVal val="ppt_h"/>
                                          </p:val>
                                        </p:tav>
                                        <p:tav tm="100000">
                                          <p:val>
                                            <p:strVal val="ppt_h"/>
                                          </p:val>
                                        </p:tav>
                                      </p:tavLst>
                                    </p:anim>
                                    <p:animEffect transition="out" filter="fade">
                                      <p:cBhvr>
                                        <p:cTn id="82" dur="1000"/>
                                        <p:tgtEl>
                                          <p:spTgt spid="18">
                                            <p:graphicEl>
                                              <a:dgm id="{510018D8-3D8D-4ED3-9E65-3CBDC9B3CCB4}"/>
                                            </p:graphicEl>
                                          </p:spTgt>
                                        </p:tgtEl>
                                      </p:cBhvr>
                                    </p:animEffect>
                                    <p:set>
                                      <p:cBhvr>
                                        <p:cTn id="83" dur="1" fill="hold">
                                          <p:stCondLst>
                                            <p:cond delay="999"/>
                                          </p:stCondLst>
                                        </p:cTn>
                                        <p:tgtEl>
                                          <p:spTgt spid="18">
                                            <p:graphicEl>
                                              <a:dgm id="{510018D8-3D8D-4ED3-9E65-3CBDC9B3CCB4}"/>
                                            </p:graphicEl>
                                          </p:spTgt>
                                        </p:tgtEl>
                                        <p:attrNameLst>
                                          <p:attrName>style.visibility</p:attrName>
                                        </p:attrNameLst>
                                      </p:cBhvr>
                                      <p:to>
                                        <p:strVal val="hidden"/>
                                      </p:to>
                                    </p:set>
                                  </p:childTnLst>
                                </p:cTn>
                              </p:par>
                              <p:par>
                                <p:cTn id="84" presetID="55" presetClass="entr" presetSubtype="0" fill="hold" nodeType="withEffect">
                                  <p:stCondLst>
                                    <p:cond delay="500"/>
                                  </p:stCondLst>
                                  <p:childTnLst>
                                    <p:set>
                                      <p:cBhvr>
                                        <p:cTn id="85" dur="1" fill="hold">
                                          <p:stCondLst>
                                            <p:cond delay="0"/>
                                          </p:stCondLst>
                                        </p:cTn>
                                        <p:tgtEl>
                                          <p:spTgt spid="27"/>
                                        </p:tgtEl>
                                        <p:attrNameLst>
                                          <p:attrName>style.visibility</p:attrName>
                                        </p:attrNameLst>
                                      </p:cBhvr>
                                      <p:to>
                                        <p:strVal val="visible"/>
                                      </p:to>
                                    </p:set>
                                    <p:anim calcmode="lin" valueType="num">
                                      <p:cBhvr>
                                        <p:cTn id="86" dur="1000" fill="hold"/>
                                        <p:tgtEl>
                                          <p:spTgt spid="27"/>
                                        </p:tgtEl>
                                        <p:attrNameLst>
                                          <p:attrName>ppt_w</p:attrName>
                                        </p:attrNameLst>
                                      </p:cBhvr>
                                      <p:tavLst>
                                        <p:tav tm="0">
                                          <p:val>
                                            <p:strVal val="#ppt_w*0.70"/>
                                          </p:val>
                                        </p:tav>
                                        <p:tav tm="100000">
                                          <p:val>
                                            <p:strVal val="#ppt_w"/>
                                          </p:val>
                                        </p:tav>
                                      </p:tavLst>
                                    </p:anim>
                                    <p:anim calcmode="lin" valueType="num">
                                      <p:cBhvr>
                                        <p:cTn id="87" dur="1000" fill="hold"/>
                                        <p:tgtEl>
                                          <p:spTgt spid="27"/>
                                        </p:tgtEl>
                                        <p:attrNameLst>
                                          <p:attrName>ppt_h</p:attrName>
                                        </p:attrNameLst>
                                      </p:cBhvr>
                                      <p:tavLst>
                                        <p:tav tm="0">
                                          <p:val>
                                            <p:strVal val="#ppt_h"/>
                                          </p:val>
                                        </p:tav>
                                        <p:tav tm="100000">
                                          <p:val>
                                            <p:strVal val="#ppt_h"/>
                                          </p:val>
                                        </p:tav>
                                      </p:tavLst>
                                    </p:anim>
                                    <p:animEffect transition="in" filter="fade">
                                      <p:cBhvr>
                                        <p:cTn id="8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Graphic spid="18" grpId="1"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7F57D-89DA-4430-B048-04BDEB69D2C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726E01-2394-7AB6-EDA8-F81BF93934C6}"/>
              </a:ext>
            </a:extLst>
          </p:cNvPr>
          <p:cNvSpPr>
            <a:spLocks noGrp="1"/>
          </p:cNvSpPr>
          <p:nvPr>
            <p:ph type="title"/>
          </p:nvPr>
        </p:nvSpPr>
        <p:spPr>
          <a:xfrm>
            <a:off x="556132" y="411511"/>
            <a:ext cx="8264340" cy="648890"/>
          </a:xfrm>
        </p:spPr>
        <p:txBody>
          <a:bodyPr/>
          <a:lstStyle/>
          <a:p>
            <a:r>
              <a:rPr lang="de-DE" sz="2200" dirty="0"/>
              <a:t>Klinische Entscheidungsunterstützung entwickelt sich weiter</a:t>
            </a:r>
            <a:endParaRPr lang="de-DE" sz="2200" dirty="0">
              <a:latin typeface="+mn-lt"/>
            </a:endParaRPr>
          </a:p>
        </p:txBody>
      </p:sp>
      <p:graphicFrame>
        <p:nvGraphicFramePr>
          <p:cNvPr id="18" name="Diagramm 17">
            <a:extLst>
              <a:ext uri="{FF2B5EF4-FFF2-40B4-BE49-F238E27FC236}">
                <a16:creationId xmlns:a16="http://schemas.microsoft.com/office/drawing/2014/main" id="{D54F8BAE-F020-817B-05C3-6B28D27E31A4}"/>
              </a:ext>
            </a:extLst>
          </p:cNvPr>
          <p:cNvGraphicFramePr/>
          <p:nvPr>
            <p:extLst>
              <p:ext uri="{D42A27DB-BD31-4B8C-83A1-F6EECF244321}">
                <p14:modId xmlns:p14="http://schemas.microsoft.com/office/powerpoint/2010/main" val="799788276"/>
              </p:ext>
            </p:extLst>
          </p:nvPr>
        </p:nvGraphicFramePr>
        <p:xfrm>
          <a:off x="53752" y="1218475"/>
          <a:ext cx="903649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afik 9" descr="Ärztin mit einfarbiger Füllung">
            <a:extLst>
              <a:ext uri="{FF2B5EF4-FFF2-40B4-BE49-F238E27FC236}">
                <a16:creationId xmlns:a16="http://schemas.microsoft.com/office/drawing/2014/main" id="{A7FBED91-3E7D-2E24-B2CC-A9AC0E00BD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39" y="2106905"/>
            <a:ext cx="1544965" cy="1544965"/>
          </a:xfrm>
          <a:prstGeom prst="rect">
            <a:avLst/>
          </a:prstGeom>
        </p:spPr>
      </p:pic>
      <p:pic>
        <p:nvPicPr>
          <p:cNvPr id="21" name="Grafik 20" descr="Dokument mit einfarbiger Füllung">
            <a:extLst>
              <a:ext uri="{FF2B5EF4-FFF2-40B4-BE49-F238E27FC236}">
                <a16:creationId xmlns:a16="http://schemas.microsoft.com/office/drawing/2014/main" id="{30196A78-B1F3-F76A-C601-62E649E3FB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22104" y="2380060"/>
            <a:ext cx="1544965" cy="1544965"/>
          </a:xfrm>
          <a:prstGeom prst="rect">
            <a:avLst/>
          </a:prstGeom>
        </p:spPr>
      </p:pic>
      <p:pic>
        <p:nvPicPr>
          <p:cNvPr id="25" name="Grafik 24" descr="Programmierer mit einfarbiger Füllung">
            <a:extLst>
              <a:ext uri="{FF2B5EF4-FFF2-40B4-BE49-F238E27FC236}">
                <a16:creationId xmlns:a16="http://schemas.microsoft.com/office/drawing/2014/main" id="{E593D34E-371E-8B19-6EB7-DF3796E58E0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83968" y="2643758"/>
            <a:ext cx="1656184" cy="1656184"/>
          </a:xfrm>
          <a:prstGeom prst="rect">
            <a:avLst/>
          </a:prstGeom>
        </p:spPr>
      </p:pic>
      <p:pic>
        <p:nvPicPr>
          <p:cNvPr id="27" name="Grafik 26" descr="Roboter mit einfarbiger Füllung">
            <a:extLst>
              <a:ext uri="{FF2B5EF4-FFF2-40B4-BE49-F238E27FC236}">
                <a16:creationId xmlns:a16="http://schemas.microsoft.com/office/drawing/2014/main" id="{801BAC19-770B-A5ED-CBF5-58D30150B32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24128" y="2936720"/>
            <a:ext cx="1867278" cy="1867278"/>
          </a:xfrm>
          <a:prstGeom prst="rect">
            <a:avLst/>
          </a:prstGeom>
        </p:spPr>
      </p:pic>
    </p:spTree>
    <p:extLst>
      <p:ext uri="{BB962C8B-B14F-4D97-AF65-F5344CB8AC3E}">
        <p14:creationId xmlns:p14="http://schemas.microsoft.com/office/powerpoint/2010/main" val="177433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9ADFA8E6-17F2-1CD8-7146-3357C895E83C}"/>
              </a:ext>
            </a:extLst>
          </p:cNvPr>
          <p:cNvGraphicFramePr>
            <a:graphicFrameLocks noChangeAspect="1"/>
          </p:cNvGraphicFramePr>
          <p:nvPr>
            <p:custDataLst>
              <p:tags r:id="rId1"/>
            </p:custDataLst>
            <p:extLst>
              <p:ext uri="{D42A27DB-BD31-4B8C-83A1-F6EECF244321}">
                <p14:modId xmlns:p14="http://schemas.microsoft.com/office/powerpoint/2010/main" val="49907280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graphicFrame>
        <p:nvGraphicFramePr>
          <p:cNvPr id="18" name="Diagramm 17">
            <a:extLst>
              <a:ext uri="{FF2B5EF4-FFF2-40B4-BE49-F238E27FC236}">
                <a16:creationId xmlns:a16="http://schemas.microsoft.com/office/drawing/2014/main" id="{EDEF5279-A6DD-8AFF-8B8E-EE70E636E641}"/>
              </a:ext>
            </a:extLst>
          </p:cNvPr>
          <p:cNvGraphicFramePr/>
          <p:nvPr>
            <p:extLst>
              <p:ext uri="{D42A27DB-BD31-4B8C-83A1-F6EECF244321}">
                <p14:modId xmlns:p14="http://schemas.microsoft.com/office/powerpoint/2010/main" val="1419072660"/>
              </p:ext>
            </p:extLst>
          </p:nvPr>
        </p:nvGraphicFramePr>
        <p:xfrm>
          <a:off x="53752" y="1218475"/>
          <a:ext cx="9036496"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el 1">
            <a:extLst>
              <a:ext uri="{FF2B5EF4-FFF2-40B4-BE49-F238E27FC236}">
                <a16:creationId xmlns:a16="http://schemas.microsoft.com/office/drawing/2014/main" id="{353462C9-0967-A68E-2435-E74C278D7BBA}"/>
              </a:ext>
            </a:extLst>
          </p:cNvPr>
          <p:cNvSpPr>
            <a:spLocks noGrp="1"/>
          </p:cNvSpPr>
          <p:nvPr>
            <p:ph type="title"/>
          </p:nvPr>
        </p:nvSpPr>
        <p:spPr>
          <a:xfrm>
            <a:off x="556132" y="411511"/>
            <a:ext cx="8264340" cy="648890"/>
          </a:xfrm>
        </p:spPr>
        <p:txBody>
          <a:bodyPr vert="horz"/>
          <a:lstStyle/>
          <a:p>
            <a:r>
              <a:rPr lang="de-DE" sz="2200" dirty="0"/>
              <a:t>Klinische Entscheidungsunterstützung entwickelt sich weiter</a:t>
            </a:r>
            <a:endParaRPr lang="de-DE" sz="2200" dirty="0">
              <a:latin typeface="+mn-lt"/>
            </a:endParaRPr>
          </a:p>
        </p:txBody>
      </p:sp>
      <p:pic>
        <p:nvPicPr>
          <p:cNvPr id="2" name="Grafik 1" descr="Dokument mit einfarbiger Füllung">
            <a:extLst>
              <a:ext uri="{FF2B5EF4-FFF2-40B4-BE49-F238E27FC236}">
                <a16:creationId xmlns:a16="http://schemas.microsoft.com/office/drawing/2014/main" id="{0E863ADB-1DEF-6A4F-2659-510F21AD1E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22104" y="2394937"/>
            <a:ext cx="1544965" cy="1544965"/>
          </a:xfrm>
          <a:prstGeom prst="rect">
            <a:avLst/>
          </a:prstGeom>
        </p:spPr>
      </p:pic>
      <p:pic>
        <p:nvPicPr>
          <p:cNvPr id="3" name="Grafik 2" descr="Roboter mit einfarbiger Füllung">
            <a:extLst>
              <a:ext uri="{FF2B5EF4-FFF2-40B4-BE49-F238E27FC236}">
                <a16:creationId xmlns:a16="http://schemas.microsoft.com/office/drawing/2014/main" id="{1CA54D07-0F1A-F2F8-B908-F9BF5A8863F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24128" y="2936720"/>
            <a:ext cx="1867278" cy="1867278"/>
          </a:xfrm>
          <a:prstGeom prst="rect">
            <a:avLst/>
          </a:prstGeom>
        </p:spPr>
      </p:pic>
    </p:spTree>
    <p:extLst>
      <p:ext uri="{BB962C8B-B14F-4D97-AF65-F5344CB8AC3E}">
        <p14:creationId xmlns:p14="http://schemas.microsoft.com/office/powerpoint/2010/main" val="17491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9ADFA8E6-17F2-1CD8-7146-3357C895E83C}"/>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6" name="think-cell data - do not delete" hidden="1">
                        <a:extLst>
                          <a:ext uri="{FF2B5EF4-FFF2-40B4-BE49-F238E27FC236}">
                            <a16:creationId xmlns:a16="http://schemas.microsoft.com/office/drawing/2014/main" id="{9ADFA8E6-17F2-1CD8-7146-3357C895E83C}"/>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aphicFrame>
        <p:nvGraphicFramePr>
          <p:cNvPr id="18" name="Diagramm 17">
            <a:extLst>
              <a:ext uri="{FF2B5EF4-FFF2-40B4-BE49-F238E27FC236}">
                <a16:creationId xmlns:a16="http://schemas.microsoft.com/office/drawing/2014/main" id="{EDEF5279-A6DD-8AFF-8B8E-EE70E636E641}"/>
              </a:ext>
            </a:extLst>
          </p:cNvPr>
          <p:cNvGraphicFramePr/>
          <p:nvPr>
            <p:extLst>
              <p:ext uri="{D42A27DB-BD31-4B8C-83A1-F6EECF244321}">
                <p14:modId xmlns:p14="http://schemas.microsoft.com/office/powerpoint/2010/main" val="2703269322"/>
              </p:ext>
            </p:extLst>
          </p:nvPr>
        </p:nvGraphicFramePr>
        <p:xfrm>
          <a:off x="53752" y="1218475"/>
          <a:ext cx="9036496"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el 1">
            <a:extLst>
              <a:ext uri="{FF2B5EF4-FFF2-40B4-BE49-F238E27FC236}">
                <a16:creationId xmlns:a16="http://schemas.microsoft.com/office/drawing/2014/main" id="{353462C9-0967-A68E-2435-E74C278D7BBA}"/>
              </a:ext>
            </a:extLst>
          </p:cNvPr>
          <p:cNvSpPr>
            <a:spLocks noGrp="1"/>
          </p:cNvSpPr>
          <p:nvPr>
            <p:ph type="title"/>
          </p:nvPr>
        </p:nvSpPr>
        <p:spPr>
          <a:xfrm>
            <a:off x="556132" y="411511"/>
            <a:ext cx="8264340" cy="648890"/>
          </a:xfrm>
        </p:spPr>
        <p:txBody>
          <a:bodyPr vert="horz"/>
          <a:lstStyle/>
          <a:p>
            <a:r>
              <a:rPr lang="de-DE" sz="2200" dirty="0"/>
              <a:t>Klinische Entscheidungsunterstützung entwickelt sich weiter</a:t>
            </a:r>
            <a:endParaRPr lang="de-DE" sz="2200" dirty="0">
              <a:latin typeface="+mn-lt"/>
            </a:endParaRPr>
          </a:p>
        </p:txBody>
      </p:sp>
      <p:pic>
        <p:nvPicPr>
          <p:cNvPr id="2" name="Grafik 1" descr="Dokument mit einfarbiger Füllung">
            <a:extLst>
              <a:ext uri="{FF2B5EF4-FFF2-40B4-BE49-F238E27FC236}">
                <a16:creationId xmlns:a16="http://schemas.microsoft.com/office/drawing/2014/main" id="{0E863ADB-1DEF-6A4F-2659-510F21AD1E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22104" y="2394937"/>
            <a:ext cx="1544965" cy="1544965"/>
          </a:xfrm>
          <a:prstGeom prst="rect">
            <a:avLst/>
          </a:prstGeom>
        </p:spPr>
      </p:pic>
      <p:pic>
        <p:nvPicPr>
          <p:cNvPr id="3" name="Grafik 2" descr="Roboter mit einfarbiger Füllung">
            <a:extLst>
              <a:ext uri="{FF2B5EF4-FFF2-40B4-BE49-F238E27FC236}">
                <a16:creationId xmlns:a16="http://schemas.microsoft.com/office/drawing/2014/main" id="{1CA54D07-0F1A-F2F8-B908-F9BF5A8863F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24128" y="2936720"/>
            <a:ext cx="1867278" cy="1867278"/>
          </a:xfrm>
          <a:prstGeom prst="rect">
            <a:avLst/>
          </a:prstGeom>
        </p:spPr>
      </p:pic>
      <p:sp>
        <p:nvSpPr>
          <p:cNvPr id="14" name="Rechteck 13">
            <a:extLst>
              <a:ext uri="{FF2B5EF4-FFF2-40B4-BE49-F238E27FC236}">
                <a16:creationId xmlns:a16="http://schemas.microsoft.com/office/drawing/2014/main" id="{00534AF3-3571-A59C-E246-5EDC1C524D28}"/>
              </a:ext>
            </a:extLst>
          </p:cNvPr>
          <p:cNvSpPr/>
          <p:nvPr/>
        </p:nvSpPr>
        <p:spPr>
          <a:xfrm>
            <a:off x="5724128" y="3147814"/>
            <a:ext cx="576064" cy="936104"/>
          </a:xfrm>
          <a:prstGeom prst="rect">
            <a:avLst/>
          </a:prstGeom>
          <a:solidFill>
            <a:schemeClr val="bg1"/>
          </a:solidFill>
          <a:ln w="889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6">
            <a:extLst>
              <a:ext uri="{FF2B5EF4-FFF2-40B4-BE49-F238E27FC236}">
                <a16:creationId xmlns:a16="http://schemas.microsoft.com/office/drawing/2014/main" id="{C223B2E7-0E8B-FD0A-9072-93FDA75B8AF3}"/>
              </a:ext>
            </a:extLst>
          </p:cNvPr>
          <p:cNvCxnSpPr>
            <a:cxnSpLocks/>
          </p:cNvCxnSpPr>
          <p:nvPr/>
        </p:nvCxnSpPr>
        <p:spPr>
          <a:xfrm flipH="1" flipV="1">
            <a:off x="4139952" y="3075806"/>
            <a:ext cx="2232248" cy="792088"/>
          </a:xfrm>
          <a:prstGeom prst="line">
            <a:avLst/>
          </a:prstGeom>
          <a:ln w="66675">
            <a:solidFill>
              <a:srgbClr val="B3062C"/>
            </a:solidFill>
          </a:ln>
        </p:spPr>
        <p:style>
          <a:lnRef idx="1">
            <a:schemeClr val="accent1"/>
          </a:lnRef>
          <a:fillRef idx="0">
            <a:schemeClr val="accent1"/>
          </a:fillRef>
          <a:effectRef idx="0">
            <a:schemeClr val="accent1"/>
          </a:effectRef>
          <a:fontRef idx="minor">
            <a:schemeClr val="tx1"/>
          </a:fontRef>
        </p:style>
      </p:cxnSp>
      <p:pic>
        <p:nvPicPr>
          <p:cNvPr id="22" name="Grafik 21" descr="Roboter mit einfarbiger Füllung">
            <a:extLst>
              <a:ext uri="{FF2B5EF4-FFF2-40B4-BE49-F238E27FC236}">
                <a16:creationId xmlns:a16="http://schemas.microsoft.com/office/drawing/2014/main" id="{DAEDD751-7562-2107-F262-AAC0450C882A}"/>
              </a:ext>
            </a:extLst>
          </p:cNvPr>
          <p:cNvPicPr>
            <a:picLocks noChangeAspect="1"/>
          </p:cNvPicPr>
          <p:nvPr/>
        </p:nvPicPr>
        <p:blipFill>
          <a:blip r:embed="rId12">
            <a:extLst>
              <a:ext uri="{96DAC541-7B7A-43D3-8B79-37D633B846F1}">
                <asvg:svgBlip xmlns:asvg="http://schemas.microsoft.com/office/drawing/2016/SVG/main" r:embed="rId13"/>
              </a:ext>
            </a:extLst>
          </a:blip>
          <a:srcRect t="20658" r="65612" b="60392"/>
          <a:stretch/>
        </p:blipFill>
        <p:spPr>
          <a:xfrm rot="17008937">
            <a:off x="3657330" y="2964312"/>
            <a:ext cx="642116" cy="353843"/>
          </a:xfrm>
          <a:prstGeom prst="rect">
            <a:avLst/>
          </a:prstGeom>
        </p:spPr>
      </p:pic>
    </p:spTree>
    <p:extLst>
      <p:ext uri="{BB962C8B-B14F-4D97-AF65-F5344CB8AC3E}">
        <p14:creationId xmlns:p14="http://schemas.microsoft.com/office/powerpoint/2010/main" val="3818219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29F91-E8C8-3750-2EBF-AB6A45781C7D}"/>
            </a:ext>
          </a:extLst>
        </p:cNvPr>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6073128D-339E-BC64-1D2E-43B66B2F825D}"/>
              </a:ext>
            </a:extLst>
          </p:cNvPr>
          <p:cNvGraphicFramePr>
            <a:graphicFrameLocks noChangeAspect="1"/>
          </p:cNvGraphicFramePr>
          <p:nvPr>
            <p:custDataLst>
              <p:tags r:id="rId1"/>
            </p:custDataLst>
            <p:extLst>
              <p:ext uri="{D42A27DB-BD31-4B8C-83A1-F6EECF244321}">
                <p14:modId xmlns:p14="http://schemas.microsoft.com/office/powerpoint/2010/main" val="402917523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6" name="think-cell data - do not delete" hidden="1">
                        <a:extLst>
                          <a:ext uri="{FF2B5EF4-FFF2-40B4-BE49-F238E27FC236}">
                            <a16:creationId xmlns:a16="http://schemas.microsoft.com/office/drawing/2014/main" id="{9ADFA8E6-17F2-1CD8-7146-3357C895E83C}"/>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aphicFrame>
        <p:nvGraphicFramePr>
          <p:cNvPr id="18" name="Diagramm 17">
            <a:extLst>
              <a:ext uri="{FF2B5EF4-FFF2-40B4-BE49-F238E27FC236}">
                <a16:creationId xmlns:a16="http://schemas.microsoft.com/office/drawing/2014/main" id="{4C122D77-AAA9-A834-454C-FA85D6B6C8B8}"/>
              </a:ext>
            </a:extLst>
          </p:cNvPr>
          <p:cNvGraphicFramePr/>
          <p:nvPr>
            <p:extLst>
              <p:ext uri="{D42A27DB-BD31-4B8C-83A1-F6EECF244321}">
                <p14:modId xmlns:p14="http://schemas.microsoft.com/office/powerpoint/2010/main" val="2376216414"/>
              </p:ext>
            </p:extLst>
          </p:nvPr>
        </p:nvGraphicFramePr>
        <p:xfrm>
          <a:off x="53752" y="1218475"/>
          <a:ext cx="9036496"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el 1">
            <a:extLst>
              <a:ext uri="{FF2B5EF4-FFF2-40B4-BE49-F238E27FC236}">
                <a16:creationId xmlns:a16="http://schemas.microsoft.com/office/drawing/2014/main" id="{AD9AC69A-3D78-F365-278D-DA062F154B9A}"/>
              </a:ext>
            </a:extLst>
          </p:cNvPr>
          <p:cNvSpPr>
            <a:spLocks noGrp="1"/>
          </p:cNvSpPr>
          <p:nvPr>
            <p:ph type="title"/>
          </p:nvPr>
        </p:nvSpPr>
        <p:spPr>
          <a:xfrm>
            <a:off x="556132" y="411511"/>
            <a:ext cx="8264340" cy="648890"/>
          </a:xfrm>
        </p:spPr>
        <p:txBody>
          <a:bodyPr vert="horz"/>
          <a:lstStyle/>
          <a:p>
            <a:r>
              <a:rPr lang="de-DE" sz="2200" dirty="0"/>
              <a:t>Klinische Entscheidungsunterstützung entwickelt sich weiter</a:t>
            </a:r>
            <a:endParaRPr lang="de-DE" sz="2200" dirty="0">
              <a:latin typeface="+mn-lt"/>
            </a:endParaRPr>
          </a:p>
        </p:txBody>
      </p:sp>
      <p:pic>
        <p:nvPicPr>
          <p:cNvPr id="3" name="Grafik 2" descr="Roboter mit einfarbiger Füllung">
            <a:extLst>
              <a:ext uri="{FF2B5EF4-FFF2-40B4-BE49-F238E27FC236}">
                <a16:creationId xmlns:a16="http://schemas.microsoft.com/office/drawing/2014/main" id="{81001159-BF99-7188-5A75-D62D8108F70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24128" y="2936720"/>
            <a:ext cx="1867278" cy="1867278"/>
          </a:xfrm>
          <a:prstGeom prst="rect">
            <a:avLst/>
          </a:prstGeom>
        </p:spPr>
      </p:pic>
      <p:sp>
        <p:nvSpPr>
          <p:cNvPr id="14" name="Rechteck 13">
            <a:extLst>
              <a:ext uri="{FF2B5EF4-FFF2-40B4-BE49-F238E27FC236}">
                <a16:creationId xmlns:a16="http://schemas.microsoft.com/office/drawing/2014/main" id="{670BAC30-E215-9E13-67F9-51EE42BFA02F}"/>
              </a:ext>
            </a:extLst>
          </p:cNvPr>
          <p:cNvSpPr/>
          <p:nvPr/>
        </p:nvSpPr>
        <p:spPr>
          <a:xfrm>
            <a:off x="5724128" y="3147814"/>
            <a:ext cx="576064" cy="936104"/>
          </a:xfrm>
          <a:prstGeom prst="rect">
            <a:avLst/>
          </a:prstGeom>
          <a:solidFill>
            <a:schemeClr val="bg1"/>
          </a:solidFill>
          <a:ln w="889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descr="Dokument mit einfarbiger Füllung">
            <a:extLst>
              <a:ext uri="{FF2B5EF4-FFF2-40B4-BE49-F238E27FC236}">
                <a16:creationId xmlns:a16="http://schemas.microsoft.com/office/drawing/2014/main" id="{E4AAB114-7F03-0546-B31D-931659656B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16016" y="2898993"/>
            <a:ext cx="1544965" cy="1544965"/>
          </a:xfrm>
          <a:prstGeom prst="rect">
            <a:avLst/>
          </a:prstGeom>
        </p:spPr>
      </p:pic>
      <p:cxnSp>
        <p:nvCxnSpPr>
          <p:cNvPr id="7" name="Gerade Verbindung 6">
            <a:extLst>
              <a:ext uri="{FF2B5EF4-FFF2-40B4-BE49-F238E27FC236}">
                <a16:creationId xmlns:a16="http://schemas.microsoft.com/office/drawing/2014/main" id="{59071ED9-0A23-A78B-F70D-D1014395C0D0}"/>
              </a:ext>
            </a:extLst>
          </p:cNvPr>
          <p:cNvCxnSpPr>
            <a:cxnSpLocks/>
          </p:cNvCxnSpPr>
          <p:nvPr/>
        </p:nvCxnSpPr>
        <p:spPr>
          <a:xfrm flipH="1" flipV="1">
            <a:off x="6084168" y="3767836"/>
            <a:ext cx="360040" cy="100058"/>
          </a:xfrm>
          <a:prstGeom prst="line">
            <a:avLst/>
          </a:prstGeom>
          <a:ln w="66675">
            <a:solidFill>
              <a:srgbClr val="B3062C"/>
            </a:solidFill>
          </a:ln>
        </p:spPr>
        <p:style>
          <a:lnRef idx="1">
            <a:schemeClr val="accent1"/>
          </a:lnRef>
          <a:fillRef idx="0">
            <a:schemeClr val="accent1"/>
          </a:fillRef>
          <a:effectRef idx="0">
            <a:schemeClr val="accent1"/>
          </a:effectRef>
          <a:fontRef idx="minor">
            <a:schemeClr val="tx1"/>
          </a:fontRef>
        </p:style>
      </p:cxnSp>
      <p:pic>
        <p:nvPicPr>
          <p:cNvPr id="22" name="Grafik 21" descr="Roboter mit einfarbiger Füllung">
            <a:extLst>
              <a:ext uri="{FF2B5EF4-FFF2-40B4-BE49-F238E27FC236}">
                <a16:creationId xmlns:a16="http://schemas.microsoft.com/office/drawing/2014/main" id="{A53310B4-2942-B89B-1D06-95297D0C0E79}"/>
              </a:ext>
            </a:extLst>
          </p:cNvPr>
          <p:cNvPicPr>
            <a:picLocks noChangeAspect="1"/>
          </p:cNvPicPr>
          <p:nvPr/>
        </p:nvPicPr>
        <p:blipFill>
          <a:blip r:embed="rId10">
            <a:extLst>
              <a:ext uri="{96DAC541-7B7A-43D3-8B79-37D633B846F1}">
                <asvg:svgBlip xmlns:asvg="http://schemas.microsoft.com/office/drawing/2016/SVG/main" r:embed="rId11"/>
              </a:ext>
            </a:extLst>
          </a:blip>
          <a:srcRect t="20658" r="65612" b="60392"/>
          <a:stretch/>
        </p:blipFill>
        <p:spPr>
          <a:xfrm rot="17008937">
            <a:off x="5588219" y="3612384"/>
            <a:ext cx="642116" cy="353843"/>
          </a:xfrm>
          <a:prstGeom prst="rect">
            <a:avLst/>
          </a:prstGeom>
        </p:spPr>
      </p:pic>
    </p:spTree>
    <p:extLst>
      <p:ext uri="{BB962C8B-B14F-4D97-AF65-F5344CB8AC3E}">
        <p14:creationId xmlns:p14="http://schemas.microsoft.com/office/powerpoint/2010/main" val="3159951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0C886-A5EE-BC6F-3403-DE637E5F34DA}"/>
            </a:ext>
          </a:extLst>
        </p:cNvPr>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545BEB15-C334-839E-900F-312405BBFFB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6" name="think-cell data - do not delete" hidden="1">
                        <a:extLst>
                          <a:ext uri="{FF2B5EF4-FFF2-40B4-BE49-F238E27FC236}">
                            <a16:creationId xmlns:a16="http://schemas.microsoft.com/office/drawing/2014/main" id="{6073128D-339E-BC64-1D2E-43B66B2F825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aphicFrame>
        <p:nvGraphicFramePr>
          <p:cNvPr id="18" name="Diagramm 17">
            <a:extLst>
              <a:ext uri="{FF2B5EF4-FFF2-40B4-BE49-F238E27FC236}">
                <a16:creationId xmlns:a16="http://schemas.microsoft.com/office/drawing/2014/main" id="{D96B7EBE-A7D0-C71A-24EA-DF7BDC4A60DC}"/>
              </a:ext>
            </a:extLst>
          </p:cNvPr>
          <p:cNvGraphicFramePr/>
          <p:nvPr>
            <p:extLst>
              <p:ext uri="{D42A27DB-BD31-4B8C-83A1-F6EECF244321}">
                <p14:modId xmlns:p14="http://schemas.microsoft.com/office/powerpoint/2010/main" val="3282902253"/>
              </p:ext>
            </p:extLst>
          </p:nvPr>
        </p:nvGraphicFramePr>
        <p:xfrm>
          <a:off x="53752" y="1218475"/>
          <a:ext cx="9036496"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el 1">
            <a:extLst>
              <a:ext uri="{FF2B5EF4-FFF2-40B4-BE49-F238E27FC236}">
                <a16:creationId xmlns:a16="http://schemas.microsoft.com/office/drawing/2014/main" id="{A9D893B2-ED9C-1B97-E36A-083C58F12722}"/>
              </a:ext>
            </a:extLst>
          </p:cNvPr>
          <p:cNvSpPr>
            <a:spLocks noGrp="1"/>
          </p:cNvSpPr>
          <p:nvPr>
            <p:ph type="title"/>
          </p:nvPr>
        </p:nvSpPr>
        <p:spPr>
          <a:xfrm>
            <a:off x="556132" y="411511"/>
            <a:ext cx="8264340" cy="648890"/>
          </a:xfrm>
        </p:spPr>
        <p:txBody>
          <a:bodyPr vert="horz"/>
          <a:lstStyle/>
          <a:p>
            <a:r>
              <a:rPr lang="de-DE" sz="2200" dirty="0"/>
              <a:t>Klinische Entscheidungsunterstützung entwickelt sich weiter</a:t>
            </a:r>
            <a:endParaRPr lang="de-DE" sz="2200" dirty="0">
              <a:latin typeface="+mn-lt"/>
            </a:endParaRPr>
          </a:p>
        </p:txBody>
      </p:sp>
      <p:pic>
        <p:nvPicPr>
          <p:cNvPr id="3" name="Grafik 2" descr="Roboter mit einfarbiger Füllung">
            <a:extLst>
              <a:ext uri="{FF2B5EF4-FFF2-40B4-BE49-F238E27FC236}">
                <a16:creationId xmlns:a16="http://schemas.microsoft.com/office/drawing/2014/main" id="{6F12FCE9-38F0-0A27-3EC2-74EC858464D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24128" y="2936720"/>
            <a:ext cx="1867278" cy="1867278"/>
          </a:xfrm>
          <a:prstGeom prst="rect">
            <a:avLst/>
          </a:prstGeom>
        </p:spPr>
      </p:pic>
      <p:sp>
        <p:nvSpPr>
          <p:cNvPr id="14" name="Rechteck 13">
            <a:extLst>
              <a:ext uri="{FF2B5EF4-FFF2-40B4-BE49-F238E27FC236}">
                <a16:creationId xmlns:a16="http://schemas.microsoft.com/office/drawing/2014/main" id="{95AC05D5-6C52-D51B-4D35-FEE07E966A46}"/>
              </a:ext>
            </a:extLst>
          </p:cNvPr>
          <p:cNvSpPr/>
          <p:nvPr/>
        </p:nvSpPr>
        <p:spPr>
          <a:xfrm>
            <a:off x="5724128" y="3376998"/>
            <a:ext cx="576064" cy="706919"/>
          </a:xfrm>
          <a:prstGeom prst="rect">
            <a:avLst/>
          </a:prstGeom>
          <a:solidFill>
            <a:schemeClr val="bg1"/>
          </a:solidFill>
          <a:ln w="889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descr="Dokument mit einfarbiger Füllung">
            <a:extLst>
              <a:ext uri="{FF2B5EF4-FFF2-40B4-BE49-F238E27FC236}">
                <a16:creationId xmlns:a16="http://schemas.microsoft.com/office/drawing/2014/main" id="{E4E3157F-4D69-1B55-DBAC-D938B7D1EFC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16016" y="2898993"/>
            <a:ext cx="1544965" cy="1544965"/>
          </a:xfrm>
          <a:prstGeom prst="rect">
            <a:avLst/>
          </a:prstGeom>
        </p:spPr>
      </p:pic>
      <p:pic>
        <p:nvPicPr>
          <p:cNvPr id="22" name="Grafik 21" descr="Roboter mit einfarbiger Füllung">
            <a:extLst>
              <a:ext uri="{FF2B5EF4-FFF2-40B4-BE49-F238E27FC236}">
                <a16:creationId xmlns:a16="http://schemas.microsoft.com/office/drawing/2014/main" id="{11B34535-5B8E-662E-853C-B163CA84A49C}"/>
              </a:ext>
            </a:extLst>
          </p:cNvPr>
          <p:cNvPicPr>
            <a:picLocks noChangeAspect="1"/>
          </p:cNvPicPr>
          <p:nvPr/>
        </p:nvPicPr>
        <p:blipFill>
          <a:blip r:embed="rId10">
            <a:extLst>
              <a:ext uri="{96DAC541-7B7A-43D3-8B79-37D633B846F1}">
                <asvg:svgBlip xmlns:asvg="http://schemas.microsoft.com/office/drawing/2016/SVG/main" r:embed="rId11"/>
              </a:ext>
            </a:extLst>
          </a:blip>
          <a:srcRect t="20658" r="65612" b="60392"/>
          <a:stretch/>
        </p:blipFill>
        <p:spPr>
          <a:xfrm rot="17008937">
            <a:off x="5588219" y="3612384"/>
            <a:ext cx="642116" cy="353843"/>
          </a:xfrm>
          <a:prstGeom prst="rect">
            <a:avLst/>
          </a:prstGeom>
        </p:spPr>
      </p:pic>
      <p:cxnSp>
        <p:nvCxnSpPr>
          <p:cNvPr id="4" name="Gerade Verbindung 6">
            <a:extLst>
              <a:ext uri="{FF2B5EF4-FFF2-40B4-BE49-F238E27FC236}">
                <a16:creationId xmlns:a16="http://schemas.microsoft.com/office/drawing/2014/main" id="{C936B600-C256-BBE5-43F8-E04DAE98C637}"/>
              </a:ext>
            </a:extLst>
          </p:cNvPr>
          <p:cNvCxnSpPr>
            <a:cxnSpLocks/>
          </p:cNvCxnSpPr>
          <p:nvPr/>
        </p:nvCxnSpPr>
        <p:spPr>
          <a:xfrm flipH="1" flipV="1">
            <a:off x="6084168" y="3767836"/>
            <a:ext cx="360040" cy="100058"/>
          </a:xfrm>
          <a:prstGeom prst="line">
            <a:avLst/>
          </a:prstGeom>
          <a:ln w="66675">
            <a:solidFill>
              <a:srgbClr val="C962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592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BA9-BE7E-CD32-6289-BF45DF0EBE26}"/>
            </a:ext>
          </a:extLst>
        </p:cNvPr>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8D6243C3-1B27-C4F2-D0C9-EB71A0CF2C9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6" name="think-cell data - do not delete" hidden="1">
                        <a:extLst>
                          <a:ext uri="{FF2B5EF4-FFF2-40B4-BE49-F238E27FC236}">
                            <a16:creationId xmlns:a16="http://schemas.microsoft.com/office/drawing/2014/main" id="{8D6243C3-1B27-C4F2-D0C9-EB71A0CF2C9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aphicFrame>
        <p:nvGraphicFramePr>
          <p:cNvPr id="18" name="Diagramm 17">
            <a:extLst>
              <a:ext uri="{FF2B5EF4-FFF2-40B4-BE49-F238E27FC236}">
                <a16:creationId xmlns:a16="http://schemas.microsoft.com/office/drawing/2014/main" id="{F3C08774-3C6F-0468-CCFD-7DBC879E4F0F}"/>
              </a:ext>
            </a:extLst>
          </p:cNvPr>
          <p:cNvGraphicFramePr/>
          <p:nvPr/>
        </p:nvGraphicFramePr>
        <p:xfrm>
          <a:off x="53752" y="1218475"/>
          <a:ext cx="9036496"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el 1">
            <a:extLst>
              <a:ext uri="{FF2B5EF4-FFF2-40B4-BE49-F238E27FC236}">
                <a16:creationId xmlns:a16="http://schemas.microsoft.com/office/drawing/2014/main" id="{E3CB5C9F-8305-AECA-9BA7-168C1C55A7E3}"/>
              </a:ext>
            </a:extLst>
          </p:cNvPr>
          <p:cNvSpPr>
            <a:spLocks noGrp="1"/>
          </p:cNvSpPr>
          <p:nvPr>
            <p:ph type="title"/>
          </p:nvPr>
        </p:nvSpPr>
        <p:spPr>
          <a:xfrm>
            <a:off x="556132" y="411511"/>
            <a:ext cx="8264340" cy="648890"/>
          </a:xfrm>
        </p:spPr>
        <p:txBody>
          <a:bodyPr vert="horz"/>
          <a:lstStyle/>
          <a:p>
            <a:r>
              <a:rPr lang="de-DE" sz="2200" dirty="0"/>
              <a:t>Klinische Entscheidungsunterstützung entwickelt sich weiter</a:t>
            </a:r>
            <a:endParaRPr lang="de-DE" sz="2200" dirty="0">
              <a:latin typeface="+mn-lt"/>
            </a:endParaRPr>
          </a:p>
        </p:txBody>
      </p:sp>
      <p:pic>
        <p:nvPicPr>
          <p:cNvPr id="3" name="Grafik 2" descr="Roboter mit einfarbiger Füllung">
            <a:extLst>
              <a:ext uri="{FF2B5EF4-FFF2-40B4-BE49-F238E27FC236}">
                <a16:creationId xmlns:a16="http://schemas.microsoft.com/office/drawing/2014/main" id="{D6EBC06A-62FC-E1FE-8A74-73F82DA5F2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49538" y="2936720"/>
            <a:ext cx="1867278" cy="1867278"/>
          </a:xfrm>
          <a:prstGeom prst="rect">
            <a:avLst/>
          </a:prstGeom>
        </p:spPr>
      </p:pic>
      <p:sp>
        <p:nvSpPr>
          <p:cNvPr id="14" name="Rechteck 13">
            <a:extLst>
              <a:ext uri="{FF2B5EF4-FFF2-40B4-BE49-F238E27FC236}">
                <a16:creationId xmlns:a16="http://schemas.microsoft.com/office/drawing/2014/main" id="{CFE04297-98BE-7094-AE8F-C65CB031D2CB}"/>
              </a:ext>
            </a:extLst>
          </p:cNvPr>
          <p:cNvSpPr/>
          <p:nvPr/>
        </p:nvSpPr>
        <p:spPr>
          <a:xfrm>
            <a:off x="10049538" y="3376998"/>
            <a:ext cx="576064" cy="706920"/>
          </a:xfrm>
          <a:prstGeom prst="rect">
            <a:avLst/>
          </a:prstGeom>
          <a:solidFill>
            <a:schemeClr val="bg1"/>
          </a:solidFill>
          <a:ln w="889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6">
            <a:extLst>
              <a:ext uri="{FF2B5EF4-FFF2-40B4-BE49-F238E27FC236}">
                <a16:creationId xmlns:a16="http://schemas.microsoft.com/office/drawing/2014/main" id="{21E109F4-8522-F794-074D-C8E38BD4C6C9}"/>
              </a:ext>
            </a:extLst>
          </p:cNvPr>
          <p:cNvCxnSpPr>
            <a:cxnSpLocks/>
          </p:cNvCxnSpPr>
          <p:nvPr/>
        </p:nvCxnSpPr>
        <p:spPr>
          <a:xfrm flipH="1" flipV="1">
            <a:off x="10409578" y="3767836"/>
            <a:ext cx="288032" cy="102523"/>
          </a:xfrm>
          <a:prstGeom prst="line">
            <a:avLst/>
          </a:prstGeom>
          <a:ln w="66675">
            <a:solidFill>
              <a:srgbClr val="C96215"/>
            </a:solidFill>
          </a:ln>
        </p:spPr>
        <p:style>
          <a:lnRef idx="1">
            <a:schemeClr val="accent1"/>
          </a:lnRef>
          <a:fillRef idx="0">
            <a:schemeClr val="accent1"/>
          </a:fillRef>
          <a:effectRef idx="0">
            <a:schemeClr val="accent1"/>
          </a:effectRef>
          <a:fontRef idx="minor">
            <a:schemeClr val="tx1"/>
          </a:fontRef>
        </p:style>
      </p:cxnSp>
      <p:pic>
        <p:nvPicPr>
          <p:cNvPr id="2" name="Grafik 1" descr="Dokument mit einfarbiger Füllung">
            <a:extLst>
              <a:ext uri="{FF2B5EF4-FFF2-40B4-BE49-F238E27FC236}">
                <a16:creationId xmlns:a16="http://schemas.microsoft.com/office/drawing/2014/main" id="{5B7252F0-511C-E82A-154A-F26EF3ED52E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41426" y="2898993"/>
            <a:ext cx="1544965" cy="1544965"/>
          </a:xfrm>
          <a:prstGeom prst="rect">
            <a:avLst/>
          </a:prstGeom>
        </p:spPr>
      </p:pic>
      <p:pic>
        <p:nvPicPr>
          <p:cNvPr id="22" name="Grafik 21" descr="Roboter mit einfarbiger Füllung">
            <a:extLst>
              <a:ext uri="{FF2B5EF4-FFF2-40B4-BE49-F238E27FC236}">
                <a16:creationId xmlns:a16="http://schemas.microsoft.com/office/drawing/2014/main" id="{45874E34-BF71-9C99-4566-8DB19EFB5390}"/>
              </a:ext>
            </a:extLst>
          </p:cNvPr>
          <p:cNvPicPr>
            <a:picLocks noChangeAspect="1"/>
          </p:cNvPicPr>
          <p:nvPr/>
        </p:nvPicPr>
        <p:blipFill>
          <a:blip r:embed="rId10">
            <a:extLst>
              <a:ext uri="{96DAC541-7B7A-43D3-8B79-37D633B846F1}">
                <asvg:svgBlip xmlns:asvg="http://schemas.microsoft.com/office/drawing/2016/SVG/main" r:embed="rId11"/>
              </a:ext>
            </a:extLst>
          </a:blip>
          <a:srcRect t="20658" r="65612" b="60392"/>
          <a:stretch/>
        </p:blipFill>
        <p:spPr>
          <a:xfrm rot="17008937">
            <a:off x="9913629" y="3612384"/>
            <a:ext cx="642116" cy="353843"/>
          </a:xfrm>
          <a:prstGeom prst="rect">
            <a:avLst/>
          </a:prstGeom>
        </p:spPr>
      </p:pic>
      <p:pic>
        <p:nvPicPr>
          <p:cNvPr id="4" name="Grafik 3">
            <a:extLst>
              <a:ext uri="{FF2B5EF4-FFF2-40B4-BE49-F238E27FC236}">
                <a16:creationId xmlns:a16="http://schemas.microsoft.com/office/drawing/2014/main" id="{977ECF96-7293-0ADB-55EC-AAF8BD5C1B2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64296" y="1160380"/>
            <a:ext cx="3779912" cy="1123338"/>
          </a:xfrm>
          <a:prstGeom prst="rect">
            <a:avLst/>
          </a:prstGeom>
        </p:spPr>
      </p:pic>
    </p:spTree>
    <p:extLst>
      <p:ext uri="{BB962C8B-B14F-4D97-AF65-F5344CB8AC3E}">
        <p14:creationId xmlns:p14="http://schemas.microsoft.com/office/powerpoint/2010/main" val="1429586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BA9-BE7E-CD32-6289-BF45DF0EBE26}"/>
            </a:ext>
          </a:extLst>
        </p:cNvPr>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8D6243C3-1B27-C4F2-D0C9-EB71A0CF2C9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6" name="think-cell data - do not delete" hidden="1">
                        <a:extLst>
                          <a:ext uri="{FF2B5EF4-FFF2-40B4-BE49-F238E27FC236}">
                            <a16:creationId xmlns:a16="http://schemas.microsoft.com/office/drawing/2014/main" id="{545BEB15-C334-839E-900F-312405BBFFB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aphicFrame>
        <p:nvGraphicFramePr>
          <p:cNvPr id="18" name="Diagramm 17">
            <a:extLst>
              <a:ext uri="{FF2B5EF4-FFF2-40B4-BE49-F238E27FC236}">
                <a16:creationId xmlns:a16="http://schemas.microsoft.com/office/drawing/2014/main" id="{F3C08774-3C6F-0468-CCFD-7DBC879E4F0F}"/>
              </a:ext>
            </a:extLst>
          </p:cNvPr>
          <p:cNvGraphicFramePr/>
          <p:nvPr/>
        </p:nvGraphicFramePr>
        <p:xfrm>
          <a:off x="53752" y="1218475"/>
          <a:ext cx="9036496"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el 1">
            <a:extLst>
              <a:ext uri="{FF2B5EF4-FFF2-40B4-BE49-F238E27FC236}">
                <a16:creationId xmlns:a16="http://schemas.microsoft.com/office/drawing/2014/main" id="{E3CB5C9F-8305-AECA-9BA7-168C1C55A7E3}"/>
              </a:ext>
            </a:extLst>
          </p:cNvPr>
          <p:cNvSpPr>
            <a:spLocks noGrp="1"/>
          </p:cNvSpPr>
          <p:nvPr>
            <p:ph type="title"/>
          </p:nvPr>
        </p:nvSpPr>
        <p:spPr>
          <a:xfrm>
            <a:off x="556132" y="411511"/>
            <a:ext cx="8264340" cy="648890"/>
          </a:xfrm>
        </p:spPr>
        <p:txBody>
          <a:bodyPr vert="horz"/>
          <a:lstStyle/>
          <a:p>
            <a:r>
              <a:rPr lang="de-DE" sz="2200" dirty="0">
                <a:latin typeface="+mn-lt"/>
              </a:rPr>
              <a:t>Es gibt weitere KI-gestützte Wissenschaftssuchmaschinen</a:t>
            </a:r>
          </a:p>
        </p:txBody>
      </p:sp>
      <p:pic>
        <p:nvPicPr>
          <p:cNvPr id="1026" name="Picture 2" descr="Smokers Need More Vitamin C Daily Than Non-smokers Because - Consensus ...">
            <a:extLst>
              <a:ext uri="{FF2B5EF4-FFF2-40B4-BE49-F238E27FC236}">
                <a16:creationId xmlns:a16="http://schemas.microsoft.com/office/drawing/2014/main" id="{99F54B33-9C3B-34C2-AFC9-4B1C3561A5F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2705" y="957618"/>
            <a:ext cx="2384060" cy="13756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icit - Is This The Best AI Research Tool in 2024? 🏆">
            <a:extLst>
              <a:ext uri="{FF2B5EF4-FFF2-40B4-BE49-F238E27FC236}">
                <a16:creationId xmlns:a16="http://schemas.microsoft.com/office/drawing/2014/main" id="{D9B81DD2-A995-473E-72E7-265074DA710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2610" y="2538111"/>
            <a:ext cx="1644251" cy="4366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E2B1603-F0F1-E459-ED7F-55DD9FE6F1A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244" y="3068294"/>
            <a:ext cx="1613433" cy="13756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54095370-E609-A7AA-6FE7-FDC7A42ECD71}"/>
              </a:ext>
            </a:extLst>
          </p:cNvPr>
          <p:cNvSpPr txBox="1"/>
          <p:nvPr/>
        </p:nvSpPr>
        <p:spPr>
          <a:xfrm>
            <a:off x="874201" y="3840018"/>
            <a:ext cx="1008112" cy="1107996"/>
          </a:xfrm>
          <a:prstGeom prst="rect">
            <a:avLst/>
          </a:prstGeom>
          <a:noFill/>
        </p:spPr>
        <p:txBody>
          <a:bodyPr wrap="square" rtlCol="0">
            <a:spAutoFit/>
          </a:bodyPr>
          <a:lstStyle/>
          <a:p>
            <a:r>
              <a:rPr lang="de-DE" sz="6600" dirty="0"/>
              <a:t>…</a:t>
            </a:r>
          </a:p>
        </p:txBody>
      </p:sp>
      <p:pic>
        <p:nvPicPr>
          <p:cNvPr id="3" name="Grafik 2">
            <a:extLst>
              <a:ext uri="{FF2B5EF4-FFF2-40B4-BE49-F238E27FC236}">
                <a16:creationId xmlns:a16="http://schemas.microsoft.com/office/drawing/2014/main" id="{31CEED7E-1EB4-0425-1A6D-8E89E42CFE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64296" y="1160380"/>
            <a:ext cx="3779912" cy="1123338"/>
          </a:xfrm>
          <a:prstGeom prst="rect">
            <a:avLst/>
          </a:prstGeom>
        </p:spPr>
      </p:pic>
    </p:spTree>
    <p:extLst>
      <p:ext uri="{BB962C8B-B14F-4D97-AF65-F5344CB8AC3E}">
        <p14:creationId xmlns:p14="http://schemas.microsoft.com/office/powerpoint/2010/main" val="27206792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hink-cell data - do not delete" hidden="1">
            <a:extLst>
              <a:ext uri="{FF2B5EF4-FFF2-40B4-BE49-F238E27FC236}">
                <a16:creationId xmlns:a16="http://schemas.microsoft.com/office/drawing/2014/main" id="{270B2D50-A290-4613-F736-AA2D48196AE4}"/>
              </a:ext>
            </a:extLst>
          </p:cNvPr>
          <p:cNvGraphicFramePr>
            <a:graphicFrameLocks noChangeAspect="1"/>
          </p:cNvGraphicFramePr>
          <p:nvPr>
            <p:custDataLst>
              <p:tags r:id="rId1"/>
            </p:custDataLst>
            <p:extLst>
              <p:ext uri="{D42A27DB-BD31-4B8C-83A1-F6EECF244321}">
                <p14:modId xmlns:p14="http://schemas.microsoft.com/office/powerpoint/2010/main" val="130771304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38" name="Gruppieren 37">
            <a:extLst>
              <a:ext uri="{FF2B5EF4-FFF2-40B4-BE49-F238E27FC236}">
                <a16:creationId xmlns:a16="http://schemas.microsoft.com/office/drawing/2014/main" id="{2E408AA1-94B2-F6D6-EB23-1B9605287258}"/>
              </a:ext>
            </a:extLst>
          </p:cNvPr>
          <p:cNvGrpSpPr/>
          <p:nvPr/>
        </p:nvGrpSpPr>
        <p:grpSpPr>
          <a:xfrm flipH="1">
            <a:off x="2771800" y="2330574"/>
            <a:ext cx="3442890" cy="3049488"/>
            <a:chOff x="3131840" y="2330574"/>
            <a:chExt cx="3442890" cy="3049488"/>
          </a:xfrm>
        </p:grpSpPr>
        <p:pic>
          <p:nvPicPr>
            <p:cNvPr id="23" name="Grafik 22" descr="Schlinge mit einfarbiger Füllung">
              <a:extLst>
                <a:ext uri="{FF2B5EF4-FFF2-40B4-BE49-F238E27FC236}">
                  <a16:creationId xmlns:a16="http://schemas.microsoft.com/office/drawing/2014/main" id="{AEB58A16-B37B-E315-202B-BC063375BE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131840" y="2330574"/>
              <a:ext cx="3049488" cy="3049488"/>
            </a:xfrm>
            <a:prstGeom prst="rect">
              <a:avLst/>
            </a:prstGeom>
          </p:spPr>
        </p:pic>
        <p:sp>
          <p:nvSpPr>
            <p:cNvPr id="24" name="Oval 23">
              <a:extLst>
                <a:ext uri="{FF2B5EF4-FFF2-40B4-BE49-F238E27FC236}">
                  <a16:creationId xmlns:a16="http://schemas.microsoft.com/office/drawing/2014/main" id="{570864DC-29F1-5F08-CD6C-BF265F217E66}"/>
                </a:ext>
              </a:extLst>
            </p:cNvPr>
            <p:cNvSpPr/>
            <p:nvPr/>
          </p:nvSpPr>
          <p:spPr>
            <a:xfrm>
              <a:off x="3792486" y="3435846"/>
              <a:ext cx="1499594" cy="146186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Grafik 29" descr="Daumen hoch-Zeichen mit einfarbiger Füllung">
              <a:extLst>
                <a:ext uri="{FF2B5EF4-FFF2-40B4-BE49-F238E27FC236}">
                  <a16:creationId xmlns:a16="http://schemas.microsoft.com/office/drawing/2014/main" id="{B7414DEE-C612-6B08-FCA3-98B5D364013C}"/>
                </a:ext>
              </a:extLst>
            </p:cNvPr>
            <p:cNvPicPr>
              <a:picLocks noChangeAspect="1"/>
            </p:cNvPicPr>
            <p:nvPr/>
          </p:nvPicPr>
          <p:blipFill>
            <a:blip r:embed="rId7">
              <a:extLst>
                <a:ext uri="{96DAC541-7B7A-43D3-8B79-37D633B846F1}">
                  <asvg:svgBlip xmlns:asvg="http://schemas.microsoft.com/office/drawing/2016/SVG/main" r:embed="rId8"/>
                </a:ext>
              </a:extLst>
            </a:blip>
            <a:srcRect l="-1" r="-21526"/>
            <a:stretch/>
          </p:blipFill>
          <p:spPr>
            <a:xfrm rot="19692446">
              <a:off x="5463490" y="4097517"/>
              <a:ext cx="1111240" cy="914400"/>
            </a:xfrm>
            <a:prstGeom prst="rect">
              <a:avLst/>
            </a:prstGeom>
          </p:spPr>
        </p:pic>
      </p:grpSp>
      <p:sp>
        <p:nvSpPr>
          <p:cNvPr id="47" name="Textfeld 46">
            <a:extLst>
              <a:ext uri="{FF2B5EF4-FFF2-40B4-BE49-F238E27FC236}">
                <a16:creationId xmlns:a16="http://schemas.microsoft.com/office/drawing/2014/main" id="{9D8ECADD-F89F-E7DF-60BB-EF7D163C6A72}"/>
              </a:ext>
            </a:extLst>
          </p:cNvPr>
          <p:cNvSpPr txBox="1"/>
          <p:nvPr/>
        </p:nvSpPr>
        <p:spPr>
          <a:xfrm>
            <a:off x="607434" y="1987093"/>
            <a:ext cx="847516" cy="477054"/>
          </a:xfrm>
          <a:prstGeom prst="rect">
            <a:avLst/>
          </a:prstGeom>
          <a:noFill/>
        </p:spPr>
        <p:txBody>
          <a:bodyPr wrap="square" rtlCol="0">
            <a:spAutoFit/>
          </a:bodyPr>
          <a:lstStyle/>
          <a:p>
            <a:r>
              <a:rPr lang="de-DE" sz="2500" dirty="0"/>
              <a:t>Von</a:t>
            </a:r>
          </a:p>
        </p:txBody>
      </p:sp>
      <p:grpSp>
        <p:nvGrpSpPr>
          <p:cNvPr id="49" name="Gruppieren 48">
            <a:extLst>
              <a:ext uri="{FF2B5EF4-FFF2-40B4-BE49-F238E27FC236}">
                <a16:creationId xmlns:a16="http://schemas.microsoft.com/office/drawing/2014/main" id="{927D0B28-DFB4-1EB4-5062-5D77808DF01A}"/>
              </a:ext>
            </a:extLst>
          </p:cNvPr>
          <p:cNvGrpSpPr/>
          <p:nvPr/>
        </p:nvGrpSpPr>
        <p:grpSpPr>
          <a:xfrm>
            <a:off x="1187624" y="627534"/>
            <a:ext cx="3240360" cy="3791272"/>
            <a:chOff x="1187624" y="627534"/>
            <a:chExt cx="3240360" cy="3791272"/>
          </a:xfrm>
        </p:grpSpPr>
        <p:grpSp>
          <p:nvGrpSpPr>
            <p:cNvPr id="36" name="Gruppieren 35">
              <a:extLst>
                <a:ext uri="{FF2B5EF4-FFF2-40B4-BE49-F238E27FC236}">
                  <a16:creationId xmlns:a16="http://schemas.microsoft.com/office/drawing/2014/main" id="{4B703CEE-890D-53C8-4EAE-EBCD593774C2}"/>
                </a:ext>
              </a:extLst>
            </p:cNvPr>
            <p:cNvGrpSpPr/>
            <p:nvPr/>
          </p:nvGrpSpPr>
          <p:grpSpPr>
            <a:xfrm>
              <a:off x="1187624" y="627534"/>
              <a:ext cx="3240360" cy="3791272"/>
              <a:chOff x="1187624" y="627534"/>
              <a:chExt cx="3240360" cy="3791272"/>
            </a:xfrm>
          </p:grpSpPr>
          <p:grpSp>
            <p:nvGrpSpPr>
              <p:cNvPr id="10" name="Gruppieren 9">
                <a:extLst>
                  <a:ext uri="{FF2B5EF4-FFF2-40B4-BE49-F238E27FC236}">
                    <a16:creationId xmlns:a16="http://schemas.microsoft.com/office/drawing/2014/main" id="{F5174D13-CA33-6112-083D-AFBC01ADF660}"/>
                  </a:ext>
                </a:extLst>
              </p:cNvPr>
              <p:cNvGrpSpPr/>
              <p:nvPr/>
            </p:nvGrpSpPr>
            <p:grpSpPr>
              <a:xfrm>
                <a:off x="1187624" y="627534"/>
                <a:ext cx="3240360" cy="3791272"/>
                <a:chOff x="1187624" y="627534"/>
                <a:chExt cx="3240360" cy="3791272"/>
              </a:xfrm>
            </p:grpSpPr>
            <p:pic>
              <p:nvPicPr>
                <p:cNvPr id="3" name="Grafik 2" descr="Arzt mit einfarbiger Füllung">
                  <a:extLst>
                    <a:ext uri="{FF2B5EF4-FFF2-40B4-BE49-F238E27FC236}">
                      <a16:creationId xmlns:a16="http://schemas.microsoft.com/office/drawing/2014/main" id="{EE573C6F-3756-22E6-68C1-9FD836A51822}"/>
                    </a:ext>
                  </a:extLst>
                </p:cNvPr>
                <p:cNvPicPr>
                  <a:picLocks noChangeAspect="1"/>
                </p:cNvPicPr>
                <p:nvPr/>
              </p:nvPicPr>
              <p:blipFill>
                <a:blip r:embed="rId9">
                  <a:extLst>
                    <a:ext uri="{96DAC541-7B7A-43D3-8B79-37D633B846F1}">
                      <asvg:svgBlip xmlns:asvg="http://schemas.microsoft.com/office/drawing/2016/SVG/main" r:embed="rId10"/>
                    </a:ext>
                  </a:extLst>
                </a:blip>
                <a:srcRect l="1" t="48086" r="-2942"/>
                <a:stretch/>
              </p:blipFill>
              <p:spPr>
                <a:xfrm>
                  <a:off x="1547664" y="3147814"/>
                  <a:ext cx="2520280" cy="1270992"/>
                </a:xfrm>
                <a:prstGeom prst="rect">
                  <a:avLst/>
                </a:prstGeom>
              </p:spPr>
            </p:pic>
            <p:pic>
              <p:nvPicPr>
                <p:cNvPr id="9" name="Grafik 8" descr="Tablet mit einfarbiger Füllung">
                  <a:extLst>
                    <a:ext uri="{FF2B5EF4-FFF2-40B4-BE49-F238E27FC236}">
                      <a16:creationId xmlns:a16="http://schemas.microsoft.com/office/drawing/2014/main" id="{2FB71DDB-C693-8D05-C886-9CDE82788D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87624" y="627534"/>
                  <a:ext cx="3240360" cy="3240360"/>
                </a:xfrm>
                <a:prstGeom prst="rect">
                  <a:avLst/>
                </a:prstGeom>
              </p:spPr>
            </p:pic>
          </p:grpSp>
          <p:pic>
            <p:nvPicPr>
              <p:cNvPr id="15" name="Grafik 14" descr="Ein Bild, das Schrift, Grafiken, Logo, Symbol enthält.&#10;&#10;Automatisch generierte Beschreibung">
                <a:extLst>
                  <a:ext uri="{FF2B5EF4-FFF2-40B4-BE49-F238E27FC236}">
                    <a16:creationId xmlns:a16="http://schemas.microsoft.com/office/drawing/2014/main" id="{CB86163E-F9B2-ECB4-4523-17480F6EB441}"/>
                  </a:ext>
                </a:extLst>
              </p:cNvPr>
              <p:cNvPicPr>
                <a:picLocks noChangeAspect="1"/>
              </p:cNvPicPr>
              <p:nvPr/>
            </p:nvPicPr>
            <p:blipFill>
              <a:blip r:embed="rId13" cstate="print">
                <a:extLst>
                  <a:ext uri="{28A0092B-C50C-407E-A947-70E740481C1C}">
                    <a14:useLocalDpi xmlns:a14="http://schemas.microsoft.com/office/drawing/2010/main" val="0"/>
                  </a:ext>
                </a:extLst>
              </a:blip>
              <a:srcRect l="1906" r="3333"/>
              <a:stretch/>
            </p:blipFill>
            <p:spPr>
              <a:xfrm>
                <a:off x="1691680" y="1851670"/>
                <a:ext cx="2232248" cy="868034"/>
              </a:xfrm>
              <a:prstGeom prst="rect">
                <a:avLst/>
              </a:prstGeom>
            </p:spPr>
          </p:pic>
        </p:grpSp>
        <p:sp>
          <p:nvSpPr>
            <p:cNvPr id="48" name="Textfeld 47">
              <a:extLst>
                <a:ext uri="{FF2B5EF4-FFF2-40B4-BE49-F238E27FC236}">
                  <a16:creationId xmlns:a16="http://schemas.microsoft.com/office/drawing/2014/main" id="{CD2A072F-4277-97BF-FDA3-68C1A35825CE}"/>
                </a:ext>
              </a:extLst>
            </p:cNvPr>
            <p:cNvSpPr txBox="1"/>
            <p:nvPr/>
          </p:nvSpPr>
          <p:spPr>
            <a:xfrm>
              <a:off x="2384046" y="1579318"/>
              <a:ext cx="847516" cy="477054"/>
            </a:xfrm>
            <a:prstGeom prst="rect">
              <a:avLst/>
            </a:prstGeom>
            <a:noFill/>
          </p:spPr>
          <p:txBody>
            <a:bodyPr wrap="square" rtlCol="0">
              <a:spAutoFit/>
            </a:bodyPr>
            <a:lstStyle/>
            <a:p>
              <a:pPr algn="ctr"/>
              <a:r>
                <a:rPr lang="de-DE" sz="2500" dirty="0"/>
                <a:t>Dr.</a:t>
              </a:r>
            </a:p>
          </p:txBody>
        </p:sp>
      </p:grpSp>
      <p:sp>
        <p:nvSpPr>
          <p:cNvPr id="53" name="Titel 1">
            <a:extLst>
              <a:ext uri="{FF2B5EF4-FFF2-40B4-BE49-F238E27FC236}">
                <a16:creationId xmlns:a16="http://schemas.microsoft.com/office/drawing/2014/main" id="{3650E730-892F-A78D-408F-A2C43018A495}"/>
              </a:ext>
            </a:extLst>
          </p:cNvPr>
          <p:cNvSpPr>
            <a:spLocks noGrp="1"/>
          </p:cNvSpPr>
          <p:nvPr>
            <p:ph type="title"/>
          </p:nvPr>
        </p:nvSpPr>
        <p:spPr>
          <a:xfrm>
            <a:off x="556132" y="411511"/>
            <a:ext cx="8264340" cy="648890"/>
          </a:xfrm>
        </p:spPr>
        <p:txBody>
          <a:bodyPr vert="horz"/>
          <a:lstStyle/>
          <a:p>
            <a:r>
              <a:rPr lang="de-DE" sz="2400" dirty="0">
                <a:solidFill>
                  <a:schemeClr val="tx1"/>
                </a:solidFill>
              </a:rPr>
              <a:t>Klinische Entscheidungsunterstützung</a:t>
            </a:r>
            <a:endParaRPr lang="de-DE" sz="2200" dirty="0">
              <a:latin typeface="+mn-lt"/>
            </a:endParaRPr>
          </a:p>
        </p:txBody>
      </p:sp>
      <p:sp>
        <p:nvSpPr>
          <p:cNvPr id="54" name="Textfeld 53">
            <a:extLst>
              <a:ext uri="{FF2B5EF4-FFF2-40B4-BE49-F238E27FC236}">
                <a16:creationId xmlns:a16="http://schemas.microsoft.com/office/drawing/2014/main" id="{08CD85CD-FAD3-11EF-0888-4305171C7278}"/>
              </a:ext>
            </a:extLst>
          </p:cNvPr>
          <p:cNvSpPr txBox="1"/>
          <p:nvPr/>
        </p:nvSpPr>
        <p:spPr>
          <a:xfrm>
            <a:off x="4427984" y="1971413"/>
            <a:ext cx="847516" cy="477054"/>
          </a:xfrm>
          <a:prstGeom prst="rect">
            <a:avLst/>
          </a:prstGeom>
          <a:noFill/>
        </p:spPr>
        <p:txBody>
          <a:bodyPr wrap="square" rtlCol="0">
            <a:spAutoFit/>
          </a:bodyPr>
          <a:lstStyle/>
          <a:p>
            <a:r>
              <a:rPr lang="de-DE" sz="2500" dirty="0"/>
              <a:t>zu</a:t>
            </a:r>
          </a:p>
        </p:txBody>
      </p:sp>
      <p:grpSp>
        <p:nvGrpSpPr>
          <p:cNvPr id="55" name="Gruppieren 54">
            <a:extLst>
              <a:ext uri="{FF2B5EF4-FFF2-40B4-BE49-F238E27FC236}">
                <a16:creationId xmlns:a16="http://schemas.microsoft.com/office/drawing/2014/main" id="{15703609-617A-FDAF-8122-0EFE2DBB50B7}"/>
              </a:ext>
            </a:extLst>
          </p:cNvPr>
          <p:cNvGrpSpPr/>
          <p:nvPr/>
        </p:nvGrpSpPr>
        <p:grpSpPr>
          <a:xfrm>
            <a:off x="5004048" y="627534"/>
            <a:ext cx="3240360" cy="3791272"/>
            <a:chOff x="5004048" y="627534"/>
            <a:chExt cx="3240360" cy="3791272"/>
          </a:xfrm>
        </p:grpSpPr>
        <p:grpSp>
          <p:nvGrpSpPr>
            <p:cNvPr id="56" name="Gruppieren 55">
              <a:extLst>
                <a:ext uri="{FF2B5EF4-FFF2-40B4-BE49-F238E27FC236}">
                  <a16:creationId xmlns:a16="http://schemas.microsoft.com/office/drawing/2014/main" id="{C7BFC77A-2B6A-0EF8-3CCC-147CF869EE4C}"/>
                </a:ext>
              </a:extLst>
            </p:cNvPr>
            <p:cNvGrpSpPr/>
            <p:nvPr/>
          </p:nvGrpSpPr>
          <p:grpSpPr>
            <a:xfrm>
              <a:off x="5004048" y="627534"/>
              <a:ext cx="3240360" cy="3791272"/>
              <a:chOff x="5004048" y="627534"/>
              <a:chExt cx="3240360" cy="3791272"/>
            </a:xfrm>
          </p:grpSpPr>
          <p:grpSp>
            <p:nvGrpSpPr>
              <p:cNvPr id="58" name="Gruppieren 57">
                <a:extLst>
                  <a:ext uri="{FF2B5EF4-FFF2-40B4-BE49-F238E27FC236}">
                    <a16:creationId xmlns:a16="http://schemas.microsoft.com/office/drawing/2014/main" id="{A9CA79DA-67B4-B80C-116C-B4DCEC073760}"/>
                  </a:ext>
                </a:extLst>
              </p:cNvPr>
              <p:cNvGrpSpPr/>
              <p:nvPr/>
            </p:nvGrpSpPr>
            <p:grpSpPr>
              <a:xfrm>
                <a:off x="5004048" y="627534"/>
                <a:ext cx="3240360" cy="3791272"/>
                <a:chOff x="1187624" y="627534"/>
                <a:chExt cx="3240360" cy="3791272"/>
              </a:xfrm>
            </p:grpSpPr>
            <p:pic>
              <p:nvPicPr>
                <p:cNvPr id="60" name="Grafik 59" descr="Arzt mit einfarbiger Füllung">
                  <a:extLst>
                    <a:ext uri="{FF2B5EF4-FFF2-40B4-BE49-F238E27FC236}">
                      <a16:creationId xmlns:a16="http://schemas.microsoft.com/office/drawing/2014/main" id="{87287462-F85B-B619-600E-531FAB9AFC17}"/>
                    </a:ext>
                  </a:extLst>
                </p:cNvPr>
                <p:cNvPicPr>
                  <a:picLocks noChangeAspect="1"/>
                </p:cNvPicPr>
                <p:nvPr/>
              </p:nvPicPr>
              <p:blipFill>
                <a:blip r:embed="rId9">
                  <a:extLst>
                    <a:ext uri="{96DAC541-7B7A-43D3-8B79-37D633B846F1}">
                      <asvg:svgBlip xmlns:asvg="http://schemas.microsoft.com/office/drawing/2016/SVG/main" r:embed="rId10"/>
                    </a:ext>
                  </a:extLst>
                </a:blip>
                <a:srcRect l="1" t="48086" r="-2942"/>
                <a:stretch/>
              </p:blipFill>
              <p:spPr>
                <a:xfrm flipH="1">
                  <a:off x="1547664" y="3147814"/>
                  <a:ext cx="2520280" cy="1270992"/>
                </a:xfrm>
                <a:prstGeom prst="rect">
                  <a:avLst/>
                </a:prstGeom>
              </p:spPr>
            </p:pic>
            <p:pic>
              <p:nvPicPr>
                <p:cNvPr id="61" name="Grafik 60" descr="Tablet mit einfarbiger Füllung">
                  <a:extLst>
                    <a:ext uri="{FF2B5EF4-FFF2-40B4-BE49-F238E27FC236}">
                      <a16:creationId xmlns:a16="http://schemas.microsoft.com/office/drawing/2014/main" id="{C235DCB1-8133-AC18-6646-537ECDA0C97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1187624" y="627534"/>
                  <a:ext cx="3240360" cy="3240360"/>
                </a:xfrm>
                <a:prstGeom prst="rect">
                  <a:avLst/>
                </a:prstGeom>
              </p:spPr>
            </p:pic>
          </p:grpSp>
          <p:pic>
            <p:nvPicPr>
              <p:cNvPr id="59" name="Picture 2" descr="The Complete History Of The ChatGPT Logo - Hatchwise">
                <a:extLst>
                  <a:ext uri="{FF2B5EF4-FFF2-40B4-BE49-F238E27FC236}">
                    <a16:creationId xmlns:a16="http://schemas.microsoft.com/office/drawing/2014/main" id="{3607F11A-07EE-9452-ED6C-953B72CB007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77554" y="1707654"/>
                <a:ext cx="2090790" cy="1161913"/>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Textfeld 56">
              <a:extLst>
                <a:ext uri="{FF2B5EF4-FFF2-40B4-BE49-F238E27FC236}">
                  <a16:creationId xmlns:a16="http://schemas.microsoft.com/office/drawing/2014/main" id="{8E175014-16AB-7024-98F2-537331D932CD}"/>
                </a:ext>
              </a:extLst>
            </p:cNvPr>
            <p:cNvSpPr txBox="1"/>
            <p:nvPr/>
          </p:nvSpPr>
          <p:spPr>
            <a:xfrm>
              <a:off x="6204596" y="1563638"/>
              <a:ext cx="847516" cy="477054"/>
            </a:xfrm>
            <a:prstGeom prst="rect">
              <a:avLst/>
            </a:prstGeom>
            <a:noFill/>
          </p:spPr>
          <p:txBody>
            <a:bodyPr wrap="square" rtlCol="0">
              <a:spAutoFit/>
            </a:bodyPr>
            <a:lstStyle/>
            <a:p>
              <a:pPr algn="ctr"/>
              <a:r>
                <a:rPr lang="de-DE" sz="2500" dirty="0"/>
                <a:t>Dr.</a:t>
              </a:r>
            </a:p>
          </p:txBody>
        </p:sp>
      </p:grpSp>
      <p:grpSp>
        <p:nvGrpSpPr>
          <p:cNvPr id="62" name="Gruppieren 61">
            <a:extLst>
              <a:ext uri="{FF2B5EF4-FFF2-40B4-BE49-F238E27FC236}">
                <a16:creationId xmlns:a16="http://schemas.microsoft.com/office/drawing/2014/main" id="{C816C5A9-7D61-728E-6C6F-ACD8C1A5728D}"/>
              </a:ext>
            </a:extLst>
          </p:cNvPr>
          <p:cNvGrpSpPr/>
          <p:nvPr/>
        </p:nvGrpSpPr>
        <p:grpSpPr>
          <a:xfrm>
            <a:off x="3131840" y="2330574"/>
            <a:ext cx="3442890" cy="3049488"/>
            <a:chOff x="3131840" y="2330574"/>
            <a:chExt cx="3442890" cy="3049488"/>
          </a:xfrm>
        </p:grpSpPr>
        <p:pic>
          <p:nvPicPr>
            <p:cNvPr id="63" name="Grafik 62" descr="Schlinge mit einfarbiger Füllung">
              <a:extLst>
                <a:ext uri="{FF2B5EF4-FFF2-40B4-BE49-F238E27FC236}">
                  <a16:creationId xmlns:a16="http://schemas.microsoft.com/office/drawing/2014/main" id="{60E0A14D-2CDB-DEAA-F96A-AE97A51550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131840" y="2330574"/>
              <a:ext cx="3049488" cy="3049488"/>
            </a:xfrm>
            <a:prstGeom prst="rect">
              <a:avLst/>
            </a:prstGeom>
          </p:spPr>
        </p:pic>
        <p:sp>
          <p:nvSpPr>
            <p:cNvPr id="3072" name="Oval 3071">
              <a:extLst>
                <a:ext uri="{FF2B5EF4-FFF2-40B4-BE49-F238E27FC236}">
                  <a16:creationId xmlns:a16="http://schemas.microsoft.com/office/drawing/2014/main" id="{8FD79AB4-4A92-A838-5752-CB3061B392C9}"/>
                </a:ext>
              </a:extLst>
            </p:cNvPr>
            <p:cNvSpPr/>
            <p:nvPr/>
          </p:nvSpPr>
          <p:spPr>
            <a:xfrm>
              <a:off x="3792486" y="3435846"/>
              <a:ext cx="1499594" cy="146186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3" name="Grafik 3072" descr="Daumen hoch-Zeichen mit einfarbiger Füllung">
              <a:extLst>
                <a:ext uri="{FF2B5EF4-FFF2-40B4-BE49-F238E27FC236}">
                  <a16:creationId xmlns:a16="http://schemas.microsoft.com/office/drawing/2014/main" id="{DB917403-24AA-49AB-BFA4-1783606FED98}"/>
                </a:ext>
              </a:extLst>
            </p:cNvPr>
            <p:cNvPicPr>
              <a:picLocks noChangeAspect="1"/>
            </p:cNvPicPr>
            <p:nvPr/>
          </p:nvPicPr>
          <p:blipFill>
            <a:blip r:embed="rId7">
              <a:extLst>
                <a:ext uri="{96DAC541-7B7A-43D3-8B79-37D633B846F1}">
                  <asvg:svgBlip xmlns:asvg="http://schemas.microsoft.com/office/drawing/2016/SVG/main" r:embed="rId8"/>
                </a:ext>
              </a:extLst>
            </a:blip>
            <a:srcRect l="-1" r="-21526"/>
            <a:stretch/>
          </p:blipFill>
          <p:spPr>
            <a:xfrm rot="19692446">
              <a:off x="5463490" y="4097517"/>
              <a:ext cx="1111240" cy="914400"/>
            </a:xfrm>
            <a:prstGeom prst="rect">
              <a:avLst/>
            </a:prstGeom>
          </p:spPr>
        </p:pic>
      </p:grpSp>
    </p:spTree>
    <p:extLst>
      <p:ext uri="{BB962C8B-B14F-4D97-AF65-F5344CB8AC3E}">
        <p14:creationId xmlns:p14="http://schemas.microsoft.com/office/powerpoint/2010/main" val="60484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xit" presetSubtype="8" fill="hold" nodeType="clickEffect">
                                  <p:stCondLst>
                                    <p:cond delay="0"/>
                                  </p:stCondLst>
                                  <p:childTnLst>
                                    <p:animEffect transition="out" filter="wipe(left)">
                                      <p:cBhvr>
                                        <p:cTn id="17" dur="1000"/>
                                        <p:tgtEl>
                                          <p:spTgt spid="38"/>
                                        </p:tgtEl>
                                      </p:cBhvr>
                                    </p:animEffect>
                                    <p:set>
                                      <p:cBhvr>
                                        <p:cTn id="18" dur="1" fill="hold">
                                          <p:stCondLst>
                                            <p:cond delay="999"/>
                                          </p:stCondLst>
                                        </p:cTn>
                                        <p:tgtEl>
                                          <p:spTgt spid="38"/>
                                        </p:tgtEl>
                                        <p:attrNameLst>
                                          <p:attrName>style.visibility</p:attrName>
                                        </p:attrNameLst>
                                      </p:cBhvr>
                                      <p:to>
                                        <p:strVal val="hidden"/>
                                      </p:to>
                                    </p:set>
                                  </p:childTnLst>
                                </p:cTn>
                              </p:par>
                              <p:par>
                                <p:cTn id="19" presetID="22" presetClass="entr" presetSubtype="8"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1000"/>
                                        <p:tgtEl>
                                          <p:spTgt spid="6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childTnLst>
                                </p:cTn>
                              </p:par>
                              <p:par>
                                <p:cTn id="24" presetID="53" presetClass="entr" presetSubtype="16"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BA9-BE7E-CD32-6289-BF45DF0EBE26}"/>
            </a:ext>
          </a:extLst>
        </p:cNvPr>
        <p:cNvGrpSpPr/>
        <p:nvPr/>
      </p:nvGrpSpPr>
      <p:grpSpPr>
        <a:xfrm>
          <a:off x="0" y="0"/>
          <a:ext cx="0" cy="0"/>
          <a:chOff x="0" y="0"/>
          <a:chExt cx="0" cy="0"/>
        </a:xfrm>
      </p:grpSpPr>
      <p:grpSp>
        <p:nvGrpSpPr>
          <p:cNvPr id="30" name="Gruppieren 29">
            <a:extLst>
              <a:ext uri="{FF2B5EF4-FFF2-40B4-BE49-F238E27FC236}">
                <a16:creationId xmlns:a16="http://schemas.microsoft.com/office/drawing/2014/main" id="{94FB3714-D5AD-65FC-6F8C-99D91CB5C16E}"/>
              </a:ext>
            </a:extLst>
          </p:cNvPr>
          <p:cNvGrpSpPr/>
          <p:nvPr/>
        </p:nvGrpSpPr>
        <p:grpSpPr>
          <a:xfrm>
            <a:off x="1403649" y="2211710"/>
            <a:ext cx="6480720" cy="960802"/>
            <a:chOff x="2739655" y="993236"/>
            <a:chExt cx="5078393" cy="960802"/>
          </a:xfrm>
        </p:grpSpPr>
        <p:sp>
          <p:nvSpPr>
            <p:cNvPr id="31" name="Pfeil: nach rechts 30">
              <a:extLst>
                <a:ext uri="{FF2B5EF4-FFF2-40B4-BE49-F238E27FC236}">
                  <a16:creationId xmlns:a16="http://schemas.microsoft.com/office/drawing/2014/main" id="{4043101F-DEB5-9CD0-AFC6-5FDD634F1EAD}"/>
                </a:ext>
              </a:extLst>
            </p:cNvPr>
            <p:cNvSpPr/>
            <p:nvPr/>
          </p:nvSpPr>
          <p:spPr>
            <a:xfrm>
              <a:off x="2739655" y="993236"/>
              <a:ext cx="5078393" cy="960802"/>
            </a:xfrm>
            <a:prstGeom prst="rightArrow">
              <a:avLst>
                <a:gd name="adj1" fmla="val 50000"/>
                <a:gd name="adj2" fmla="val 50000"/>
              </a:avLst>
            </a:prstGeom>
            <a:solidFill>
              <a:srgbClr val="C96215"/>
            </a:solidFill>
            <a:ln>
              <a:solidFill>
                <a:srgbClr val="C96215"/>
              </a:solidFill>
            </a:ln>
          </p:spPr>
          <p:style>
            <a:lnRef idx="2">
              <a:scrgbClr r="0" g="0" b="0"/>
            </a:lnRef>
            <a:fillRef idx="1">
              <a:scrgbClr r="0" g="0" b="0"/>
            </a:fillRef>
            <a:effectRef idx="0">
              <a:schemeClr val="accent2">
                <a:hueOff val="1560506"/>
                <a:satOff val="-1946"/>
                <a:lumOff val="458"/>
                <a:alphaOff val="0"/>
              </a:schemeClr>
            </a:effectRef>
            <a:fontRef idx="minor">
              <a:schemeClr val="lt1"/>
            </a:fontRef>
          </p:style>
          <p:txBody>
            <a:bodyPr/>
            <a:lstStyle/>
            <a:p>
              <a:endParaRPr lang="de-DE"/>
            </a:p>
          </p:txBody>
        </p:sp>
        <p:sp>
          <p:nvSpPr>
            <p:cNvPr id="32" name="Pfeil: nach rechts 4">
              <a:extLst>
                <a:ext uri="{FF2B5EF4-FFF2-40B4-BE49-F238E27FC236}">
                  <a16:creationId xmlns:a16="http://schemas.microsoft.com/office/drawing/2014/main" id="{30A0378A-D981-B972-7C5D-5B0AB486F9AB}"/>
                </a:ext>
              </a:extLst>
            </p:cNvPr>
            <p:cNvSpPr txBox="1"/>
            <p:nvPr/>
          </p:nvSpPr>
          <p:spPr>
            <a:xfrm>
              <a:off x="2739655" y="1233437"/>
              <a:ext cx="4838193" cy="480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endParaRPr lang="de-DE" sz="1800" kern="1200" dirty="0"/>
            </a:p>
          </p:txBody>
        </p:sp>
      </p:grpSp>
      <p:graphicFrame>
        <p:nvGraphicFramePr>
          <p:cNvPr id="16" name="think-cell data - do not delete" hidden="1">
            <a:extLst>
              <a:ext uri="{FF2B5EF4-FFF2-40B4-BE49-F238E27FC236}">
                <a16:creationId xmlns:a16="http://schemas.microsoft.com/office/drawing/2014/main" id="{8D6243C3-1B27-C4F2-D0C9-EB71A0CF2C9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6" name="think-cell data - do not delete" hidden="1">
                        <a:extLst>
                          <a:ext uri="{FF2B5EF4-FFF2-40B4-BE49-F238E27FC236}">
                            <a16:creationId xmlns:a16="http://schemas.microsoft.com/office/drawing/2014/main" id="{8D6243C3-1B27-C4F2-D0C9-EB71A0CF2C9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Titel 1">
            <a:extLst>
              <a:ext uri="{FF2B5EF4-FFF2-40B4-BE49-F238E27FC236}">
                <a16:creationId xmlns:a16="http://schemas.microsoft.com/office/drawing/2014/main" id="{80769914-45B7-419F-9579-44D9E3796109}"/>
              </a:ext>
            </a:extLst>
          </p:cNvPr>
          <p:cNvSpPr txBox="1">
            <a:spLocks/>
          </p:cNvSpPr>
          <p:nvPr/>
        </p:nvSpPr>
        <p:spPr bwMode="auto">
          <a:xfrm>
            <a:off x="1259632" y="1491630"/>
            <a:ext cx="7416823" cy="6488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kern="1200">
                <a:solidFill>
                  <a:srgbClr val="4D4B46"/>
                </a:solidFill>
                <a:latin typeface="+mj-lt"/>
                <a:ea typeface="+mj-ea"/>
                <a:cs typeface="+mj-cs"/>
              </a:defRPr>
            </a:lvl1pPr>
            <a:lvl2pPr algn="ctr" rtl="0" eaLnBrk="0" fontAlgn="base" hangingPunct="0">
              <a:spcBef>
                <a:spcPct val="0"/>
              </a:spcBef>
              <a:spcAft>
                <a:spcPct val="0"/>
              </a:spcAft>
              <a:defRPr sz="3200">
                <a:solidFill>
                  <a:srgbClr val="005DA8"/>
                </a:solidFill>
                <a:latin typeface="Arial" charset="0"/>
              </a:defRPr>
            </a:lvl2pPr>
            <a:lvl3pPr algn="ctr" rtl="0" eaLnBrk="0" fontAlgn="base" hangingPunct="0">
              <a:spcBef>
                <a:spcPct val="0"/>
              </a:spcBef>
              <a:spcAft>
                <a:spcPct val="0"/>
              </a:spcAft>
              <a:defRPr sz="3200">
                <a:solidFill>
                  <a:srgbClr val="005DA8"/>
                </a:solidFill>
                <a:latin typeface="Arial" charset="0"/>
              </a:defRPr>
            </a:lvl3pPr>
            <a:lvl4pPr algn="ctr" rtl="0" eaLnBrk="0" fontAlgn="base" hangingPunct="0">
              <a:spcBef>
                <a:spcPct val="0"/>
              </a:spcBef>
              <a:spcAft>
                <a:spcPct val="0"/>
              </a:spcAft>
              <a:defRPr sz="3200">
                <a:solidFill>
                  <a:srgbClr val="005DA8"/>
                </a:solidFill>
                <a:latin typeface="Arial" charset="0"/>
              </a:defRPr>
            </a:lvl4pPr>
            <a:lvl5pPr algn="ctr" rtl="0" eaLnBrk="0" fontAlgn="base" hangingPunct="0">
              <a:spcBef>
                <a:spcPct val="0"/>
              </a:spcBef>
              <a:spcAft>
                <a:spcPct val="0"/>
              </a:spcAft>
              <a:defRPr sz="3200">
                <a:solidFill>
                  <a:srgbClr val="005DA8"/>
                </a:solidFill>
                <a:latin typeface="Arial" charset="0"/>
              </a:defRPr>
            </a:lvl5pPr>
            <a:lvl6pPr marL="457200" algn="ctr" rtl="0" fontAlgn="base">
              <a:spcBef>
                <a:spcPct val="0"/>
              </a:spcBef>
              <a:spcAft>
                <a:spcPct val="0"/>
              </a:spcAft>
              <a:defRPr sz="3200">
                <a:solidFill>
                  <a:srgbClr val="005DA8"/>
                </a:solidFill>
                <a:latin typeface="Arial" charset="0"/>
              </a:defRPr>
            </a:lvl6pPr>
            <a:lvl7pPr marL="914400" algn="ctr" rtl="0" fontAlgn="base">
              <a:spcBef>
                <a:spcPct val="0"/>
              </a:spcBef>
              <a:spcAft>
                <a:spcPct val="0"/>
              </a:spcAft>
              <a:defRPr sz="3200">
                <a:solidFill>
                  <a:srgbClr val="005DA8"/>
                </a:solidFill>
                <a:latin typeface="Arial" charset="0"/>
              </a:defRPr>
            </a:lvl7pPr>
            <a:lvl8pPr marL="1371600" algn="ctr" rtl="0" fontAlgn="base">
              <a:spcBef>
                <a:spcPct val="0"/>
              </a:spcBef>
              <a:spcAft>
                <a:spcPct val="0"/>
              </a:spcAft>
              <a:defRPr sz="3200">
                <a:solidFill>
                  <a:srgbClr val="005DA8"/>
                </a:solidFill>
                <a:latin typeface="Arial" charset="0"/>
              </a:defRPr>
            </a:lvl8pPr>
            <a:lvl9pPr marL="1828800" algn="ctr" rtl="0" fontAlgn="base">
              <a:spcBef>
                <a:spcPct val="0"/>
              </a:spcBef>
              <a:spcAft>
                <a:spcPct val="0"/>
              </a:spcAft>
              <a:defRPr sz="3200">
                <a:solidFill>
                  <a:srgbClr val="005DA8"/>
                </a:solidFill>
                <a:latin typeface="Arial" charset="0"/>
              </a:defRPr>
            </a:lvl9pPr>
          </a:lstStyle>
          <a:p>
            <a:endParaRPr lang="de-DE" sz="2200" dirty="0">
              <a:latin typeface="+mn-lt"/>
            </a:endParaRPr>
          </a:p>
        </p:txBody>
      </p:sp>
      <p:pic>
        <p:nvPicPr>
          <p:cNvPr id="12" name="Grafik 11">
            <a:extLst>
              <a:ext uri="{FF2B5EF4-FFF2-40B4-BE49-F238E27FC236}">
                <a16:creationId xmlns:a16="http://schemas.microsoft.com/office/drawing/2014/main" id="{A2E1B0A2-E12B-6788-C58F-DEEF33F1C0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4296" y="1160380"/>
            <a:ext cx="3779912" cy="1123338"/>
          </a:xfrm>
          <a:prstGeom prst="rect">
            <a:avLst/>
          </a:prstGeom>
        </p:spPr>
      </p:pic>
      <p:sp>
        <p:nvSpPr>
          <p:cNvPr id="14" name="Titel 1">
            <a:extLst>
              <a:ext uri="{FF2B5EF4-FFF2-40B4-BE49-F238E27FC236}">
                <a16:creationId xmlns:a16="http://schemas.microsoft.com/office/drawing/2014/main" id="{B9E215C7-AB69-ABB5-0400-7033B3A6A9BB}"/>
              </a:ext>
            </a:extLst>
          </p:cNvPr>
          <p:cNvSpPr>
            <a:spLocks noGrp="1"/>
          </p:cNvSpPr>
          <p:nvPr>
            <p:ph type="title"/>
          </p:nvPr>
        </p:nvSpPr>
        <p:spPr>
          <a:xfrm>
            <a:off x="556132" y="1347614"/>
            <a:ext cx="8264340" cy="648890"/>
          </a:xfrm>
        </p:spPr>
        <p:txBody>
          <a:bodyPr vert="horz"/>
          <a:lstStyle/>
          <a:p>
            <a:r>
              <a:rPr lang="de-DE" sz="2200" dirty="0">
                <a:latin typeface="+mn-lt"/>
              </a:rPr>
              <a:t> Wie funktioniert				     ?</a:t>
            </a:r>
          </a:p>
        </p:txBody>
      </p:sp>
      <p:grpSp>
        <p:nvGrpSpPr>
          <p:cNvPr id="24" name="Gruppieren 23">
            <a:extLst>
              <a:ext uri="{FF2B5EF4-FFF2-40B4-BE49-F238E27FC236}">
                <a16:creationId xmlns:a16="http://schemas.microsoft.com/office/drawing/2014/main" id="{8C3D6624-FD83-3BDB-3BB5-AD9B141A03CC}"/>
              </a:ext>
            </a:extLst>
          </p:cNvPr>
          <p:cNvGrpSpPr/>
          <p:nvPr/>
        </p:nvGrpSpPr>
        <p:grpSpPr>
          <a:xfrm>
            <a:off x="1469976" y="2283718"/>
            <a:ext cx="6414392" cy="960802"/>
            <a:chOff x="1403655" y="991228"/>
            <a:chExt cx="6414392" cy="960802"/>
          </a:xfrm>
        </p:grpSpPr>
        <p:sp>
          <p:nvSpPr>
            <p:cNvPr id="25" name="Pfeil: nach rechts 24">
              <a:extLst>
                <a:ext uri="{FF2B5EF4-FFF2-40B4-BE49-F238E27FC236}">
                  <a16:creationId xmlns:a16="http://schemas.microsoft.com/office/drawing/2014/main" id="{A66B191D-A1DA-7E82-9B12-464404452773}"/>
                </a:ext>
              </a:extLst>
            </p:cNvPr>
            <p:cNvSpPr/>
            <p:nvPr/>
          </p:nvSpPr>
          <p:spPr>
            <a:xfrm>
              <a:off x="5782071" y="991228"/>
              <a:ext cx="2035976" cy="960802"/>
            </a:xfrm>
            <a:prstGeom prst="rightArrow">
              <a:avLst>
                <a:gd name="adj1" fmla="val 50000"/>
                <a:gd name="adj2" fmla="val 50000"/>
              </a:avLst>
            </a:prstGeom>
            <a:noFill/>
            <a:ln>
              <a:noFill/>
            </a:ln>
          </p:spPr>
          <p:style>
            <a:lnRef idx="2">
              <a:scrgbClr r="0" g="0" b="0"/>
            </a:lnRef>
            <a:fillRef idx="1">
              <a:scrgbClr r="0" g="0" b="0"/>
            </a:fillRef>
            <a:effectRef idx="0">
              <a:schemeClr val="accent2">
                <a:hueOff val="4681519"/>
                <a:satOff val="-5839"/>
                <a:lumOff val="1373"/>
                <a:alphaOff val="0"/>
              </a:schemeClr>
            </a:effectRef>
            <a:fontRef idx="minor">
              <a:schemeClr val="lt1"/>
            </a:fontRef>
          </p:style>
          <p:txBody>
            <a:bodyPr/>
            <a:lstStyle/>
            <a:p>
              <a:endParaRPr lang="de-DE"/>
            </a:p>
          </p:txBody>
        </p:sp>
        <p:sp>
          <p:nvSpPr>
            <p:cNvPr id="26" name="Pfeil: nach rechts 4">
              <a:extLst>
                <a:ext uri="{FF2B5EF4-FFF2-40B4-BE49-F238E27FC236}">
                  <a16:creationId xmlns:a16="http://schemas.microsoft.com/office/drawing/2014/main" id="{B46AD25C-13C8-A039-034E-4645AC2CCC4C}"/>
                </a:ext>
              </a:extLst>
            </p:cNvPr>
            <p:cNvSpPr txBox="1"/>
            <p:nvPr/>
          </p:nvSpPr>
          <p:spPr>
            <a:xfrm>
              <a:off x="1403655" y="1158899"/>
              <a:ext cx="6174192" cy="480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err="1"/>
                <a:t>Retrieve</a:t>
              </a:r>
              <a:r>
                <a:rPr lang="de-DE" sz="1800" kern="1200" dirty="0"/>
                <a:t>		Augment		Generate</a:t>
              </a:r>
              <a:endParaRPr lang="de-DE" sz="1800" kern="1200" dirty="0">
                <a:solidFill>
                  <a:srgbClr val="C96215"/>
                </a:solidFill>
              </a:endParaRPr>
            </a:p>
          </p:txBody>
        </p:sp>
      </p:grpSp>
    </p:spTree>
    <p:extLst>
      <p:ext uri="{BB962C8B-B14F-4D97-AF65-F5344CB8AC3E}">
        <p14:creationId xmlns:p14="http://schemas.microsoft.com/office/powerpoint/2010/main" val="195850276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BA9-BE7E-CD32-6289-BF45DF0EBE26}"/>
            </a:ext>
          </a:extLst>
        </p:cNvPr>
        <p:cNvGrpSpPr/>
        <p:nvPr/>
      </p:nvGrpSpPr>
      <p:grpSpPr>
        <a:xfrm>
          <a:off x="0" y="0"/>
          <a:ext cx="0" cy="0"/>
          <a:chOff x="0" y="0"/>
          <a:chExt cx="0" cy="0"/>
        </a:xfrm>
      </p:grpSpPr>
      <p:grpSp>
        <p:nvGrpSpPr>
          <p:cNvPr id="2" name="Gruppieren 1">
            <a:extLst>
              <a:ext uri="{FF2B5EF4-FFF2-40B4-BE49-F238E27FC236}">
                <a16:creationId xmlns:a16="http://schemas.microsoft.com/office/drawing/2014/main" id="{484E3A17-C8E5-E11B-B120-E562E25C460E}"/>
              </a:ext>
            </a:extLst>
          </p:cNvPr>
          <p:cNvGrpSpPr/>
          <p:nvPr/>
        </p:nvGrpSpPr>
        <p:grpSpPr>
          <a:xfrm>
            <a:off x="1403649" y="2211710"/>
            <a:ext cx="6480720" cy="960802"/>
            <a:chOff x="2739655" y="993236"/>
            <a:chExt cx="5078393" cy="960802"/>
          </a:xfrm>
        </p:grpSpPr>
        <p:sp>
          <p:nvSpPr>
            <p:cNvPr id="3" name="Pfeil: nach rechts 2">
              <a:extLst>
                <a:ext uri="{FF2B5EF4-FFF2-40B4-BE49-F238E27FC236}">
                  <a16:creationId xmlns:a16="http://schemas.microsoft.com/office/drawing/2014/main" id="{5BDF8686-9903-6175-12CC-89D5D83848BC}"/>
                </a:ext>
              </a:extLst>
            </p:cNvPr>
            <p:cNvSpPr/>
            <p:nvPr/>
          </p:nvSpPr>
          <p:spPr>
            <a:xfrm>
              <a:off x="2739655" y="993236"/>
              <a:ext cx="5078393" cy="960802"/>
            </a:xfrm>
            <a:prstGeom prst="rightArrow">
              <a:avLst>
                <a:gd name="adj1" fmla="val 50000"/>
                <a:gd name="adj2" fmla="val 50000"/>
              </a:avLst>
            </a:prstGeom>
            <a:solidFill>
              <a:srgbClr val="C96215"/>
            </a:solidFill>
            <a:ln>
              <a:solidFill>
                <a:srgbClr val="C96215"/>
              </a:solidFill>
            </a:ln>
          </p:spPr>
          <p:style>
            <a:lnRef idx="2">
              <a:scrgbClr r="0" g="0" b="0"/>
            </a:lnRef>
            <a:fillRef idx="1">
              <a:scrgbClr r="0" g="0" b="0"/>
            </a:fillRef>
            <a:effectRef idx="0">
              <a:schemeClr val="accent2">
                <a:hueOff val="1560506"/>
                <a:satOff val="-1946"/>
                <a:lumOff val="458"/>
                <a:alphaOff val="0"/>
              </a:schemeClr>
            </a:effectRef>
            <a:fontRef idx="minor">
              <a:schemeClr val="lt1"/>
            </a:fontRef>
          </p:style>
          <p:txBody>
            <a:bodyPr/>
            <a:lstStyle/>
            <a:p>
              <a:endParaRPr lang="de-DE"/>
            </a:p>
          </p:txBody>
        </p:sp>
        <p:sp>
          <p:nvSpPr>
            <p:cNvPr id="4" name="Pfeil: nach rechts 4">
              <a:extLst>
                <a:ext uri="{FF2B5EF4-FFF2-40B4-BE49-F238E27FC236}">
                  <a16:creationId xmlns:a16="http://schemas.microsoft.com/office/drawing/2014/main" id="{F0F52134-567E-5404-F08B-7E28AC566B4C}"/>
                </a:ext>
              </a:extLst>
            </p:cNvPr>
            <p:cNvSpPr txBox="1"/>
            <p:nvPr/>
          </p:nvSpPr>
          <p:spPr>
            <a:xfrm>
              <a:off x="2739655" y="1233437"/>
              <a:ext cx="4838193" cy="480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endParaRPr lang="de-DE" sz="1800" kern="1200" dirty="0"/>
            </a:p>
          </p:txBody>
        </p:sp>
      </p:grpSp>
      <p:graphicFrame>
        <p:nvGraphicFramePr>
          <p:cNvPr id="16" name="think-cell data - do not delete" hidden="1">
            <a:extLst>
              <a:ext uri="{FF2B5EF4-FFF2-40B4-BE49-F238E27FC236}">
                <a16:creationId xmlns:a16="http://schemas.microsoft.com/office/drawing/2014/main" id="{8D6243C3-1B27-C4F2-D0C9-EB71A0CF2C9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6" name="think-cell data - do not delete" hidden="1">
                        <a:extLst>
                          <a:ext uri="{FF2B5EF4-FFF2-40B4-BE49-F238E27FC236}">
                            <a16:creationId xmlns:a16="http://schemas.microsoft.com/office/drawing/2014/main" id="{8D6243C3-1B27-C4F2-D0C9-EB71A0CF2C9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5" name="Gruppieren 4">
            <a:extLst>
              <a:ext uri="{FF2B5EF4-FFF2-40B4-BE49-F238E27FC236}">
                <a16:creationId xmlns:a16="http://schemas.microsoft.com/office/drawing/2014/main" id="{FDF4E03C-2B33-C8E4-DD82-0502C09F978B}"/>
              </a:ext>
            </a:extLst>
          </p:cNvPr>
          <p:cNvGrpSpPr/>
          <p:nvPr/>
        </p:nvGrpSpPr>
        <p:grpSpPr>
          <a:xfrm>
            <a:off x="1469976" y="2283718"/>
            <a:ext cx="6414392" cy="960802"/>
            <a:chOff x="1403655" y="991228"/>
            <a:chExt cx="6414392" cy="960802"/>
          </a:xfrm>
        </p:grpSpPr>
        <p:sp>
          <p:nvSpPr>
            <p:cNvPr id="7" name="Pfeil: nach rechts 6">
              <a:extLst>
                <a:ext uri="{FF2B5EF4-FFF2-40B4-BE49-F238E27FC236}">
                  <a16:creationId xmlns:a16="http://schemas.microsoft.com/office/drawing/2014/main" id="{283AB19F-F8A5-E9DC-ED93-A4AE79F9B2A3}"/>
                </a:ext>
              </a:extLst>
            </p:cNvPr>
            <p:cNvSpPr/>
            <p:nvPr/>
          </p:nvSpPr>
          <p:spPr>
            <a:xfrm>
              <a:off x="5782071" y="991228"/>
              <a:ext cx="2035976" cy="960802"/>
            </a:xfrm>
            <a:prstGeom prst="rightArrow">
              <a:avLst>
                <a:gd name="adj1" fmla="val 50000"/>
                <a:gd name="adj2" fmla="val 50000"/>
              </a:avLst>
            </a:prstGeom>
            <a:noFill/>
            <a:ln>
              <a:noFill/>
            </a:ln>
          </p:spPr>
          <p:style>
            <a:lnRef idx="2">
              <a:scrgbClr r="0" g="0" b="0"/>
            </a:lnRef>
            <a:fillRef idx="1">
              <a:scrgbClr r="0" g="0" b="0"/>
            </a:fillRef>
            <a:effectRef idx="0">
              <a:schemeClr val="accent2">
                <a:hueOff val="4681519"/>
                <a:satOff val="-5839"/>
                <a:lumOff val="1373"/>
                <a:alphaOff val="0"/>
              </a:schemeClr>
            </a:effectRef>
            <a:fontRef idx="minor">
              <a:schemeClr val="lt1"/>
            </a:fontRef>
          </p:style>
          <p:txBody>
            <a:bodyPr/>
            <a:lstStyle/>
            <a:p>
              <a:endParaRPr lang="de-DE"/>
            </a:p>
          </p:txBody>
        </p:sp>
        <p:sp>
          <p:nvSpPr>
            <p:cNvPr id="8" name="Pfeil: nach rechts 4">
              <a:extLst>
                <a:ext uri="{FF2B5EF4-FFF2-40B4-BE49-F238E27FC236}">
                  <a16:creationId xmlns:a16="http://schemas.microsoft.com/office/drawing/2014/main" id="{E3D5F28B-5B09-1AC9-DA2C-70060D8200D8}"/>
                </a:ext>
              </a:extLst>
            </p:cNvPr>
            <p:cNvSpPr txBox="1"/>
            <p:nvPr/>
          </p:nvSpPr>
          <p:spPr>
            <a:xfrm>
              <a:off x="1403655" y="1158899"/>
              <a:ext cx="6174192" cy="480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r>
                <a:rPr lang="de-DE" sz="1800" kern="1200" dirty="0" err="1"/>
                <a:t>Retrieve</a:t>
              </a:r>
              <a:r>
                <a:rPr lang="de-DE" sz="1800" kern="1200" dirty="0"/>
                <a:t>		Augment		Generate</a:t>
              </a:r>
              <a:endParaRPr lang="de-DE" sz="1800" kern="1200" dirty="0">
                <a:solidFill>
                  <a:srgbClr val="C96215"/>
                </a:solidFill>
              </a:endParaRPr>
            </a:p>
          </p:txBody>
        </p:sp>
      </p:grpSp>
      <p:sp>
        <p:nvSpPr>
          <p:cNvPr id="9" name="Textfeld 8">
            <a:extLst>
              <a:ext uri="{FF2B5EF4-FFF2-40B4-BE49-F238E27FC236}">
                <a16:creationId xmlns:a16="http://schemas.microsoft.com/office/drawing/2014/main" id="{5966E847-0A90-ED54-7BD1-A679152CE116}"/>
              </a:ext>
            </a:extLst>
          </p:cNvPr>
          <p:cNvSpPr txBox="1"/>
          <p:nvPr/>
        </p:nvSpPr>
        <p:spPr>
          <a:xfrm>
            <a:off x="323528" y="2419758"/>
            <a:ext cx="864096" cy="523220"/>
          </a:xfrm>
          <a:prstGeom prst="rect">
            <a:avLst/>
          </a:prstGeom>
          <a:solidFill>
            <a:schemeClr val="bg1"/>
          </a:solidFill>
          <a:ln w="38100">
            <a:solidFill>
              <a:srgbClr val="00618F"/>
            </a:solidFill>
          </a:ln>
        </p:spPr>
        <p:txBody>
          <a:bodyPr wrap="square" rtlCol="0">
            <a:spAutoFit/>
          </a:bodyPr>
          <a:lstStyle/>
          <a:p>
            <a:pPr algn="ctr"/>
            <a:r>
              <a:rPr lang="de-DE" sz="1400" dirty="0"/>
              <a:t>User </a:t>
            </a:r>
            <a:r>
              <a:rPr lang="de-DE" sz="1400" dirty="0" err="1"/>
              <a:t>query</a:t>
            </a:r>
            <a:endParaRPr lang="de-DE" sz="1400" dirty="0"/>
          </a:p>
        </p:txBody>
      </p:sp>
      <p:sp>
        <p:nvSpPr>
          <p:cNvPr id="10" name="Textfeld 9">
            <a:extLst>
              <a:ext uri="{FF2B5EF4-FFF2-40B4-BE49-F238E27FC236}">
                <a16:creationId xmlns:a16="http://schemas.microsoft.com/office/drawing/2014/main" id="{F5C99A5B-7EAE-D93F-D041-2FD11AA2B68F}"/>
              </a:ext>
            </a:extLst>
          </p:cNvPr>
          <p:cNvSpPr txBox="1"/>
          <p:nvPr/>
        </p:nvSpPr>
        <p:spPr>
          <a:xfrm>
            <a:off x="7956376" y="2427734"/>
            <a:ext cx="1013792" cy="523220"/>
          </a:xfrm>
          <a:prstGeom prst="rect">
            <a:avLst/>
          </a:prstGeom>
          <a:solidFill>
            <a:schemeClr val="bg1"/>
          </a:solidFill>
          <a:ln w="38100">
            <a:solidFill>
              <a:srgbClr val="00618F"/>
            </a:solidFill>
          </a:ln>
        </p:spPr>
        <p:txBody>
          <a:bodyPr wrap="square" rtlCol="0">
            <a:spAutoFit/>
          </a:bodyPr>
          <a:lstStyle/>
          <a:p>
            <a:pPr algn="ctr"/>
            <a:r>
              <a:rPr lang="de-DE" sz="1400" dirty="0"/>
              <a:t>Final</a:t>
            </a:r>
          </a:p>
          <a:p>
            <a:pPr algn="ctr"/>
            <a:r>
              <a:rPr lang="de-DE" sz="1400" dirty="0" err="1"/>
              <a:t>response</a:t>
            </a:r>
            <a:endParaRPr lang="de-DE" sz="1400" dirty="0"/>
          </a:p>
        </p:txBody>
      </p:sp>
      <p:grpSp>
        <p:nvGrpSpPr>
          <p:cNvPr id="31" name="Gruppieren 30">
            <a:extLst>
              <a:ext uri="{FF2B5EF4-FFF2-40B4-BE49-F238E27FC236}">
                <a16:creationId xmlns:a16="http://schemas.microsoft.com/office/drawing/2014/main" id="{CEC72495-C80F-4689-0EEA-9691B6E3A22B}"/>
              </a:ext>
            </a:extLst>
          </p:cNvPr>
          <p:cNvGrpSpPr/>
          <p:nvPr/>
        </p:nvGrpSpPr>
        <p:grpSpPr>
          <a:xfrm>
            <a:off x="4850157" y="2539416"/>
            <a:ext cx="1522043" cy="1544502"/>
            <a:chOff x="4850157" y="1315280"/>
            <a:chExt cx="1522043" cy="1544502"/>
          </a:xfrm>
        </p:grpSpPr>
        <p:sp>
          <p:nvSpPr>
            <p:cNvPr id="14" name="Ellipse 13">
              <a:extLst>
                <a:ext uri="{FF2B5EF4-FFF2-40B4-BE49-F238E27FC236}">
                  <a16:creationId xmlns:a16="http://schemas.microsoft.com/office/drawing/2014/main" id="{95C5CA11-9A08-F78A-F32A-BE36C76F5A28}"/>
                </a:ext>
              </a:extLst>
            </p:cNvPr>
            <p:cNvSpPr/>
            <p:nvPr/>
          </p:nvSpPr>
          <p:spPr>
            <a:xfrm>
              <a:off x="4850157" y="1315280"/>
              <a:ext cx="1522043" cy="1544502"/>
            </a:xfrm>
            <a:prstGeom prst="ellipse">
              <a:avLst/>
            </a:prstGeom>
            <a:solidFill>
              <a:schemeClr val="accent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dirty="0"/>
            </a:p>
            <a:p>
              <a:pPr algn="ctr"/>
              <a:endParaRPr lang="de-DE" sz="1400" dirty="0"/>
            </a:p>
            <a:p>
              <a:pPr algn="ctr"/>
              <a:endParaRPr lang="de-DE" sz="1400" dirty="0"/>
            </a:p>
            <a:p>
              <a:pPr algn="ctr"/>
              <a:r>
                <a:rPr lang="de-DE" sz="1400" dirty="0"/>
                <a:t>Generative AI </a:t>
              </a:r>
              <a:r>
                <a:rPr lang="de-DE" sz="1400" dirty="0" err="1"/>
                <a:t>model</a:t>
              </a:r>
              <a:r>
                <a:rPr lang="de-DE" sz="1400" dirty="0"/>
                <a:t> (LLM)</a:t>
              </a:r>
            </a:p>
          </p:txBody>
        </p:sp>
        <p:pic>
          <p:nvPicPr>
            <p:cNvPr id="15" name="Grafik 14" descr="Roboter mit einfarbiger Füllung">
              <a:extLst>
                <a:ext uri="{FF2B5EF4-FFF2-40B4-BE49-F238E27FC236}">
                  <a16:creationId xmlns:a16="http://schemas.microsoft.com/office/drawing/2014/main" id="{3CE9053F-EC67-BDE0-0F11-45C4DE991C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42264" y="1383097"/>
              <a:ext cx="737828" cy="737828"/>
            </a:xfrm>
            <a:prstGeom prst="rect">
              <a:avLst/>
            </a:prstGeom>
          </p:spPr>
        </p:pic>
      </p:grpSp>
      <p:grpSp>
        <p:nvGrpSpPr>
          <p:cNvPr id="30" name="Gruppieren 29">
            <a:extLst>
              <a:ext uri="{FF2B5EF4-FFF2-40B4-BE49-F238E27FC236}">
                <a16:creationId xmlns:a16="http://schemas.microsoft.com/office/drawing/2014/main" id="{9F2F283B-3D8D-7697-58F7-DA432A8ED1FE}"/>
              </a:ext>
            </a:extLst>
          </p:cNvPr>
          <p:cNvGrpSpPr/>
          <p:nvPr/>
        </p:nvGrpSpPr>
        <p:grpSpPr>
          <a:xfrm>
            <a:off x="2401885" y="2539416"/>
            <a:ext cx="1522043" cy="1544502"/>
            <a:chOff x="2401885" y="1310265"/>
            <a:chExt cx="1522043" cy="1544502"/>
          </a:xfrm>
        </p:grpSpPr>
        <p:sp>
          <p:nvSpPr>
            <p:cNvPr id="12" name="Ellipse 11">
              <a:extLst>
                <a:ext uri="{FF2B5EF4-FFF2-40B4-BE49-F238E27FC236}">
                  <a16:creationId xmlns:a16="http://schemas.microsoft.com/office/drawing/2014/main" id="{5A31B0D8-6D86-2628-BA30-993A03BC405B}"/>
                </a:ext>
              </a:extLst>
            </p:cNvPr>
            <p:cNvSpPr/>
            <p:nvPr/>
          </p:nvSpPr>
          <p:spPr>
            <a:xfrm>
              <a:off x="2401885" y="1310265"/>
              <a:ext cx="1522043" cy="1544502"/>
            </a:xfrm>
            <a:prstGeom prst="ellipse">
              <a:avLst/>
            </a:prstGeom>
            <a:solidFill>
              <a:schemeClr val="accent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dirty="0"/>
            </a:p>
            <a:p>
              <a:pPr algn="ctr"/>
              <a:endParaRPr lang="de-DE" sz="1400" dirty="0"/>
            </a:p>
            <a:p>
              <a:pPr algn="ctr"/>
              <a:r>
                <a:rPr lang="de-DE" sz="1400" dirty="0" err="1"/>
                <a:t>Trusted</a:t>
              </a:r>
              <a:r>
                <a:rPr lang="de-DE" sz="1400" dirty="0"/>
                <a:t> </a:t>
              </a:r>
              <a:r>
                <a:rPr lang="de-DE" sz="1400" dirty="0" err="1"/>
                <a:t>knowledge</a:t>
              </a:r>
              <a:endParaRPr lang="de-DE" sz="1400" dirty="0"/>
            </a:p>
          </p:txBody>
        </p:sp>
        <p:pic>
          <p:nvPicPr>
            <p:cNvPr id="17" name="Grafik 16" descr="Dokument mit einfarbiger Füllung">
              <a:extLst>
                <a:ext uri="{FF2B5EF4-FFF2-40B4-BE49-F238E27FC236}">
                  <a16:creationId xmlns:a16="http://schemas.microsoft.com/office/drawing/2014/main" id="{1C1D4431-D18F-711C-B0A3-0970E2608F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85482" y="1496397"/>
              <a:ext cx="554848" cy="554848"/>
            </a:xfrm>
            <a:prstGeom prst="rect">
              <a:avLst/>
            </a:prstGeom>
          </p:spPr>
        </p:pic>
      </p:grpSp>
      <p:sp>
        <p:nvSpPr>
          <p:cNvPr id="18" name="Pfeil: gebogen 17">
            <a:extLst>
              <a:ext uri="{FF2B5EF4-FFF2-40B4-BE49-F238E27FC236}">
                <a16:creationId xmlns:a16="http://schemas.microsoft.com/office/drawing/2014/main" id="{4206CAF3-76FA-FC25-5862-A3886AD8BF46}"/>
              </a:ext>
            </a:extLst>
          </p:cNvPr>
          <p:cNvSpPr/>
          <p:nvPr/>
        </p:nvSpPr>
        <p:spPr>
          <a:xfrm flipV="1">
            <a:off x="1930126" y="3083276"/>
            <a:ext cx="409626" cy="424578"/>
          </a:xfrm>
          <a:prstGeom prst="bentArrow">
            <a:avLst/>
          </a:prstGeom>
          <a:solidFill>
            <a:schemeClr val="accent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Pfeil: gebogen 18">
            <a:extLst>
              <a:ext uri="{FF2B5EF4-FFF2-40B4-BE49-F238E27FC236}">
                <a16:creationId xmlns:a16="http://schemas.microsoft.com/office/drawing/2014/main" id="{36BC8B97-8060-82DF-5E70-1D43EFA6F6BC}"/>
              </a:ext>
            </a:extLst>
          </p:cNvPr>
          <p:cNvSpPr/>
          <p:nvPr/>
        </p:nvSpPr>
        <p:spPr>
          <a:xfrm rot="16200000" flipV="1">
            <a:off x="6528421" y="3095139"/>
            <a:ext cx="409626" cy="424578"/>
          </a:xfrm>
          <a:prstGeom prst="bentArrow">
            <a:avLst/>
          </a:prstGeom>
          <a:solidFill>
            <a:schemeClr val="accent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0" name="Pfeil: nach rechts 19">
            <a:extLst>
              <a:ext uri="{FF2B5EF4-FFF2-40B4-BE49-F238E27FC236}">
                <a16:creationId xmlns:a16="http://schemas.microsoft.com/office/drawing/2014/main" id="{EEBBCFF2-4C75-C577-E142-FBFC683EB0D0}"/>
              </a:ext>
            </a:extLst>
          </p:cNvPr>
          <p:cNvSpPr/>
          <p:nvPr/>
        </p:nvSpPr>
        <p:spPr>
          <a:xfrm>
            <a:off x="4067944" y="3304541"/>
            <a:ext cx="648072" cy="203313"/>
          </a:xfrm>
          <a:prstGeom prst="rightArrow">
            <a:avLst/>
          </a:prstGeom>
          <a:solidFill>
            <a:schemeClr val="accent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CDF8DAE-5424-C74C-1A9D-79E5BA7B7CD8}"/>
              </a:ext>
            </a:extLst>
          </p:cNvPr>
          <p:cNvSpPr txBox="1"/>
          <p:nvPr/>
        </p:nvSpPr>
        <p:spPr>
          <a:xfrm>
            <a:off x="3711928" y="3560698"/>
            <a:ext cx="1347693" cy="523220"/>
          </a:xfrm>
          <a:prstGeom prst="rect">
            <a:avLst/>
          </a:prstGeom>
          <a:noFill/>
        </p:spPr>
        <p:txBody>
          <a:bodyPr wrap="square" rtlCol="0">
            <a:spAutoFit/>
          </a:bodyPr>
          <a:lstStyle/>
          <a:p>
            <a:pPr algn="ctr"/>
            <a:r>
              <a:rPr lang="de-DE" sz="1400" dirty="0"/>
              <a:t>Create </a:t>
            </a:r>
          </a:p>
          <a:p>
            <a:pPr algn="ctr"/>
            <a:r>
              <a:rPr lang="de-DE" sz="1400" dirty="0"/>
              <a:t>„prompt“</a:t>
            </a:r>
          </a:p>
        </p:txBody>
      </p:sp>
      <p:sp>
        <p:nvSpPr>
          <p:cNvPr id="23" name="Textfeld 22">
            <a:extLst>
              <a:ext uri="{FF2B5EF4-FFF2-40B4-BE49-F238E27FC236}">
                <a16:creationId xmlns:a16="http://schemas.microsoft.com/office/drawing/2014/main" id="{60264051-24F8-64DC-B159-7AF4CE499829}"/>
              </a:ext>
            </a:extLst>
          </p:cNvPr>
          <p:cNvSpPr txBox="1"/>
          <p:nvPr/>
        </p:nvSpPr>
        <p:spPr>
          <a:xfrm>
            <a:off x="683568" y="1400458"/>
            <a:ext cx="1347693" cy="523220"/>
          </a:xfrm>
          <a:prstGeom prst="rect">
            <a:avLst/>
          </a:prstGeom>
          <a:noFill/>
        </p:spPr>
        <p:txBody>
          <a:bodyPr wrap="square" rtlCol="0">
            <a:spAutoFit/>
          </a:bodyPr>
          <a:lstStyle/>
          <a:p>
            <a:pPr algn="ctr"/>
            <a:r>
              <a:rPr lang="de-DE" sz="1400" dirty="0"/>
              <a:t>Query </a:t>
            </a:r>
            <a:r>
              <a:rPr lang="de-DE" sz="1400" dirty="0" err="1"/>
              <a:t>understanding</a:t>
            </a:r>
            <a:endParaRPr lang="de-DE" sz="1400" dirty="0"/>
          </a:p>
        </p:txBody>
      </p:sp>
      <p:sp>
        <p:nvSpPr>
          <p:cNvPr id="24" name="Pfeil: 180-Grad 23">
            <a:extLst>
              <a:ext uri="{FF2B5EF4-FFF2-40B4-BE49-F238E27FC236}">
                <a16:creationId xmlns:a16="http://schemas.microsoft.com/office/drawing/2014/main" id="{0EC85257-BACD-03BD-0F6E-A1CF32907289}"/>
              </a:ext>
            </a:extLst>
          </p:cNvPr>
          <p:cNvSpPr/>
          <p:nvPr/>
        </p:nvSpPr>
        <p:spPr>
          <a:xfrm rot="10800000" flipH="1" flipV="1">
            <a:off x="683568" y="1947333"/>
            <a:ext cx="1368152" cy="408393"/>
          </a:xfrm>
          <a:prstGeom prst="uturnArrow">
            <a:avLst>
              <a:gd name="adj1" fmla="val 25000"/>
              <a:gd name="adj2" fmla="val 25000"/>
              <a:gd name="adj3" fmla="val 28110"/>
              <a:gd name="adj4" fmla="val 43750"/>
              <a:gd name="adj5" fmla="val 100000"/>
            </a:avLst>
          </a:prstGeom>
          <a:solidFill>
            <a:schemeClr val="accent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6" name="Textfeld 25">
            <a:extLst>
              <a:ext uri="{FF2B5EF4-FFF2-40B4-BE49-F238E27FC236}">
                <a16:creationId xmlns:a16="http://schemas.microsoft.com/office/drawing/2014/main" id="{737A99C3-A3AA-A0A1-2F43-FEDEF6F3201B}"/>
              </a:ext>
            </a:extLst>
          </p:cNvPr>
          <p:cNvSpPr txBox="1"/>
          <p:nvPr/>
        </p:nvSpPr>
        <p:spPr>
          <a:xfrm>
            <a:off x="7020271" y="1401919"/>
            <a:ext cx="1347693" cy="523220"/>
          </a:xfrm>
          <a:prstGeom prst="rect">
            <a:avLst/>
          </a:prstGeom>
          <a:noFill/>
        </p:spPr>
        <p:txBody>
          <a:bodyPr wrap="square" rtlCol="0">
            <a:spAutoFit/>
          </a:bodyPr>
          <a:lstStyle/>
          <a:p>
            <a:pPr algn="ctr"/>
            <a:r>
              <a:rPr lang="de-DE" sz="1400" dirty="0" err="1"/>
              <a:t>Validate</a:t>
            </a:r>
            <a:r>
              <a:rPr lang="de-DE" sz="1400" dirty="0"/>
              <a:t> </a:t>
            </a:r>
            <a:r>
              <a:rPr lang="de-DE" sz="1400" dirty="0" err="1"/>
              <a:t>citations</a:t>
            </a:r>
            <a:endParaRPr lang="de-DE" sz="1400" dirty="0"/>
          </a:p>
        </p:txBody>
      </p:sp>
      <p:sp>
        <p:nvSpPr>
          <p:cNvPr id="29" name="Textfeld 28">
            <a:extLst>
              <a:ext uri="{FF2B5EF4-FFF2-40B4-BE49-F238E27FC236}">
                <a16:creationId xmlns:a16="http://schemas.microsoft.com/office/drawing/2014/main" id="{55996577-18D1-5250-F199-805A8D10E096}"/>
              </a:ext>
            </a:extLst>
          </p:cNvPr>
          <p:cNvSpPr txBox="1"/>
          <p:nvPr/>
        </p:nvSpPr>
        <p:spPr>
          <a:xfrm>
            <a:off x="3347865" y="4712245"/>
            <a:ext cx="5544615" cy="307777"/>
          </a:xfrm>
          <a:prstGeom prst="rect">
            <a:avLst/>
          </a:prstGeom>
          <a:noFill/>
        </p:spPr>
        <p:txBody>
          <a:bodyPr wrap="square">
            <a:spAutoFit/>
          </a:bodyPr>
          <a:lstStyle/>
          <a:p>
            <a:pPr algn="r"/>
            <a:r>
              <a:rPr lang="de-DE" sz="1400" dirty="0">
                <a:solidFill>
                  <a:schemeClr val="bg1">
                    <a:lumMod val="65000"/>
                  </a:schemeClr>
                </a:solidFill>
              </a:rPr>
              <a:t>Erstellt in Anlehnung an Informationsmaterial von Elsevier</a:t>
            </a:r>
          </a:p>
        </p:txBody>
      </p:sp>
      <p:sp>
        <p:nvSpPr>
          <p:cNvPr id="32" name="Pfeil: 180-Grad 31">
            <a:extLst>
              <a:ext uri="{FF2B5EF4-FFF2-40B4-BE49-F238E27FC236}">
                <a16:creationId xmlns:a16="http://schemas.microsoft.com/office/drawing/2014/main" id="{8A69457C-796C-9019-D86F-9B32519BA82C}"/>
              </a:ext>
            </a:extLst>
          </p:cNvPr>
          <p:cNvSpPr/>
          <p:nvPr/>
        </p:nvSpPr>
        <p:spPr>
          <a:xfrm rot="10800000">
            <a:off x="611560" y="3160653"/>
            <a:ext cx="7920880" cy="1405316"/>
          </a:xfrm>
          <a:prstGeom prst="uturnArrow">
            <a:avLst>
              <a:gd name="adj1" fmla="val 7830"/>
              <a:gd name="adj2" fmla="val 8281"/>
              <a:gd name="adj3" fmla="val 8228"/>
              <a:gd name="adj4" fmla="val 43750"/>
              <a:gd name="adj5" fmla="val 100000"/>
            </a:avLst>
          </a:prstGeom>
          <a:solidFill>
            <a:schemeClr val="accent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5" name="Pfeil: 180-Grad 24">
            <a:extLst>
              <a:ext uri="{FF2B5EF4-FFF2-40B4-BE49-F238E27FC236}">
                <a16:creationId xmlns:a16="http://schemas.microsoft.com/office/drawing/2014/main" id="{803670B6-287E-9886-BBE5-CA2A6A54E43A}"/>
              </a:ext>
            </a:extLst>
          </p:cNvPr>
          <p:cNvSpPr/>
          <p:nvPr/>
        </p:nvSpPr>
        <p:spPr>
          <a:xfrm rot="10800000" flipH="1" flipV="1">
            <a:off x="6775761" y="1945139"/>
            <a:ext cx="1836714" cy="408393"/>
          </a:xfrm>
          <a:prstGeom prst="uturnArrow">
            <a:avLst>
              <a:gd name="adj1" fmla="val 25000"/>
              <a:gd name="adj2" fmla="val 25000"/>
              <a:gd name="adj3" fmla="val 28110"/>
              <a:gd name="adj4" fmla="val 43750"/>
              <a:gd name="adj5" fmla="val 100000"/>
            </a:avLst>
          </a:prstGeom>
          <a:solidFill>
            <a:schemeClr val="accent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38" name="Grafik 37">
            <a:extLst>
              <a:ext uri="{FF2B5EF4-FFF2-40B4-BE49-F238E27FC236}">
                <a16:creationId xmlns:a16="http://schemas.microsoft.com/office/drawing/2014/main" id="{C6F2E46F-A718-DEA8-98E3-5310CEC9BA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64296" y="1160380"/>
            <a:ext cx="3779912" cy="1123338"/>
          </a:xfrm>
          <a:prstGeom prst="rect">
            <a:avLst/>
          </a:prstGeom>
        </p:spPr>
      </p:pic>
      <p:sp>
        <p:nvSpPr>
          <p:cNvPr id="39" name="Textfeld 38">
            <a:extLst>
              <a:ext uri="{FF2B5EF4-FFF2-40B4-BE49-F238E27FC236}">
                <a16:creationId xmlns:a16="http://schemas.microsoft.com/office/drawing/2014/main" id="{6A3945CE-5A06-E0AA-8405-98D70920B88A}"/>
              </a:ext>
            </a:extLst>
          </p:cNvPr>
          <p:cNvSpPr txBox="1"/>
          <p:nvPr/>
        </p:nvSpPr>
        <p:spPr>
          <a:xfrm>
            <a:off x="6159122" y="2669586"/>
            <a:ext cx="1347693" cy="307777"/>
          </a:xfrm>
          <a:prstGeom prst="rect">
            <a:avLst/>
          </a:prstGeom>
          <a:noFill/>
        </p:spPr>
        <p:txBody>
          <a:bodyPr wrap="square" rtlCol="0">
            <a:spAutoFit/>
          </a:bodyPr>
          <a:lstStyle/>
          <a:p>
            <a:pPr algn="ctr"/>
            <a:r>
              <a:rPr lang="de-DE" sz="1400" dirty="0" err="1">
                <a:solidFill>
                  <a:schemeClr val="bg1"/>
                </a:solidFill>
              </a:rPr>
              <a:t>response</a:t>
            </a:r>
            <a:endParaRPr lang="de-DE" sz="1400" dirty="0">
              <a:solidFill>
                <a:schemeClr val="bg1"/>
              </a:solidFill>
            </a:endParaRPr>
          </a:p>
        </p:txBody>
      </p:sp>
    </p:spTree>
    <p:extLst>
      <p:ext uri="{BB962C8B-B14F-4D97-AF65-F5344CB8AC3E}">
        <p14:creationId xmlns:p14="http://schemas.microsoft.com/office/powerpoint/2010/main" val="241637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animBg="1"/>
      <p:bldP spid="19" grpId="0" animBg="1"/>
      <p:bldP spid="20" grpId="0" animBg="1"/>
      <p:bldP spid="22" grpId="0"/>
      <p:bldP spid="23" grpId="0"/>
      <p:bldP spid="24" grpId="0" animBg="1"/>
      <p:bldP spid="26" grpId="0"/>
      <p:bldP spid="32" grpId="0" animBg="1"/>
      <p:bldP spid="25" grpId="0" animBg="1"/>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BA9-BE7E-CD32-6289-BF45DF0EBE26}"/>
            </a:ext>
          </a:extLst>
        </p:cNvPr>
        <p:cNvGrpSpPr/>
        <p:nvPr/>
      </p:nvGrpSpPr>
      <p:grpSpPr>
        <a:xfrm>
          <a:off x="0" y="0"/>
          <a:ext cx="0" cy="0"/>
          <a:chOff x="0" y="0"/>
          <a:chExt cx="0" cy="0"/>
        </a:xfrm>
      </p:grpSpPr>
      <p:grpSp>
        <p:nvGrpSpPr>
          <p:cNvPr id="30" name="Gruppieren 29">
            <a:extLst>
              <a:ext uri="{FF2B5EF4-FFF2-40B4-BE49-F238E27FC236}">
                <a16:creationId xmlns:a16="http://schemas.microsoft.com/office/drawing/2014/main" id="{94FB3714-D5AD-65FC-6F8C-99D91CB5C16E}"/>
              </a:ext>
            </a:extLst>
          </p:cNvPr>
          <p:cNvGrpSpPr/>
          <p:nvPr/>
        </p:nvGrpSpPr>
        <p:grpSpPr>
          <a:xfrm>
            <a:off x="1403649" y="2211710"/>
            <a:ext cx="6480720" cy="960802"/>
            <a:chOff x="2739655" y="993236"/>
            <a:chExt cx="5078393" cy="960802"/>
          </a:xfrm>
        </p:grpSpPr>
        <p:sp>
          <p:nvSpPr>
            <p:cNvPr id="31" name="Pfeil: nach rechts 30">
              <a:extLst>
                <a:ext uri="{FF2B5EF4-FFF2-40B4-BE49-F238E27FC236}">
                  <a16:creationId xmlns:a16="http://schemas.microsoft.com/office/drawing/2014/main" id="{4043101F-DEB5-9CD0-AFC6-5FDD634F1EAD}"/>
                </a:ext>
              </a:extLst>
            </p:cNvPr>
            <p:cNvSpPr/>
            <p:nvPr/>
          </p:nvSpPr>
          <p:spPr>
            <a:xfrm>
              <a:off x="2739655" y="993236"/>
              <a:ext cx="5078393" cy="960802"/>
            </a:xfrm>
            <a:prstGeom prst="rightArrow">
              <a:avLst>
                <a:gd name="adj1" fmla="val 50000"/>
                <a:gd name="adj2" fmla="val 50000"/>
              </a:avLst>
            </a:prstGeom>
            <a:solidFill>
              <a:srgbClr val="C96215"/>
            </a:solidFill>
            <a:ln>
              <a:solidFill>
                <a:srgbClr val="C96215"/>
              </a:solidFill>
            </a:ln>
          </p:spPr>
          <p:style>
            <a:lnRef idx="2">
              <a:scrgbClr r="0" g="0" b="0"/>
            </a:lnRef>
            <a:fillRef idx="1">
              <a:scrgbClr r="0" g="0" b="0"/>
            </a:fillRef>
            <a:effectRef idx="0">
              <a:schemeClr val="accent2">
                <a:hueOff val="1560506"/>
                <a:satOff val="-1946"/>
                <a:lumOff val="458"/>
                <a:alphaOff val="0"/>
              </a:schemeClr>
            </a:effectRef>
            <a:fontRef idx="minor">
              <a:schemeClr val="lt1"/>
            </a:fontRef>
          </p:style>
          <p:txBody>
            <a:bodyPr/>
            <a:lstStyle/>
            <a:p>
              <a:endParaRPr lang="de-DE"/>
            </a:p>
          </p:txBody>
        </p:sp>
        <p:sp>
          <p:nvSpPr>
            <p:cNvPr id="32" name="Pfeil: nach rechts 4">
              <a:extLst>
                <a:ext uri="{FF2B5EF4-FFF2-40B4-BE49-F238E27FC236}">
                  <a16:creationId xmlns:a16="http://schemas.microsoft.com/office/drawing/2014/main" id="{30A0378A-D981-B972-7C5D-5B0AB486F9AB}"/>
                </a:ext>
              </a:extLst>
            </p:cNvPr>
            <p:cNvSpPr txBox="1"/>
            <p:nvPr/>
          </p:nvSpPr>
          <p:spPr>
            <a:xfrm>
              <a:off x="2739655" y="1233437"/>
              <a:ext cx="4838193" cy="480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254000" bIns="152527" numCol="1" spcCol="1270" anchor="ctr" anchorCtr="0">
              <a:noAutofit/>
            </a:bodyPr>
            <a:lstStyle/>
            <a:p>
              <a:pPr marL="0" lvl="0" indent="0" algn="l" defTabSz="800100">
                <a:lnSpc>
                  <a:spcPct val="90000"/>
                </a:lnSpc>
                <a:spcBef>
                  <a:spcPct val="0"/>
                </a:spcBef>
                <a:spcAft>
                  <a:spcPct val="35000"/>
                </a:spcAft>
                <a:buNone/>
              </a:pPr>
              <a:endParaRPr lang="de-DE" sz="1800" kern="1200" dirty="0"/>
            </a:p>
          </p:txBody>
        </p:sp>
      </p:grpSp>
      <p:graphicFrame>
        <p:nvGraphicFramePr>
          <p:cNvPr id="16" name="think-cell data - do not delete" hidden="1">
            <a:extLst>
              <a:ext uri="{FF2B5EF4-FFF2-40B4-BE49-F238E27FC236}">
                <a16:creationId xmlns:a16="http://schemas.microsoft.com/office/drawing/2014/main" id="{8D6243C3-1B27-C4F2-D0C9-EB71A0CF2C9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6" name="think-cell data - do not delete" hidden="1">
                        <a:extLst>
                          <a:ext uri="{FF2B5EF4-FFF2-40B4-BE49-F238E27FC236}">
                            <a16:creationId xmlns:a16="http://schemas.microsoft.com/office/drawing/2014/main" id="{8D6243C3-1B27-C4F2-D0C9-EB71A0CF2C9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Titel 1">
            <a:extLst>
              <a:ext uri="{FF2B5EF4-FFF2-40B4-BE49-F238E27FC236}">
                <a16:creationId xmlns:a16="http://schemas.microsoft.com/office/drawing/2014/main" id="{80769914-45B7-419F-9579-44D9E3796109}"/>
              </a:ext>
            </a:extLst>
          </p:cNvPr>
          <p:cNvSpPr txBox="1">
            <a:spLocks/>
          </p:cNvSpPr>
          <p:nvPr/>
        </p:nvSpPr>
        <p:spPr bwMode="auto">
          <a:xfrm>
            <a:off x="1259632" y="1491630"/>
            <a:ext cx="7416823" cy="6488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kern="1200">
                <a:solidFill>
                  <a:srgbClr val="4D4B46"/>
                </a:solidFill>
                <a:latin typeface="+mj-lt"/>
                <a:ea typeface="+mj-ea"/>
                <a:cs typeface="+mj-cs"/>
              </a:defRPr>
            </a:lvl1pPr>
            <a:lvl2pPr algn="ctr" rtl="0" eaLnBrk="0" fontAlgn="base" hangingPunct="0">
              <a:spcBef>
                <a:spcPct val="0"/>
              </a:spcBef>
              <a:spcAft>
                <a:spcPct val="0"/>
              </a:spcAft>
              <a:defRPr sz="3200">
                <a:solidFill>
                  <a:srgbClr val="005DA8"/>
                </a:solidFill>
                <a:latin typeface="Arial" charset="0"/>
              </a:defRPr>
            </a:lvl2pPr>
            <a:lvl3pPr algn="ctr" rtl="0" eaLnBrk="0" fontAlgn="base" hangingPunct="0">
              <a:spcBef>
                <a:spcPct val="0"/>
              </a:spcBef>
              <a:spcAft>
                <a:spcPct val="0"/>
              </a:spcAft>
              <a:defRPr sz="3200">
                <a:solidFill>
                  <a:srgbClr val="005DA8"/>
                </a:solidFill>
                <a:latin typeface="Arial" charset="0"/>
              </a:defRPr>
            </a:lvl3pPr>
            <a:lvl4pPr algn="ctr" rtl="0" eaLnBrk="0" fontAlgn="base" hangingPunct="0">
              <a:spcBef>
                <a:spcPct val="0"/>
              </a:spcBef>
              <a:spcAft>
                <a:spcPct val="0"/>
              </a:spcAft>
              <a:defRPr sz="3200">
                <a:solidFill>
                  <a:srgbClr val="005DA8"/>
                </a:solidFill>
                <a:latin typeface="Arial" charset="0"/>
              </a:defRPr>
            </a:lvl4pPr>
            <a:lvl5pPr algn="ctr" rtl="0" eaLnBrk="0" fontAlgn="base" hangingPunct="0">
              <a:spcBef>
                <a:spcPct val="0"/>
              </a:spcBef>
              <a:spcAft>
                <a:spcPct val="0"/>
              </a:spcAft>
              <a:defRPr sz="3200">
                <a:solidFill>
                  <a:srgbClr val="005DA8"/>
                </a:solidFill>
                <a:latin typeface="Arial" charset="0"/>
              </a:defRPr>
            </a:lvl5pPr>
            <a:lvl6pPr marL="457200" algn="ctr" rtl="0" fontAlgn="base">
              <a:spcBef>
                <a:spcPct val="0"/>
              </a:spcBef>
              <a:spcAft>
                <a:spcPct val="0"/>
              </a:spcAft>
              <a:defRPr sz="3200">
                <a:solidFill>
                  <a:srgbClr val="005DA8"/>
                </a:solidFill>
                <a:latin typeface="Arial" charset="0"/>
              </a:defRPr>
            </a:lvl6pPr>
            <a:lvl7pPr marL="914400" algn="ctr" rtl="0" fontAlgn="base">
              <a:spcBef>
                <a:spcPct val="0"/>
              </a:spcBef>
              <a:spcAft>
                <a:spcPct val="0"/>
              </a:spcAft>
              <a:defRPr sz="3200">
                <a:solidFill>
                  <a:srgbClr val="005DA8"/>
                </a:solidFill>
                <a:latin typeface="Arial" charset="0"/>
              </a:defRPr>
            </a:lvl7pPr>
            <a:lvl8pPr marL="1371600" algn="ctr" rtl="0" fontAlgn="base">
              <a:spcBef>
                <a:spcPct val="0"/>
              </a:spcBef>
              <a:spcAft>
                <a:spcPct val="0"/>
              </a:spcAft>
              <a:defRPr sz="3200">
                <a:solidFill>
                  <a:srgbClr val="005DA8"/>
                </a:solidFill>
                <a:latin typeface="Arial" charset="0"/>
              </a:defRPr>
            </a:lvl8pPr>
            <a:lvl9pPr marL="1828800" algn="ctr" rtl="0" fontAlgn="base">
              <a:spcBef>
                <a:spcPct val="0"/>
              </a:spcBef>
              <a:spcAft>
                <a:spcPct val="0"/>
              </a:spcAft>
              <a:defRPr sz="3200">
                <a:solidFill>
                  <a:srgbClr val="005DA8"/>
                </a:solidFill>
                <a:latin typeface="Arial" charset="0"/>
              </a:defRPr>
            </a:lvl9pPr>
          </a:lstStyle>
          <a:p>
            <a:endParaRPr lang="de-DE" sz="2200" dirty="0">
              <a:latin typeface="+mn-lt"/>
            </a:endParaRPr>
          </a:p>
        </p:txBody>
      </p:sp>
      <p:pic>
        <p:nvPicPr>
          <p:cNvPr id="12" name="Grafik 11">
            <a:extLst>
              <a:ext uri="{FF2B5EF4-FFF2-40B4-BE49-F238E27FC236}">
                <a16:creationId xmlns:a16="http://schemas.microsoft.com/office/drawing/2014/main" id="{A2E1B0A2-E12B-6788-C58F-DEEF33F1C0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4296" y="1160380"/>
            <a:ext cx="3779912" cy="1123338"/>
          </a:xfrm>
          <a:prstGeom prst="rect">
            <a:avLst/>
          </a:prstGeom>
        </p:spPr>
      </p:pic>
      <p:sp>
        <p:nvSpPr>
          <p:cNvPr id="25" name="Pfeil: nach rechts 24">
            <a:extLst>
              <a:ext uri="{FF2B5EF4-FFF2-40B4-BE49-F238E27FC236}">
                <a16:creationId xmlns:a16="http://schemas.microsoft.com/office/drawing/2014/main" id="{A66B191D-A1DA-7E82-9B12-464404452773}"/>
              </a:ext>
            </a:extLst>
          </p:cNvPr>
          <p:cNvSpPr/>
          <p:nvPr/>
        </p:nvSpPr>
        <p:spPr>
          <a:xfrm>
            <a:off x="5848392" y="2283718"/>
            <a:ext cx="2035976" cy="960802"/>
          </a:xfrm>
          <a:prstGeom prst="rightArrow">
            <a:avLst>
              <a:gd name="adj1" fmla="val 50000"/>
              <a:gd name="adj2" fmla="val 50000"/>
            </a:avLst>
          </a:prstGeom>
          <a:noFill/>
          <a:ln>
            <a:noFill/>
          </a:ln>
        </p:spPr>
        <p:style>
          <a:lnRef idx="2">
            <a:scrgbClr r="0" g="0" b="0"/>
          </a:lnRef>
          <a:fillRef idx="1">
            <a:scrgbClr r="0" g="0" b="0"/>
          </a:fillRef>
          <a:effectRef idx="0">
            <a:schemeClr val="accent2">
              <a:hueOff val="4681519"/>
              <a:satOff val="-5839"/>
              <a:lumOff val="1373"/>
              <a:alphaOff val="0"/>
            </a:schemeClr>
          </a:effectRef>
          <a:fontRef idx="minor">
            <a:schemeClr val="lt1"/>
          </a:fontRef>
        </p:style>
        <p:txBody>
          <a:bodyPr/>
          <a:lstStyle/>
          <a:p>
            <a:endParaRPr lang="de-DE"/>
          </a:p>
        </p:txBody>
      </p:sp>
      <p:pic>
        <p:nvPicPr>
          <p:cNvPr id="33" name="Grafik 32" descr="Ärztin mit einfarbiger Füllung">
            <a:extLst>
              <a:ext uri="{FF2B5EF4-FFF2-40B4-BE49-F238E27FC236}">
                <a16:creationId xmlns:a16="http://schemas.microsoft.com/office/drawing/2014/main" id="{5375A937-E143-CA14-C572-BA5DEF7EABDA}"/>
              </a:ext>
            </a:extLst>
          </p:cNvPr>
          <p:cNvPicPr>
            <a:picLocks noChangeAspect="1"/>
          </p:cNvPicPr>
          <p:nvPr/>
        </p:nvPicPr>
        <p:blipFill>
          <a:blip r:embed="rId6">
            <a:extLst>
              <a:ext uri="{96DAC541-7B7A-43D3-8B79-37D633B846F1}">
                <asvg:svgBlip xmlns:asvg="http://schemas.microsoft.com/office/drawing/2016/SVG/main" r:embed="rId7"/>
              </a:ext>
            </a:extLst>
          </a:blip>
          <a:srcRect b="16105"/>
          <a:stretch/>
        </p:blipFill>
        <p:spPr>
          <a:xfrm>
            <a:off x="1735787" y="2566764"/>
            <a:ext cx="1933193" cy="1621847"/>
          </a:xfrm>
          <a:prstGeom prst="rect">
            <a:avLst/>
          </a:prstGeom>
        </p:spPr>
      </p:pic>
      <p:pic>
        <p:nvPicPr>
          <p:cNvPr id="34" name="Grafik 33" descr="Programmierer mit einfarbiger Füllung">
            <a:extLst>
              <a:ext uri="{FF2B5EF4-FFF2-40B4-BE49-F238E27FC236}">
                <a16:creationId xmlns:a16="http://schemas.microsoft.com/office/drawing/2014/main" id="{B8D6FCE6-46DE-5B65-57D5-CBE9376733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09928" y="2427734"/>
            <a:ext cx="2391595" cy="2391595"/>
          </a:xfrm>
          <a:prstGeom prst="rect">
            <a:avLst/>
          </a:prstGeom>
        </p:spPr>
      </p:pic>
      <p:pic>
        <p:nvPicPr>
          <p:cNvPr id="41" name="Grafik 40" descr="Smartphone mit einfarbiger Füllung">
            <a:extLst>
              <a:ext uri="{FF2B5EF4-FFF2-40B4-BE49-F238E27FC236}">
                <a16:creationId xmlns:a16="http://schemas.microsoft.com/office/drawing/2014/main" id="{FF204003-4359-C2C4-DEE4-6C11EB2361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8756782">
            <a:off x="1547664" y="3959449"/>
            <a:ext cx="675694" cy="675694"/>
          </a:xfrm>
          <a:prstGeom prst="rect">
            <a:avLst/>
          </a:prstGeom>
        </p:spPr>
      </p:pic>
      <p:pic>
        <p:nvPicPr>
          <p:cNvPr id="43" name="Grafik 42" descr="Tablet mit einfarbiger Füllung">
            <a:extLst>
              <a:ext uri="{FF2B5EF4-FFF2-40B4-BE49-F238E27FC236}">
                <a16:creationId xmlns:a16="http://schemas.microsoft.com/office/drawing/2014/main" id="{FE1BC84E-50CB-7B78-09F3-9FD632EB68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408512">
            <a:off x="6405484" y="3815359"/>
            <a:ext cx="1060647" cy="1060647"/>
          </a:xfrm>
          <a:prstGeom prst="rect">
            <a:avLst/>
          </a:prstGeom>
        </p:spPr>
      </p:pic>
      <p:pic>
        <p:nvPicPr>
          <p:cNvPr id="35" name="Grafik 34" descr="Arzt mit einfarbiger Füllung">
            <a:extLst>
              <a:ext uri="{FF2B5EF4-FFF2-40B4-BE49-F238E27FC236}">
                <a16:creationId xmlns:a16="http://schemas.microsoft.com/office/drawing/2014/main" id="{9485BE03-F071-8C37-7C29-F765DD05803A}"/>
              </a:ext>
            </a:extLst>
          </p:cNvPr>
          <p:cNvPicPr>
            <a:picLocks noChangeAspect="1"/>
          </p:cNvPicPr>
          <p:nvPr/>
        </p:nvPicPr>
        <p:blipFill>
          <a:blip r:embed="rId14">
            <a:extLst>
              <a:ext uri="{96DAC541-7B7A-43D3-8B79-37D633B846F1}">
                <asvg:svgBlip xmlns:asvg="http://schemas.microsoft.com/office/drawing/2016/SVG/main" r:embed="rId15"/>
              </a:ext>
            </a:extLst>
          </a:blip>
          <a:srcRect b="16326"/>
          <a:stretch/>
        </p:blipFill>
        <p:spPr>
          <a:xfrm>
            <a:off x="5681253" y="2566764"/>
            <a:ext cx="1719197" cy="1438519"/>
          </a:xfrm>
          <a:prstGeom prst="rect">
            <a:avLst/>
          </a:prstGeom>
        </p:spPr>
      </p:pic>
      <p:sp>
        <p:nvSpPr>
          <p:cNvPr id="38" name="Rechteck 37">
            <a:extLst>
              <a:ext uri="{FF2B5EF4-FFF2-40B4-BE49-F238E27FC236}">
                <a16:creationId xmlns:a16="http://schemas.microsoft.com/office/drawing/2014/main" id="{79CAE87B-954A-FAB4-3B77-3B5312CC2657}"/>
              </a:ext>
            </a:extLst>
          </p:cNvPr>
          <p:cNvSpPr/>
          <p:nvPr/>
        </p:nvSpPr>
        <p:spPr>
          <a:xfrm>
            <a:off x="4255213" y="4072682"/>
            <a:ext cx="901026" cy="5460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275BAF11-AAA9-8972-2211-C3940B5846FC}"/>
              </a:ext>
            </a:extLst>
          </p:cNvPr>
          <p:cNvSpPr txBox="1"/>
          <p:nvPr/>
        </p:nvSpPr>
        <p:spPr>
          <a:xfrm>
            <a:off x="323528" y="2419758"/>
            <a:ext cx="864096" cy="523220"/>
          </a:xfrm>
          <a:prstGeom prst="rect">
            <a:avLst/>
          </a:prstGeom>
          <a:solidFill>
            <a:schemeClr val="bg1"/>
          </a:solidFill>
          <a:ln w="38100">
            <a:solidFill>
              <a:srgbClr val="00618F"/>
            </a:solidFill>
          </a:ln>
        </p:spPr>
        <p:txBody>
          <a:bodyPr wrap="square" rtlCol="0">
            <a:spAutoFit/>
          </a:bodyPr>
          <a:lstStyle/>
          <a:p>
            <a:pPr algn="ctr"/>
            <a:r>
              <a:rPr lang="de-DE" sz="1400" dirty="0"/>
              <a:t>User </a:t>
            </a:r>
            <a:r>
              <a:rPr lang="de-DE" sz="1400" dirty="0" err="1"/>
              <a:t>query</a:t>
            </a:r>
            <a:endParaRPr lang="de-DE" sz="1400" dirty="0"/>
          </a:p>
        </p:txBody>
      </p:sp>
      <p:sp>
        <p:nvSpPr>
          <p:cNvPr id="7" name="Textfeld 6">
            <a:extLst>
              <a:ext uri="{FF2B5EF4-FFF2-40B4-BE49-F238E27FC236}">
                <a16:creationId xmlns:a16="http://schemas.microsoft.com/office/drawing/2014/main" id="{C1FBC4B3-FA17-8D76-E0BF-897DD8801CF5}"/>
              </a:ext>
            </a:extLst>
          </p:cNvPr>
          <p:cNvSpPr txBox="1"/>
          <p:nvPr/>
        </p:nvSpPr>
        <p:spPr>
          <a:xfrm>
            <a:off x="7956376" y="2427734"/>
            <a:ext cx="1013792" cy="523220"/>
          </a:xfrm>
          <a:prstGeom prst="rect">
            <a:avLst/>
          </a:prstGeom>
          <a:solidFill>
            <a:schemeClr val="bg1"/>
          </a:solidFill>
          <a:ln w="38100">
            <a:solidFill>
              <a:srgbClr val="00618F"/>
            </a:solidFill>
          </a:ln>
        </p:spPr>
        <p:txBody>
          <a:bodyPr wrap="square" rtlCol="0">
            <a:spAutoFit/>
          </a:bodyPr>
          <a:lstStyle/>
          <a:p>
            <a:pPr algn="ctr"/>
            <a:r>
              <a:rPr lang="de-DE" sz="1400" dirty="0"/>
              <a:t>Final</a:t>
            </a:r>
          </a:p>
          <a:p>
            <a:pPr algn="ctr"/>
            <a:r>
              <a:rPr lang="de-DE" sz="1400" dirty="0" err="1"/>
              <a:t>response</a:t>
            </a:r>
            <a:endParaRPr lang="de-DE" sz="1400" dirty="0"/>
          </a:p>
        </p:txBody>
      </p:sp>
      <p:pic>
        <p:nvPicPr>
          <p:cNvPr id="8" name="Grafik 7">
            <a:extLst>
              <a:ext uri="{FF2B5EF4-FFF2-40B4-BE49-F238E27FC236}">
                <a16:creationId xmlns:a16="http://schemas.microsoft.com/office/drawing/2014/main" id="{AE1334BA-0834-3F83-AAD1-F9B8F8C2D1A4}"/>
              </a:ext>
            </a:extLst>
          </p:cNvPr>
          <p:cNvPicPr>
            <a:picLocks noChangeAspect="1"/>
          </p:cNvPicPr>
          <p:nvPr/>
        </p:nvPicPr>
        <p:blipFill>
          <a:blip r:embed="rId16"/>
          <a:srcRect t="594" b="-1"/>
          <a:stretch/>
        </p:blipFill>
        <p:spPr>
          <a:xfrm>
            <a:off x="4313166" y="4155926"/>
            <a:ext cx="785118" cy="380207"/>
          </a:xfrm>
          <a:prstGeom prst="rect">
            <a:avLst/>
          </a:prstGeom>
        </p:spPr>
      </p:pic>
      <p:pic>
        <p:nvPicPr>
          <p:cNvPr id="9" name="Grafik 8">
            <a:extLst>
              <a:ext uri="{FF2B5EF4-FFF2-40B4-BE49-F238E27FC236}">
                <a16:creationId xmlns:a16="http://schemas.microsoft.com/office/drawing/2014/main" id="{C5CE1D79-3833-ABFE-D4BD-EA615C2473CE}"/>
              </a:ext>
            </a:extLst>
          </p:cNvPr>
          <p:cNvPicPr>
            <a:picLocks noChangeAspect="1"/>
          </p:cNvPicPr>
          <p:nvPr/>
        </p:nvPicPr>
        <p:blipFill>
          <a:blip r:embed="rId16"/>
          <a:srcRect t="594" b="-1"/>
          <a:stretch/>
        </p:blipFill>
        <p:spPr>
          <a:xfrm rot="1398521">
            <a:off x="6572245" y="4169621"/>
            <a:ext cx="727121" cy="352121"/>
          </a:xfrm>
          <a:prstGeom prst="rect">
            <a:avLst/>
          </a:prstGeom>
        </p:spPr>
      </p:pic>
      <p:pic>
        <p:nvPicPr>
          <p:cNvPr id="11" name="Grafik 10">
            <a:extLst>
              <a:ext uri="{FF2B5EF4-FFF2-40B4-BE49-F238E27FC236}">
                <a16:creationId xmlns:a16="http://schemas.microsoft.com/office/drawing/2014/main" id="{B59E9BB6-C4FC-631A-8BAE-DE17EE97703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9612960">
            <a:off x="1735780" y="4198104"/>
            <a:ext cx="169358" cy="50330"/>
          </a:xfrm>
          <a:prstGeom prst="rect">
            <a:avLst/>
          </a:prstGeom>
        </p:spPr>
      </p:pic>
      <p:pic>
        <p:nvPicPr>
          <p:cNvPr id="13" name="Grafik 12">
            <a:extLst>
              <a:ext uri="{FF2B5EF4-FFF2-40B4-BE49-F238E27FC236}">
                <a16:creationId xmlns:a16="http://schemas.microsoft.com/office/drawing/2014/main" id="{EDD95028-E458-B92C-DF59-912E1AD2F7CC}"/>
              </a:ext>
            </a:extLst>
          </p:cNvPr>
          <p:cNvPicPr>
            <a:picLocks noChangeAspect="1"/>
          </p:cNvPicPr>
          <p:nvPr/>
        </p:nvPicPr>
        <p:blipFill>
          <a:blip r:embed="rId16"/>
          <a:srcRect l="50243" t="36056" b="39844"/>
          <a:stretch/>
        </p:blipFill>
        <p:spPr>
          <a:xfrm rot="19522033">
            <a:off x="1790123" y="4275221"/>
            <a:ext cx="193764" cy="45719"/>
          </a:xfrm>
          <a:prstGeom prst="rect">
            <a:avLst/>
          </a:prstGeom>
        </p:spPr>
      </p:pic>
    </p:spTree>
    <p:extLst>
      <p:ext uri="{BB962C8B-B14F-4D97-AF65-F5344CB8AC3E}">
        <p14:creationId xmlns:p14="http://schemas.microsoft.com/office/powerpoint/2010/main" val="41752146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BA9-BE7E-CD32-6289-BF45DF0EBE26}"/>
            </a:ext>
          </a:extLst>
        </p:cNvPr>
        <p:cNvGrpSpPr/>
        <p:nvPr/>
      </p:nvGrpSpPr>
      <p:grpSpPr>
        <a:xfrm>
          <a:off x="0" y="0"/>
          <a:ext cx="0" cy="0"/>
          <a:chOff x="0" y="0"/>
          <a:chExt cx="0" cy="0"/>
        </a:xfrm>
      </p:grpSpPr>
      <p:pic>
        <p:nvPicPr>
          <p:cNvPr id="11" name="Grafik 10">
            <a:extLst>
              <a:ext uri="{FF2B5EF4-FFF2-40B4-BE49-F238E27FC236}">
                <a16:creationId xmlns:a16="http://schemas.microsoft.com/office/drawing/2014/main" id="{BB8B7D4F-AC35-C8F1-646E-A063BA902D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132" y="2176941"/>
            <a:ext cx="3266884" cy="970873"/>
          </a:xfrm>
          <a:prstGeom prst="rect">
            <a:avLst/>
          </a:prstGeom>
        </p:spPr>
      </p:pic>
      <p:graphicFrame>
        <p:nvGraphicFramePr>
          <p:cNvPr id="16" name="think-cell data - do not delete" hidden="1">
            <a:extLst>
              <a:ext uri="{FF2B5EF4-FFF2-40B4-BE49-F238E27FC236}">
                <a16:creationId xmlns:a16="http://schemas.microsoft.com/office/drawing/2014/main" id="{8D6243C3-1B27-C4F2-D0C9-EB71A0CF2C9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16" name="think-cell data - do not delete" hidden="1">
                        <a:extLst>
                          <a:ext uri="{FF2B5EF4-FFF2-40B4-BE49-F238E27FC236}">
                            <a16:creationId xmlns:a16="http://schemas.microsoft.com/office/drawing/2014/main" id="{8D6243C3-1B27-C4F2-D0C9-EB71A0CF2C9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36" name="Grafik 35">
            <a:extLst>
              <a:ext uri="{FF2B5EF4-FFF2-40B4-BE49-F238E27FC236}">
                <a16:creationId xmlns:a16="http://schemas.microsoft.com/office/drawing/2014/main" id="{7A5A5357-D578-F521-6D58-D27B5953BFE4}"/>
              </a:ext>
            </a:extLst>
          </p:cNvPr>
          <p:cNvPicPr>
            <a:picLocks noChangeAspect="1"/>
          </p:cNvPicPr>
          <p:nvPr/>
        </p:nvPicPr>
        <p:blipFill>
          <a:blip r:embed="rId6"/>
          <a:srcRect t="27802"/>
          <a:stretch/>
        </p:blipFill>
        <p:spPr>
          <a:xfrm>
            <a:off x="1449132" y="3075806"/>
            <a:ext cx="6279144" cy="2208501"/>
          </a:xfrm>
          <a:prstGeom prst="rect">
            <a:avLst/>
          </a:prstGeom>
        </p:spPr>
      </p:pic>
      <p:pic>
        <p:nvPicPr>
          <p:cNvPr id="37" name="Grafik 36">
            <a:extLst>
              <a:ext uri="{FF2B5EF4-FFF2-40B4-BE49-F238E27FC236}">
                <a16:creationId xmlns:a16="http://schemas.microsoft.com/office/drawing/2014/main" id="{93B8A7F4-BD8F-53F2-A246-E5411BDEBBA2}"/>
              </a:ext>
            </a:extLst>
          </p:cNvPr>
          <p:cNvPicPr>
            <a:picLocks noChangeAspect="1"/>
          </p:cNvPicPr>
          <p:nvPr/>
        </p:nvPicPr>
        <p:blipFill>
          <a:blip r:embed="rId6"/>
          <a:srcRect l="68890" b="72197"/>
          <a:stretch/>
        </p:blipFill>
        <p:spPr>
          <a:xfrm>
            <a:off x="5629525" y="2211710"/>
            <a:ext cx="2017443" cy="878351"/>
          </a:xfrm>
          <a:prstGeom prst="rect">
            <a:avLst/>
          </a:prstGeom>
        </p:spPr>
      </p:pic>
      <p:pic>
        <p:nvPicPr>
          <p:cNvPr id="40" name="Grafik 39" descr="Smartphone mit einfarbiger Füllung">
            <a:extLst>
              <a:ext uri="{FF2B5EF4-FFF2-40B4-BE49-F238E27FC236}">
                <a16:creationId xmlns:a16="http://schemas.microsoft.com/office/drawing/2014/main" id="{FFBCB5A4-5CBB-3E1A-D133-2A76D88A0E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3743080" y="-630763"/>
            <a:ext cx="16596000" cy="16596000"/>
          </a:xfrm>
          <a:prstGeom prst="rect">
            <a:avLst/>
          </a:prstGeom>
        </p:spPr>
      </p:pic>
    </p:spTree>
    <p:extLst>
      <p:ext uri="{BB962C8B-B14F-4D97-AF65-F5344CB8AC3E}">
        <p14:creationId xmlns:p14="http://schemas.microsoft.com/office/powerpoint/2010/main" val="680834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BA9-BE7E-CD32-6289-BF45DF0EBE26}"/>
            </a:ext>
          </a:extLst>
        </p:cNvPr>
        <p:cNvGrpSpPr/>
        <p:nvPr/>
      </p:nvGrpSpPr>
      <p:grpSpPr>
        <a:xfrm>
          <a:off x="0" y="0"/>
          <a:ext cx="0" cy="0"/>
          <a:chOff x="0" y="0"/>
          <a:chExt cx="0" cy="0"/>
        </a:xfrm>
      </p:grpSpPr>
      <p:pic>
        <p:nvPicPr>
          <p:cNvPr id="11" name="Grafik 10">
            <a:extLst>
              <a:ext uri="{FF2B5EF4-FFF2-40B4-BE49-F238E27FC236}">
                <a16:creationId xmlns:a16="http://schemas.microsoft.com/office/drawing/2014/main" id="{BB8B7D4F-AC35-C8F1-646E-A063BA902D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132" y="2176941"/>
            <a:ext cx="3266884" cy="970873"/>
          </a:xfrm>
          <a:prstGeom prst="rect">
            <a:avLst/>
          </a:prstGeom>
        </p:spPr>
      </p:pic>
      <p:graphicFrame>
        <p:nvGraphicFramePr>
          <p:cNvPr id="16" name="think-cell data - do not delete" hidden="1">
            <a:extLst>
              <a:ext uri="{FF2B5EF4-FFF2-40B4-BE49-F238E27FC236}">
                <a16:creationId xmlns:a16="http://schemas.microsoft.com/office/drawing/2014/main" id="{8D6243C3-1B27-C4F2-D0C9-EB71A0CF2C9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16" name="think-cell data - do not delete" hidden="1">
                        <a:extLst>
                          <a:ext uri="{FF2B5EF4-FFF2-40B4-BE49-F238E27FC236}">
                            <a16:creationId xmlns:a16="http://schemas.microsoft.com/office/drawing/2014/main" id="{8D6243C3-1B27-C4F2-D0C9-EB71A0CF2C9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36" name="Grafik 35">
            <a:extLst>
              <a:ext uri="{FF2B5EF4-FFF2-40B4-BE49-F238E27FC236}">
                <a16:creationId xmlns:a16="http://schemas.microsoft.com/office/drawing/2014/main" id="{7A5A5357-D578-F521-6D58-D27B5953BFE4}"/>
              </a:ext>
            </a:extLst>
          </p:cNvPr>
          <p:cNvPicPr>
            <a:picLocks noChangeAspect="1"/>
          </p:cNvPicPr>
          <p:nvPr/>
        </p:nvPicPr>
        <p:blipFill>
          <a:blip r:embed="rId6"/>
          <a:srcRect t="27802"/>
          <a:stretch/>
        </p:blipFill>
        <p:spPr>
          <a:xfrm>
            <a:off x="1449132" y="3075806"/>
            <a:ext cx="6279144" cy="2208501"/>
          </a:xfrm>
          <a:prstGeom prst="rect">
            <a:avLst/>
          </a:prstGeom>
        </p:spPr>
      </p:pic>
      <p:pic>
        <p:nvPicPr>
          <p:cNvPr id="37" name="Grafik 36">
            <a:extLst>
              <a:ext uri="{FF2B5EF4-FFF2-40B4-BE49-F238E27FC236}">
                <a16:creationId xmlns:a16="http://schemas.microsoft.com/office/drawing/2014/main" id="{93B8A7F4-BD8F-53F2-A246-E5411BDEBBA2}"/>
              </a:ext>
            </a:extLst>
          </p:cNvPr>
          <p:cNvPicPr>
            <a:picLocks noChangeAspect="1"/>
          </p:cNvPicPr>
          <p:nvPr/>
        </p:nvPicPr>
        <p:blipFill>
          <a:blip r:embed="rId6"/>
          <a:srcRect l="68890" b="72197"/>
          <a:stretch/>
        </p:blipFill>
        <p:spPr>
          <a:xfrm>
            <a:off x="5629525" y="2211710"/>
            <a:ext cx="2017443" cy="878351"/>
          </a:xfrm>
          <a:prstGeom prst="rect">
            <a:avLst/>
          </a:prstGeom>
        </p:spPr>
      </p:pic>
      <p:pic>
        <p:nvPicPr>
          <p:cNvPr id="40" name="Grafik 39" descr="Smartphone mit einfarbiger Füllung">
            <a:extLst>
              <a:ext uri="{FF2B5EF4-FFF2-40B4-BE49-F238E27FC236}">
                <a16:creationId xmlns:a16="http://schemas.microsoft.com/office/drawing/2014/main" id="{FFBCB5A4-5CBB-3E1A-D133-2A76D88A0E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3743080" y="-630763"/>
            <a:ext cx="16596000" cy="16596000"/>
          </a:xfrm>
          <a:prstGeom prst="rect">
            <a:avLst/>
          </a:prstGeom>
        </p:spPr>
      </p:pic>
      <p:sp>
        <p:nvSpPr>
          <p:cNvPr id="2" name="Textfeld 1">
            <a:extLst>
              <a:ext uri="{FF2B5EF4-FFF2-40B4-BE49-F238E27FC236}">
                <a16:creationId xmlns:a16="http://schemas.microsoft.com/office/drawing/2014/main" id="{A5C996A9-D8D8-1D9B-6871-5F70F32FA5FD}"/>
              </a:ext>
            </a:extLst>
          </p:cNvPr>
          <p:cNvSpPr txBox="1"/>
          <p:nvPr/>
        </p:nvSpPr>
        <p:spPr>
          <a:xfrm>
            <a:off x="1619672" y="3435846"/>
            <a:ext cx="5040560" cy="374571"/>
          </a:xfrm>
          <a:prstGeom prst="roundRect">
            <a:avLst/>
          </a:prstGeom>
          <a:solidFill>
            <a:schemeClr val="bg1"/>
          </a:solidFill>
        </p:spPr>
        <p:txBody>
          <a:bodyPr wrap="square" rtlCol="0">
            <a:spAutoFit/>
          </a:bodyPr>
          <a:lstStyle/>
          <a:p>
            <a:r>
              <a:rPr lang="de-DE" sz="1600" dirty="0">
                <a:latin typeface="Gadugi" panose="020B0502040204020203" pitchFamily="34" charset="0"/>
                <a:ea typeface="Gadugi" panose="020B0502040204020203" pitchFamily="34" charset="0"/>
              </a:rPr>
              <a:t>Wie sind die Referenzwerte für Vitamin B12 im Blut?</a:t>
            </a:r>
          </a:p>
        </p:txBody>
      </p:sp>
    </p:spTree>
    <p:extLst>
      <p:ext uri="{BB962C8B-B14F-4D97-AF65-F5344CB8AC3E}">
        <p14:creationId xmlns:p14="http://schemas.microsoft.com/office/powerpoint/2010/main" val="1622331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BA9-BE7E-CD32-6289-BF45DF0EBE26}"/>
            </a:ext>
          </a:extLst>
        </p:cNvPr>
        <p:cNvGrpSpPr/>
        <p:nvPr/>
      </p:nvGrpSpPr>
      <p:grpSpPr>
        <a:xfrm>
          <a:off x="0" y="0"/>
          <a:ext cx="0" cy="0"/>
          <a:chOff x="0" y="0"/>
          <a:chExt cx="0" cy="0"/>
        </a:xfrm>
      </p:grpSpPr>
      <p:pic>
        <p:nvPicPr>
          <p:cNvPr id="6" name="Grafik 5">
            <a:extLst>
              <a:ext uri="{FF2B5EF4-FFF2-40B4-BE49-F238E27FC236}">
                <a16:creationId xmlns:a16="http://schemas.microsoft.com/office/drawing/2014/main" id="{CD72EADA-B087-4B33-42FC-12D115BDDEB5}"/>
              </a:ext>
            </a:extLst>
          </p:cNvPr>
          <p:cNvPicPr>
            <a:picLocks noChangeAspect="1"/>
          </p:cNvPicPr>
          <p:nvPr/>
        </p:nvPicPr>
        <p:blipFill>
          <a:blip r:embed="rId3"/>
          <a:stretch>
            <a:fillRect/>
          </a:stretch>
        </p:blipFill>
        <p:spPr>
          <a:xfrm>
            <a:off x="39034" y="0"/>
            <a:ext cx="9065931" cy="5143500"/>
          </a:xfrm>
          <a:prstGeom prst="rect">
            <a:avLst/>
          </a:prstGeom>
        </p:spPr>
      </p:pic>
      <p:graphicFrame>
        <p:nvGraphicFramePr>
          <p:cNvPr id="16" name="think-cell data - do not delete" hidden="1">
            <a:extLst>
              <a:ext uri="{FF2B5EF4-FFF2-40B4-BE49-F238E27FC236}">
                <a16:creationId xmlns:a16="http://schemas.microsoft.com/office/drawing/2014/main" id="{8D6243C3-1B27-C4F2-D0C9-EB71A0CF2C9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16" name="think-cell data - do not delete" hidden="1">
                        <a:extLst>
                          <a:ext uri="{FF2B5EF4-FFF2-40B4-BE49-F238E27FC236}">
                            <a16:creationId xmlns:a16="http://schemas.microsoft.com/office/drawing/2014/main" id="{8D6243C3-1B27-C4F2-D0C9-EB71A0CF2C9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Tree>
    <p:extLst>
      <p:ext uri="{BB962C8B-B14F-4D97-AF65-F5344CB8AC3E}">
        <p14:creationId xmlns:p14="http://schemas.microsoft.com/office/powerpoint/2010/main" val="4150590999"/>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BA9-BE7E-CD32-6289-BF45DF0EBE26}"/>
            </a:ext>
          </a:extLst>
        </p:cNvPr>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8D6243C3-1B27-C4F2-D0C9-EB71A0CF2C9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6" name="think-cell data - do not delete" hidden="1">
                        <a:extLst>
                          <a:ext uri="{FF2B5EF4-FFF2-40B4-BE49-F238E27FC236}">
                            <a16:creationId xmlns:a16="http://schemas.microsoft.com/office/drawing/2014/main" id="{8D6243C3-1B27-C4F2-D0C9-EB71A0CF2C9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3" name="Grafik 2">
            <a:extLst>
              <a:ext uri="{FF2B5EF4-FFF2-40B4-BE49-F238E27FC236}">
                <a16:creationId xmlns:a16="http://schemas.microsoft.com/office/drawing/2014/main" id="{F957D5E5-BFBE-FCD6-F020-EB33A8050DE0}"/>
              </a:ext>
            </a:extLst>
          </p:cNvPr>
          <p:cNvPicPr>
            <a:picLocks noChangeAspect="1"/>
          </p:cNvPicPr>
          <p:nvPr/>
        </p:nvPicPr>
        <p:blipFill>
          <a:blip r:embed="rId5"/>
          <a:srcRect b="-406"/>
          <a:stretch/>
        </p:blipFill>
        <p:spPr>
          <a:xfrm>
            <a:off x="210801" y="-20538"/>
            <a:ext cx="8837833" cy="5184576"/>
          </a:xfrm>
          <a:prstGeom prst="rect">
            <a:avLst/>
          </a:prstGeom>
        </p:spPr>
      </p:pic>
    </p:spTree>
    <p:extLst>
      <p:ext uri="{BB962C8B-B14F-4D97-AF65-F5344CB8AC3E}">
        <p14:creationId xmlns:p14="http://schemas.microsoft.com/office/powerpoint/2010/main" val="318568679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BA9-BE7E-CD32-6289-BF45DF0EBE26}"/>
            </a:ext>
          </a:extLst>
        </p:cNvPr>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8D6243C3-1B27-C4F2-D0C9-EB71A0CF2C9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6" name="think-cell data - do not delete" hidden="1">
                        <a:extLst>
                          <a:ext uri="{FF2B5EF4-FFF2-40B4-BE49-F238E27FC236}">
                            <a16:creationId xmlns:a16="http://schemas.microsoft.com/office/drawing/2014/main" id="{8D6243C3-1B27-C4F2-D0C9-EB71A0CF2C9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45E0CC9E-07D4-DD6B-600F-99734A4B5EFD}"/>
              </a:ext>
            </a:extLst>
          </p:cNvPr>
          <p:cNvPicPr>
            <a:picLocks noChangeAspect="1"/>
          </p:cNvPicPr>
          <p:nvPr/>
        </p:nvPicPr>
        <p:blipFill>
          <a:blip r:embed="rId5"/>
          <a:srcRect t="1400"/>
          <a:stretch/>
        </p:blipFill>
        <p:spPr>
          <a:xfrm>
            <a:off x="344862" y="51470"/>
            <a:ext cx="8115570" cy="5071492"/>
          </a:xfrm>
          <a:prstGeom prst="rect">
            <a:avLst/>
          </a:prstGeom>
        </p:spPr>
      </p:pic>
    </p:spTree>
    <p:extLst>
      <p:ext uri="{BB962C8B-B14F-4D97-AF65-F5344CB8AC3E}">
        <p14:creationId xmlns:p14="http://schemas.microsoft.com/office/powerpoint/2010/main" val="305879748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BA9-BE7E-CD32-6289-BF45DF0EBE26}"/>
            </a:ext>
          </a:extLst>
        </p:cNvPr>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8D6243C3-1B27-C4F2-D0C9-EB71A0CF2C9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6" name="think-cell data - do not delete" hidden="1">
                        <a:extLst>
                          <a:ext uri="{FF2B5EF4-FFF2-40B4-BE49-F238E27FC236}">
                            <a16:creationId xmlns:a16="http://schemas.microsoft.com/office/drawing/2014/main" id="{8D6243C3-1B27-C4F2-D0C9-EB71A0CF2C9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6" name="Grafik 5">
            <a:extLst>
              <a:ext uri="{FF2B5EF4-FFF2-40B4-BE49-F238E27FC236}">
                <a16:creationId xmlns:a16="http://schemas.microsoft.com/office/drawing/2014/main" id="{842C4831-6944-D9C9-67D0-ED5E8750405D}"/>
              </a:ext>
            </a:extLst>
          </p:cNvPr>
          <p:cNvPicPr>
            <a:picLocks noChangeAspect="1"/>
          </p:cNvPicPr>
          <p:nvPr/>
        </p:nvPicPr>
        <p:blipFill>
          <a:blip r:embed="rId5"/>
          <a:stretch>
            <a:fillRect/>
          </a:stretch>
        </p:blipFill>
        <p:spPr>
          <a:xfrm>
            <a:off x="0" y="123478"/>
            <a:ext cx="9144000" cy="4682554"/>
          </a:xfrm>
          <a:prstGeom prst="rect">
            <a:avLst/>
          </a:prstGeom>
        </p:spPr>
      </p:pic>
    </p:spTree>
    <p:extLst>
      <p:ext uri="{BB962C8B-B14F-4D97-AF65-F5344CB8AC3E}">
        <p14:creationId xmlns:p14="http://schemas.microsoft.com/office/powerpoint/2010/main" val="3178991013"/>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BA9-BE7E-CD32-6289-BF45DF0EBE26}"/>
            </a:ext>
          </a:extLst>
        </p:cNvPr>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8D6243C3-1B27-C4F2-D0C9-EB71A0CF2C9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6" name="think-cell data - do not delete" hidden="1">
                        <a:extLst>
                          <a:ext uri="{FF2B5EF4-FFF2-40B4-BE49-F238E27FC236}">
                            <a16:creationId xmlns:a16="http://schemas.microsoft.com/office/drawing/2014/main" id="{8D6243C3-1B27-C4F2-D0C9-EB71A0CF2C9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DE209D79-0BF2-DBE9-6A49-072F8185E0DB}"/>
              </a:ext>
            </a:extLst>
          </p:cNvPr>
          <p:cNvPicPr>
            <a:picLocks noChangeAspect="1"/>
          </p:cNvPicPr>
          <p:nvPr/>
        </p:nvPicPr>
        <p:blipFill>
          <a:blip r:embed="rId5"/>
          <a:stretch>
            <a:fillRect/>
          </a:stretch>
        </p:blipFill>
        <p:spPr>
          <a:xfrm>
            <a:off x="37027" y="0"/>
            <a:ext cx="9069946" cy="5143500"/>
          </a:xfrm>
          <a:prstGeom prst="rect">
            <a:avLst/>
          </a:prstGeom>
        </p:spPr>
      </p:pic>
    </p:spTree>
    <p:extLst>
      <p:ext uri="{BB962C8B-B14F-4D97-AF65-F5344CB8AC3E}">
        <p14:creationId xmlns:p14="http://schemas.microsoft.com/office/powerpoint/2010/main" val="294792671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FE3A2-6D10-AED9-708F-B05BE649925D}"/>
            </a:ext>
          </a:extLst>
        </p:cNvPr>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9588FA55-47D9-6638-EC21-00002478C900}"/>
              </a:ext>
            </a:extLst>
          </p:cNvPr>
          <p:cNvGraphicFramePr>
            <a:graphicFrameLocks noChangeAspect="1"/>
          </p:cNvGraphicFramePr>
          <p:nvPr>
            <p:custDataLst>
              <p:tags r:id="rId1"/>
            </p:custDataLst>
            <p:extLst>
              <p:ext uri="{D42A27DB-BD31-4B8C-83A1-F6EECF244321}">
                <p14:modId xmlns:p14="http://schemas.microsoft.com/office/powerpoint/2010/main" val="63281640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Titel 1">
            <a:extLst>
              <a:ext uri="{FF2B5EF4-FFF2-40B4-BE49-F238E27FC236}">
                <a16:creationId xmlns:a16="http://schemas.microsoft.com/office/drawing/2014/main" id="{7C616E26-364D-27D0-E37B-E1E11E133CD4}"/>
              </a:ext>
            </a:extLst>
          </p:cNvPr>
          <p:cNvSpPr>
            <a:spLocks noGrp="1"/>
          </p:cNvSpPr>
          <p:nvPr>
            <p:ph type="title"/>
          </p:nvPr>
        </p:nvSpPr>
        <p:spPr>
          <a:xfrm>
            <a:off x="556132" y="411511"/>
            <a:ext cx="8264340" cy="648890"/>
          </a:xfrm>
        </p:spPr>
        <p:txBody>
          <a:bodyPr vert="horz"/>
          <a:lstStyle/>
          <a:p>
            <a:r>
              <a:rPr lang="de-DE" sz="2400" dirty="0">
                <a:solidFill>
                  <a:schemeClr val="tx1"/>
                </a:solidFill>
              </a:rPr>
              <a:t>Klinische Entscheidungsunterstützung</a:t>
            </a:r>
            <a:endParaRPr lang="de-DE" sz="2200" dirty="0">
              <a:latin typeface="+mn-lt"/>
            </a:endParaRPr>
          </a:p>
        </p:txBody>
      </p:sp>
      <p:grpSp>
        <p:nvGrpSpPr>
          <p:cNvPr id="36" name="Gruppieren 35">
            <a:extLst>
              <a:ext uri="{FF2B5EF4-FFF2-40B4-BE49-F238E27FC236}">
                <a16:creationId xmlns:a16="http://schemas.microsoft.com/office/drawing/2014/main" id="{493BC97A-A524-7B96-FE6E-1A782102F171}"/>
              </a:ext>
            </a:extLst>
          </p:cNvPr>
          <p:cNvGrpSpPr/>
          <p:nvPr/>
        </p:nvGrpSpPr>
        <p:grpSpPr>
          <a:xfrm>
            <a:off x="1187624" y="627534"/>
            <a:ext cx="3240360" cy="3791272"/>
            <a:chOff x="1187624" y="627534"/>
            <a:chExt cx="3240360" cy="3791272"/>
          </a:xfrm>
        </p:grpSpPr>
        <p:grpSp>
          <p:nvGrpSpPr>
            <p:cNvPr id="10" name="Gruppieren 9">
              <a:extLst>
                <a:ext uri="{FF2B5EF4-FFF2-40B4-BE49-F238E27FC236}">
                  <a16:creationId xmlns:a16="http://schemas.microsoft.com/office/drawing/2014/main" id="{4977A037-B871-E5C5-20E2-D848B292CBDF}"/>
                </a:ext>
              </a:extLst>
            </p:cNvPr>
            <p:cNvGrpSpPr/>
            <p:nvPr/>
          </p:nvGrpSpPr>
          <p:grpSpPr>
            <a:xfrm>
              <a:off x="1187624" y="627534"/>
              <a:ext cx="3240360" cy="3791272"/>
              <a:chOff x="1187624" y="627534"/>
              <a:chExt cx="3240360" cy="3791272"/>
            </a:xfrm>
          </p:grpSpPr>
          <p:pic>
            <p:nvPicPr>
              <p:cNvPr id="3" name="Grafik 2" descr="Arzt mit einfarbiger Füllung">
                <a:extLst>
                  <a:ext uri="{FF2B5EF4-FFF2-40B4-BE49-F238E27FC236}">
                    <a16:creationId xmlns:a16="http://schemas.microsoft.com/office/drawing/2014/main" id="{061846FB-818C-D243-F58B-745BE882370A}"/>
                  </a:ext>
                </a:extLst>
              </p:cNvPr>
              <p:cNvPicPr>
                <a:picLocks noChangeAspect="1"/>
              </p:cNvPicPr>
              <p:nvPr/>
            </p:nvPicPr>
            <p:blipFill>
              <a:blip r:embed="rId5">
                <a:extLst>
                  <a:ext uri="{96DAC541-7B7A-43D3-8B79-37D633B846F1}">
                    <asvg:svgBlip xmlns:asvg="http://schemas.microsoft.com/office/drawing/2016/SVG/main" r:embed="rId6"/>
                  </a:ext>
                </a:extLst>
              </a:blip>
              <a:srcRect l="1" t="48086" r="-2942"/>
              <a:stretch/>
            </p:blipFill>
            <p:spPr>
              <a:xfrm>
                <a:off x="1547664" y="3147814"/>
                <a:ext cx="2520280" cy="1270992"/>
              </a:xfrm>
              <a:prstGeom prst="rect">
                <a:avLst/>
              </a:prstGeom>
            </p:spPr>
          </p:pic>
          <p:pic>
            <p:nvPicPr>
              <p:cNvPr id="9" name="Grafik 8" descr="Tablet mit einfarbiger Füllung">
                <a:extLst>
                  <a:ext uri="{FF2B5EF4-FFF2-40B4-BE49-F238E27FC236}">
                    <a16:creationId xmlns:a16="http://schemas.microsoft.com/office/drawing/2014/main" id="{E5936D63-B477-4C72-3426-68F1379B2C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7624" y="627534"/>
                <a:ext cx="3240360" cy="3240360"/>
              </a:xfrm>
              <a:prstGeom prst="rect">
                <a:avLst/>
              </a:prstGeom>
            </p:spPr>
          </p:pic>
        </p:grpSp>
        <p:pic>
          <p:nvPicPr>
            <p:cNvPr id="15" name="Grafik 14" descr="Ein Bild, das Schrift, Grafiken, Logo, Symbol enthält.&#10;&#10;Automatisch generierte Beschreibung">
              <a:extLst>
                <a:ext uri="{FF2B5EF4-FFF2-40B4-BE49-F238E27FC236}">
                  <a16:creationId xmlns:a16="http://schemas.microsoft.com/office/drawing/2014/main" id="{B92C0B0B-7A1B-3B5A-0684-81DBD087DE3A}"/>
                </a:ext>
              </a:extLst>
            </p:cNvPr>
            <p:cNvPicPr>
              <a:picLocks noChangeAspect="1"/>
            </p:cNvPicPr>
            <p:nvPr/>
          </p:nvPicPr>
          <p:blipFill>
            <a:blip r:embed="rId9" cstate="print">
              <a:extLst>
                <a:ext uri="{28A0092B-C50C-407E-A947-70E740481C1C}">
                  <a14:useLocalDpi xmlns:a14="http://schemas.microsoft.com/office/drawing/2010/main" val="0"/>
                </a:ext>
              </a:extLst>
            </a:blip>
            <a:srcRect l="1906" r="3333"/>
            <a:stretch/>
          </p:blipFill>
          <p:spPr>
            <a:xfrm>
              <a:off x="1691680" y="1851670"/>
              <a:ext cx="2232248" cy="868034"/>
            </a:xfrm>
            <a:prstGeom prst="rect">
              <a:avLst/>
            </a:prstGeom>
          </p:spPr>
        </p:pic>
      </p:grpSp>
      <p:sp>
        <p:nvSpPr>
          <p:cNvPr id="2" name="Textfeld 1">
            <a:extLst>
              <a:ext uri="{FF2B5EF4-FFF2-40B4-BE49-F238E27FC236}">
                <a16:creationId xmlns:a16="http://schemas.microsoft.com/office/drawing/2014/main" id="{89AC6543-8B2E-3A74-AB07-B977B7C187EB}"/>
              </a:ext>
            </a:extLst>
          </p:cNvPr>
          <p:cNvSpPr txBox="1"/>
          <p:nvPr/>
        </p:nvSpPr>
        <p:spPr>
          <a:xfrm>
            <a:off x="607434" y="1987093"/>
            <a:ext cx="847516" cy="477054"/>
          </a:xfrm>
          <a:prstGeom prst="rect">
            <a:avLst/>
          </a:prstGeom>
          <a:noFill/>
        </p:spPr>
        <p:txBody>
          <a:bodyPr wrap="square" rtlCol="0">
            <a:spAutoFit/>
          </a:bodyPr>
          <a:lstStyle/>
          <a:p>
            <a:r>
              <a:rPr lang="de-DE" sz="2500" dirty="0"/>
              <a:t>Von</a:t>
            </a:r>
          </a:p>
        </p:txBody>
      </p:sp>
      <p:sp>
        <p:nvSpPr>
          <p:cNvPr id="4" name="Textfeld 3">
            <a:extLst>
              <a:ext uri="{FF2B5EF4-FFF2-40B4-BE49-F238E27FC236}">
                <a16:creationId xmlns:a16="http://schemas.microsoft.com/office/drawing/2014/main" id="{068A1BE9-B0D6-80B0-FAEE-1ADDEDC3BB9D}"/>
              </a:ext>
            </a:extLst>
          </p:cNvPr>
          <p:cNvSpPr txBox="1"/>
          <p:nvPr/>
        </p:nvSpPr>
        <p:spPr>
          <a:xfrm>
            <a:off x="2384046" y="1579318"/>
            <a:ext cx="847516" cy="477054"/>
          </a:xfrm>
          <a:prstGeom prst="rect">
            <a:avLst/>
          </a:prstGeom>
          <a:noFill/>
        </p:spPr>
        <p:txBody>
          <a:bodyPr wrap="square" rtlCol="0">
            <a:spAutoFit/>
          </a:bodyPr>
          <a:lstStyle/>
          <a:p>
            <a:pPr algn="ctr"/>
            <a:r>
              <a:rPr lang="de-DE" sz="2500" dirty="0"/>
              <a:t>Dr.</a:t>
            </a:r>
          </a:p>
        </p:txBody>
      </p:sp>
      <p:sp>
        <p:nvSpPr>
          <p:cNvPr id="5" name="Textfeld 4">
            <a:extLst>
              <a:ext uri="{FF2B5EF4-FFF2-40B4-BE49-F238E27FC236}">
                <a16:creationId xmlns:a16="http://schemas.microsoft.com/office/drawing/2014/main" id="{5E4A5AD2-BBE0-CEF1-F59C-A603DC2C0D19}"/>
              </a:ext>
            </a:extLst>
          </p:cNvPr>
          <p:cNvSpPr txBox="1"/>
          <p:nvPr/>
        </p:nvSpPr>
        <p:spPr>
          <a:xfrm>
            <a:off x="4427984" y="1971413"/>
            <a:ext cx="847516" cy="477054"/>
          </a:xfrm>
          <a:prstGeom prst="rect">
            <a:avLst/>
          </a:prstGeom>
          <a:noFill/>
        </p:spPr>
        <p:txBody>
          <a:bodyPr wrap="square" rtlCol="0">
            <a:spAutoFit/>
          </a:bodyPr>
          <a:lstStyle/>
          <a:p>
            <a:r>
              <a:rPr lang="de-DE" sz="2500" dirty="0"/>
              <a:t>zu</a:t>
            </a:r>
          </a:p>
        </p:txBody>
      </p:sp>
      <p:grpSp>
        <p:nvGrpSpPr>
          <p:cNvPr id="16" name="Gruppieren 15">
            <a:extLst>
              <a:ext uri="{FF2B5EF4-FFF2-40B4-BE49-F238E27FC236}">
                <a16:creationId xmlns:a16="http://schemas.microsoft.com/office/drawing/2014/main" id="{E6A3D1D9-BAAB-79BA-7E6D-07471BB38196}"/>
              </a:ext>
            </a:extLst>
          </p:cNvPr>
          <p:cNvGrpSpPr/>
          <p:nvPr/>
        </p:nvGrpSpPr>
        <p:grpSpPr>
          <a:xfrm>
            <a:off x="5004048" y="627534"/>
            <a:ext cx="3240360" cy="3791272"/>
            <a:chOff x="5004048" y="627534"/>
            <a:chExt cx="3240360" cy="3791272"/>
          </a:xfrm>
        </p:grpSpPr>
        <p:grpSp>
          <p:nvGrpSpPr>
            <p:cNvPr id="37" name="Gruppieren 36">
              <a:extLst>
                <a:ext uri="{FF2B5EF4-FFF2-40B4-BE49-F238E27FC236}">
                  <a16:creationId xmlns:a16="http://schemas.microsoft.com/office/drawing/2014/main" id="{5328062D-59E8-9660-66FE-E6C4F6ECC669}"/>
                </a:ext>
              </a:extLst>
            </p:cNvPr>
            <p:cNvGrpSpPr/>
            <p:nvPr/>
          </p:nvGrpSpPr>
          <p:grpSpPr>
            <a:xfrm>
              <a:off x="5004048" y="627534"/>
              <a:ext cx="3240360" cy="3791272"/>
              <a:chOff x="5004048" y="627534"/>
              <a:chExt cx="3240360" cy="3791272"/>
            </a:xfrm>
          </p:grpSpPr>
          <p:grpSp>
            <p:nvGrpSpPr>
              <p:cNvPr id="11" name="Gruppieren 10">
                <a:extLst>
                  <a:ext uri="{FF2B5EF4-FFF2-40B4-BE49-F238E27FC236}">
                    <a16:creationId xmlns:a16="http://schemas.microsoft.com/office/drawing/2014/main" id="{5E33847B-F94E-CB32-A46E-714DB7E79C00}"/>
                  </a:ext>
                </a:extLst>
              </p:cNvPr>
              <p:cNvGrpSpPr/>
              <p:nvPr/>
            </p:nvGrpSpPr>
            <p:grpSpPr>
              <a:xfrm>
                <a:off x="5004048" y="627534"/>
                <a:ext cx="3240360" cy="3791272"/>
                <a:chOff x="1187624" y="627534"/>
                <a:chExt cx="3240360" cy="3791272"/>
              </a:xfrm>
            </p:grpSpPr>
            <p:pic>
              <p:nvPicPr>
                <p:cNvPr id="12" name="Grafik 11" descr="Arzt mit einfarbiger Füllung">
                  <a:extLst>
                    <a:ext uri="{FF2B5EF4-FFF2-40B4-BE49-F238E27FC236}">
                      <a16:creationId xmlns:a16="http://schemas.microsoft.com/office/drawing/2014/main" id="{2EB1248C-0F2A-A073-0FF5-B1200F74CF74}"/>
                    </a:ext>
                  </a:extLst>
                </p:cNvPr>
                <p:cNvPicPr>
                  <a:picLocks noChangeAspect="1"/>
                </p:cNvPicPr>
                <p:nvPr/>
              </p:nvPicPr>
              <p:blipFill>
                <a:blip r:embed="rId5">
                  <a:extLst>
                    <a:ext uri="{96DAC541-7B7A-43D3-8B79-37D633B846F1}">
                      <asvg:svgBlip xmlns:asvg="http://schemas.microsoft.com/office/drawing/2016/SVG/main" r:embed="rId6"/>
                    </a:ext>
                  </a:extLst>
                </a:blip>
                <a:srcRect l="1" t="48086" r="-2942"/>
                <a:stretch/>
              </p:blipFill>
              <p:spPr>
                <a:xfrm flipH="1">
                  <a:off x="1547664" y="3147814"/>
                  <a:ext cx="2520280" cy="1270992"/>
                </a:xfrm>
                <a:prstGeom prst="rect">
                  <a:avLst/>
                </a:prstGeom>
              </p:spPr>
            </p:pic>
            <p:pic>
              <p:nvPicPr>
                <p:cNvPr id="13" name="Grafik 12" descr="Tablet mit einfarbiger Füllung">
                  <a:extLst>
                    <a:ext uri="{FF2B5EF4-FFF2-40B4-BE49-F238E27FC236}">
                      <a16:creationId xmlns:a16="http://schemas.microsoft.com/office/drawing/2014/main" id="{A30EB290-3452-81E5-3D1D-7518E3F8D7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187624" y="627534"/>
                  <a:ext cx="3240360" cy="3240360"/>
                </a:xfrm>
                <a:prstGeom prst="rect">
                  <a:avLst/>
                </a:prstGeom>
              </p:spPr>
            </p:pic>
          </p:grpSp>
          <p:pic>
            <p:nvPicPr>
              <p:cNvPr id="3074" name="Picture 2" descr="The Complete History Of The ChatGPT Logo - Hatchwise">
                <a:extLst>
                  <a:ext uri="{FF2B5EF4-FFF2-40B4-BE49-F238E27FC236}">
                    <a16:creationId xmlns:a16="http://schemas.microsoft.com/office/drawing/2014/main" id="{CC536FDC-17A8-B262-16B8-00CC6CA73FE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77554" y="1707654"/>
                <a:ext cx="2090790" cy="116191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feld 5">
              <a:extLst>
                <a:ext uri="{FF2B5EF4-FFF2-40B4-BE49-F238E27FC236}">
                  <a16:creationId xmlns:a16="http://schemas.microsoft.com/office/drawing/2014/main" id="{AAB46B1E-F37B-16ED-CF31-36BBC8439C90}"/>
                </a:ext>
              </a:extLst>
            </p:cNvPr>
            <p:cNvSpPr txBox="1"/>
            <p:nvPr/>
          </p:nvSpPr>
          <p:spPr>
            <a:xfrm>
              <a:off x="6204596" y="1563638"/>
              <a:ext cx="847516" cy="477054"/>
            </a:xfrm>
            <a:prstGeom prst="rect">
              <a:avLst/>
            </a:prstGeom>
            <a:noFill/>
          </p:spPr>
          <p:txBody>
            <a:bodyPr wrap="square" rtlCol="0">
              <a:spAutoFit/>
            </a:bodyPr>
            <a:lstStyle/>
            <a:p>
              <a:pPr algn="ctr"/>
              <a:r>
                <a:rPr lang="de-DE" sz="2500" dirty="0"/>
                <a:t>Dr.</a:t>
              </a:r>
            </a:p>
          </p:txBody>
        </p:sp>
      </p:grpSp>
      <p:grpSp>
        <p:nvGrpSpPr>
          <p:cNvPr id="17" name="Gruppieren 16">
            <a:extLst>
              <a:ext uri="{FF2B5EF4-FFF2-40B4-BE49-F238E27FC236}">
                <a16:creationId xmlns:a16="http://schemas.microsoft.com/office/drawing/2014/main" id="{556E86CA-2483-21EF-3035-666ED906E7A7}"/>
              </a:ext>
            </a:extLst>
          </p:cNvPr>
          <p:cNvGrpSpPr/>
          <p:nvPr/>
        </p:nvGrpSpPr>
        <p:grpSpPr>
          <a:xfrm>
            <a:off x="3131840" y="2330574"/>
            <a:ext cx="3442890" cy="3049488"/>
            <a:chOff x="3131840" y="2330574"/>
            <a:chExt cx="3442890" cy="3049488"/>
          </a:xfrm>
        </p:grpSpPr>
        <p:pic>
          <p:nvPicPr>
            <p:cNvPr id="18" name="Grafik 17" descr="Schlinge mit einfarbiger Füllung">
              <a:extLst>
                <a:ext uri="{FF2B5EF4-FFF2-40B4-BE49-F238E27FC236}">
                  <a16:creationId xmlns:a16="http://schemas.microsoft.com/office/drawing/2014/main" id="{CB7AC402-2C64-5B15-0946-98FECC072C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3131840" y="2330574"/>
              <a:ext cx="3049488" cy="3049488"/>
            </a:xfrm>
            <a:prstGeom prst="rect">
              <a:avLst/>
            </a:prstGeom>
          </p:spPr>
        </p:pic>
        <p:sp>
          <p:nvSpPr>
            <p:cNvPr id="19" name="Oval 18">
              <a:extLst>
                <a:ext uri="{FF2B5EF4-FFF2-40B4-BE49-F238E27FC236}">
                  <a16:creationId xmlns:a16="http://schemas.microsoft.com/office/drawing/2014/main" id="{1A5431F8-02BE-4B42-E553-E4817C507977}"/>
                </a:ext>
              </a:extLst>
            </p:cNvPr>
            <p:cNvSpPr/>
            <p:nvPr/>
          </p:nvSpPr>
          <p:spPr>
            <a:xfrm>
              <a:off x="3792486" y="3435846"/>
              <a:ext cx="1499594" cy="146186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descr="Daumen hoch-Zeichen mit einfarbiger Füllung">
              <a:extLst>
                <a:ext uri="{FF2B5EF4-FFF2-40B4-BE49-F238E27FC236}">
                  <a16:creationId xmlns:a16="http://schemas.microsoft.com/office/drawing/2014/main" id="{D57894CB-B6AA-31DC-41F2-2B54EF01827F}"/>
                </a:ext>
              </a:extLst>
            </p:cNvPr>
            <p:cNvPicPr>
              <a:picLocks noChangeAspect="1"/>
            </p:cNvPicPr>
            <p:nvPr/>
          </p:nvPicPr>
          <p:blipFill>
            <a:blip r:embed="rId13">
              <a:extLst>
                <a:ext uri="{96DAC541-7B7A-43D3-8B79-37D633B846F1}">
                  <asvg:svgBlip xmlns:asvg="http://schemas.microsoft.com/office/drawing/2016/SVG/main" r:embed="rId14"/>
                </a:ext>
              </a:extLst>
            </a:blip>
            <a:srcRect l="-1" r="-21526"/>
            <a:stretch/>
          </p:blipFill>
          <p:spPr>
            <a:xfrm rot="19692446">
              <a:off x="5463490" y="4097517"/>
              <a:ext cx="1111240" cy="914400"/>
            </a:xfrm>
            <a:prstGeom prst="rect">
              <a:avLst/>
            </a:prstGeom>
          </p:spPr>
        </p:pic>
      </p:grpSp>
    </p:spTree>
    <p:extLst>
      <p:ext uri="{BB962C8B-B14F-4D97-AF65-F5344CB8AC3E}">
        <p14:creationId xmlns:p14="http://schemas.microsoft.com/office/powerpoint/2010/main" val="80951181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BA9-BE7E-CD32-6289-BF45DF0EBE26}"/>
            </a:ext>
          </a:extLst>
        </p:cNvPr>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8D6243C3-1B27-C4F2-D0C9-EB71A0CF2C9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6" name="think-cell data - do not delete" hidden="1">
                        <a:extLst>
                          <a:ext uri="{FF2B5EF4-FFF2-40B4-BE49-F238E27FC236}">
                            <a16:creationId xmlns:a16="http://schemas.microsoft.com/office/drawing/2014/main" id="{8D6243C3-1B27-C4F2-D0C9-EB71A0CF2C9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3" name="Grafik 2">
            <a:extLst>
              <a:ext uri="{FF2B5EF4-FFF2-40B4-BE49-F238E27FC236}">
                <a16:creationId xmlns:a16="http://schemas.microsoft.com/office/drawing/2014/main" id="{FE04EB77-63A1-0005-71F4-0DC7673623A4}"/>
              </a:ext>
            </a:extLst>
          </p:cNvPr>
          <p:cNvPicPr>
            <a:picLocks noChangeAspect="1"/>
          </p:cNvPicPr>
          <p:nvPr/>
        </p:nvPicPr>
        <p:blipFill>
          <a:blip r:embed="rId5"/>
          <a:srcRect b="6335"/>
          <a:stretch/>
        </p:blipFill>
        <p:spPr>
          <a:xfrm>
            <a:off x="107504" y="0"/>
            <a:ext cx="9020788" cy="5236045"/>
          </a:xfrm>
          <a:prstGeom prst="rect">
            <a:avLst/>
          </a:prstGeom>
        </p:spPr>
      </p:pic>
    </p:spTree>
    <p:extLst>
      <p:ext uri="{BB962C8B-B14F-4D97-AF65-F5344CB8AC3E}">
        <p14:creationId xmlns:p14="http://schemas.microsoft.com/office/powerpoint/2010/main" val="343477398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BA9-BE7E-CD32-6289-BF45DF0EBE26}"/>
            </a:ext>
          </a:extLst>
        </p:cNvPr>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8D6243C3-1B27-C4F2-D0C9-EB71A0CF2C9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6" name="think-cell data - do not delete" hidden="1">
                        <a:extLst>
                          <a:ext uri="{FF2B5EF4-FFF2-40B4-BE49-F238E27FC236}">
                            <a16:creationId xmlns:a16="http://schemas.microsoft.com/office/drawing/2014/main" id="{8D6243C3-1B27-C4F2-D0C9-EB71A0CF2C9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E08C4077-FB37-CB0F-8B85-5EEE86C39666}"/>
              </a:ext>
            </a:extLst>
          </p:cNvPr>
          <p:cNvPicPr>
            <a:picLocks noChangeAspect="1"/>
          </p:cNvPicPr>
          <p:nvPr/>
        </p:nvPicPr>
        <p:blipFill>
          <a:blip r:embed="rId5"/>
          <a:srcRect t="19814"/>
          <a:stretch/>
        </p:blipFill>
        <p:spPr>
          <a:xfrm>
            <a:off x="23643" y="-20538"/>
            <a:ext cx="9120357" cy="4833740"/>
          </a:xfrm>
          <a:prstGeom prst="rect">
            <a:avLst/>
          </a:prstGeom>
        </p:spPr>
      </p:pic>
    </p:spTree>
    <p:extLst>
      <p:ext uri="{BB962C8B-B14F-4D97-AF65-F5344CB8AC3E}">
        <p14:creationId xmlns:p14="http://schemas.microsoft.com/office/powerpoint/2010/main" val="371901019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BA9-BE7E-CD32-6289-BF45DF0EBE26}"/>
            </a:ext>
          </a:extLst>
        </p:cNvPr>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8D6243C3-1B27-C4F2-D0C9-EB71A0CF2C9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6" name="think-cell data - do not delete" hidden="1">
                        <a:extLst>
                          <a:ext uri="{FF2B5EF4-FFF2-40B4-BE49-F238E27FC236}">
                            <a16:creationId xmlns:a16="http://schemas.microsoft.com/office/drawing/2014/main" id="{8D6243C3-1B27-C4F2-D0C9-EB71A0CF2C9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3" name="Grafik 2">
            <a:extLst>
              <a:ext uri="{FF2B5EF4-FFF2-40B4-BE49-F238E27FC236}">
                <a16:creationId xmlns:a16="http://schemas.microsoft.com/office/drawing/2014/main" id="{2D8B81A8-3A8E-0CA2-C0F4-1F302D257353}"/>
              </a:ext>
            </a:extLst>
          </p:cNvPr>
          <p:cNvPicPr>
            <a:picLocks noChangeAspect="1"/>
          </p:cNvPicPr>
          <p:nvPr/>
        </p:nvPicPr>
        <p:blipFill>
          <a:blip r:embed="rId5"/>
          <a:stretch>
            <a:fillRect/>
          </a:stretch>
        </p:blipFill>
        <p:spPr>
          <a:xfrm>
            <a:off x="728127" y="0"/>
            <a:ext cx="7687745" cy="5143500"/>
          </a:xfrm>
          <a:prstGeom prst="rect">
            <a:avLst/>
          </a:prstGeom>
        </p:spPr>
      </p:pic>
    </p:spTree>
    <p:extLst>
      <p:ext uri="{BB962C8B-B14F-4D97-AF65-F5344CB8AC3E}">
        <p14:creationId xmlns:p14="http://schemas.microsoft.com/office/powerpoint/2010/main" val="96973729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5BA9-BE7E-CD32-6289-BF45DF0EBE26}"/>
            </a:ext>
          </a:extLst>
        </p:cNvPr>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8D6243C3-1B27-C4F2-D0C9-EB71A0CF2C9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16" name="think-cell data - do not delete" hidden="1">
                        <a:extLst>
                          <a:ext uri="{FF2B5EF4-FFF2-40B4-BE49-F238E27FC236}">
                            <a16:creationId xmlns:a16="http://schemas.microsoft.com/office/drawing/2014/main" id="{8D6243C3-1B27-C4F2-D0C9-EB71A0CF2C9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6" name="Grafik 5">
            <a:extLst>
              <a:ext uri="{FF2B5EF4-FFF2-40B4-BE49-F238E27FC236}">
                <a16:creationId xmlns:a16="http://schemas.microsoft.com/office/drawing/2014/main" id="{9DCAD1B7-4D40-9E70-1361-B85406EEB91A}"/>
              </a:ext>
            </a:extLst>
          </p:cNvPr>
          <p:cNvPicPr>
            <a:picLocks noChangeAspect="1"/>
          </p:cNvPicPr>
          <p:nvPr/>
        </p:nvPicPr>
        <p:blipFill>
          <a:blip r:embed="rId5"/>
          <a:stretch>
            <a:fillRect/>
          </a:stretch>
        </p:blipFill>
        <p:spPr>
          <a:xfrm>
            <a:off x="0" y="32158"/>
            <a:ext cx="9144000" cy="5079183"/>
          </a:xfrm>
          <a:prstGeom prst="rect">
            <a:avLst/>
          </a:prstGeom>
        </p:spPr>
      </p:pic>
    </p:spTree>
    <p:extLst>
      <p:ext uri="{BB962C8B-B14F-4D97-AF65-F5344CB8AC3E}">
        <p14:creationId xmlns:p14="http://schemas.microsoft.com/office/powerpoint/2010/main" val="365984868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8560" y="1842345"/>
            <a:ext cx="7772400" cy="1102519"/>
          </a:xfrm>
        </p:spPr>
        <p:txBody>
          <a:bodyPr>
            <a:normAutofit/>
          </a:bodyPr>
          <a:lstStyle/>
          <a:p>
            <a:r>
              <a:rPr lang="de-DE" sz="2800" dirty="0">
                <a:solidFill>
                  <a:srgbClr val="4D4B46"/>
                </a:solidFill>
              </a:rPr>
              <a:t>Vielen Dank für die </a:t>
            </a:r>
            <a:r>
              <a:rPr lang="de-DE" sz="2800" dirty="0">
                <a:solidFill>
                  <a:schemeClr val="tx1"/>
                </a:solidFill>
              </a:rPr>
              <a:t>Aufmerksamkei</a:t>
            </a:r>
            <a:r>
              <a:rPr lang="de-DE" sz="2800" dirty="0">
                <a:solidFill>
                  <a:schemeClr val="bg1"/>
                </a:solidFill>
              </a:rPr>
              <a:t>t</a:t>
            </a:r>
            <a:endParaRPr lang="de-DE" sz="2200" dirty="0">
              <a:solidFill>
                <a:schemeClr val="bg1"/>
              </a:solidFill>
            </a:endParaRPr>
          </a:p>
        </p:txBody>
      </p:sp>
      <p:sp>
        <p:nvSpPr>
          <p:cNvPr id="3" name="Fußzeilenplatzhalter 2"/>
          <p:cNvSpPr>
            <a:spLocks noGrp="1"/>
          </p:cNvSpPr>
          <p:nvPr>
            <p:ph type="ftr" sz="quarter" idx="10"/>
          </p:nvPr>
        </p:nvSpPr>
        <p:spPr>
          <a:xfrm>
            <a:off x="323528" y="4678363"/>
            <a:ext cx="8517436" cy="269651"/>
          </a:xfrm>
        </p:spPr>
        <p:txBody>
          <a:bodyPr/>
          <a:lstStyle/>
          <a:p>
            <a:pPr>
              <a:defRPr/>
            </a:pPr>
            <a:r>
              <a:rPr lang="de-DE" dirty="0">
                <a:solidFill>
                  <a:srgbClr val="4D4B46"/>
                </a:solidFill>
              </a:rPr>
              <a:t>Elsevier-Symposium 2024 | Dr. med. Christoph Polkowski | Stabstelle Medizinische Informationssysteme und Digitalisierung</a:t>
            </a:r>
          </a:p>
        </p:txBody>
      </p:sp>
      <p:pic>
        <p:nvPicPr>
          <p:cNvPr id="2050" name="Picture 2">
            <a:extLst>
              <a:ext uri="{FF2B5EF4-FFF2-40B4-BE49-F238E27FC236}">
                <a16:creationId xmlns:a16="http://schemas.microsoft.com/office/drawing/2014/main" id="{D9CEF21C-78DE-F126-15F7-77AECABA63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9502"/>
            <a:ext cx="2195736" cy="51996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ieren 8">
            <a:extLst>
              <a:ext uri="{FF2B5EF4-FFF2-40B4-BE49-F238E27FC236}">
                <a16:creationId xmlns:a16="http://schemas.microsoft.com/office/drawing/2014/main" id="{37E7B971-F564-041E-7A06-965DAF352365}"/>
              </a:ext>
            </a:extLst>
          </p:cNvPr>
          <p:cNvGrpSpPr/>
          <p:nvPr/>
        </p:nvGrpSpPr>
        <p:grpSpPr>
          <a:xfrm>
            <a:off x="6084168" y="1948090"/>
            <a:ext cx="1376096" cy="911692"/>
            <a:chOff x="4716016" y="2898993"/>
            <a:chExt cx="2875390" cy="1905005"/>
          </a:xfrm>
        </p:grpSpPr>
        <p:pic>
          <p:nvPicPr>
            <p:cNvPr id="4" name="Grafik 3" descr="Roboter mit einfarbiger Füllung">
              <a:extLst>
                <a:ext uri="{FF2B5EF4-FFF2-40B4-BE49-F238E27FC236}">
                  <a16:creationId xmlns:a16="http://schemas.microsoft.com/office/drawing/2014/main" id="{451790F5-262C-100E-D8DC-1488BBBFDA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4128" y="2936720"/>
              <a:ext cx="1867278" cy="1867278"/>
            </a:xfrm>
            <a:prstGeom prst="rect">
              <a:avLst/>
            </a:prstGeom>
          </p:spPr>
        </p:pic>
        <p:sp>
          <p:nvSpPr>
            <p:cNvPr id="5" name="Rechteck 4">
              <a:extLst>
                <a:ext uri="{FF2B5EF4-FFF2-40B4-BE49-F238E27FC236}">
                  <a16:creationId xmlns:a16="http://schemas.microsoft.com/office/drawing/2014/main" id="{27A4E74E-7AC1-F519-5E80-5B5EA51D4E24}"/>
                </a:ext>
              </a:extLst>
            </p:cNvPr>
            <p:cNvSpPr/>
            <p:nvPr/>
          </p:nvSpPr>
          <p:spPr>
            <a:xfrm>
              <a:off x="5728916" y="3320960"/>
              <a:ext cx="532065" cy="902776"/>
            </a:xfrm>
            <a:prstGeom prst="rect">
              <a:avLst/>
            </a:prstGeom>
            <a:solidFill>
              <a:schemeClr val="bg1"/>
            </a:solidFill>
            <a:ln w="889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Dokument mit einfarbiger Füllung">
              <a:extLst>
                <a:ext uri="{FF2B5EF4-FFF2-40B4-BE49-F238E27FC236}">
                  <a16:creationId xmlns:a16="http://schemas.microsoft.com/office/drawing/2014/main" id="{A8FFDD29-4BAD-0E61-92CD-E7C27D1301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16016" y="2898993"/>
              <a:ext cx="1544965" cy="1544965"/>
            </a:xfrm>
            <a:prstGeom prst="rect">
              <a:avLst/>
            </a:prstGeom>
          </p:spPr>
        </p:pic>
        <p:pic>
          <p:nvPicPr>
            <p:cNvPr id="7" name="Grafik 6" descr="Roboter mit einfarbiger Füllung">
              <a:extLst>
                <a:ext uri="{FF2B5EF4-FFF2-40B4-BE49-F238E27FC236}">
                  <a16:creationId xmlns:a16="http://schemas.microsoft.com/office/drawing/2014/main" id="{723C893F-E627-6384-5D85-5A22CBD68115}"/>
                </a:ext>
              </a:extLst>
            </p:cNvPr>
            <p:cNvPicPr>
              <a:picLocks noChangeAspect="1"/>
            </p:cNvPicPr>
            <p:nvPr/>
          </p:nvPicPr>
          <p:blipFill>
            <a:blip r:embed="rId3">
              <a:extLst>
                <a:ext uri="{96DAC541-7B7A-43D3-8B79-37D633B846F1}">
                  <asvg:svgBlip xmlns:asvg="http://schemas.microsoft.com/office/drawing/2016/SVG/main" r:embed="rId4"/>
                </a:ext>
              </a:extLst>
            </a:blip>
            <a:srcRect t="20658" r="65612" b="60392"/>
            <a:stretch/>
          </p:blipFill>
          <p:spPr>
            <a:xfrm rot="17008937">
              <a:off x="5588219" y="3612384"/>
              <a:ext cx="642116" cy="353843"/>
            </a:xfrm>
            <a:prstGeom prst="rect">
              <a:avLst/>
            </a:prstGeom>
          </p:spPr>
        </p:pic>
        <p:cxnSp>
          <p:nvCxnSpPr>
            <p:cNvPr id="8" name="Gerade Verbindung 6">
              <a:extLst>
                <a:ext uri="{FF2B5EF4-FFF2-40B4-BE49-F238E27FC236}">
                  <a16:creationId xmlns:a16="http://schemas.microsoft.com/office/drawing/2014/main" id="{0D900253-A0A9-FA6C-C8F7-F0AB36A38649}"/>
                </a:ext>
              </a:extLst>
            </p:cNvPr>
            <p:cNvCxnSpPr>
              <a:cxnSpLocks/>
            </p:cNvCxnSpPr>
            <p:nvPr/>
          </p:nvCxnSpPr>
          <p:spPr>
            <a:xfrm flipH="1" flipV="1">
              <a:off x="6084167" y="3767835"/>
              <a:ext cx="360040" cy="100057"/>
            </a:xfrm>
            <a:prstGeom prst="line">
              <a:avLst/>
            </a:prstGeom>
            <a:ln w="38100">
              <a:solidFill>
                <a:srgbClr val="00618F"/>
              </a:solidFill>
            </a:ln>
          </p:spPr>
          <p:style>
            <a:lnRef idx="1">
              <a:schemeClr val="accent1"/>
            </a:lnRef>
            <a:fillRef idx="0">
              <a:schemeClr val="accent1"/>
            </a:fillRef>
            <a:effectRef idx="0">
              <a:schemeClr val="accent1"/>
            </a:effectRef>
            <a:fontRef idx="minor">
              <a:schemeClr val="tx1"/>
            </a:fontRef>
          </p:style>
        </p:cxnSp>
      </p:grpSp>
      <p:sp>
        <p:nvSpPr>
          <p:cNvPr id="10" name="Textfeld 9">
            <a:extLst>
              <a:ext uri="{FF2B5EF4-FFF2-40B4-BE49-F238E27FC236}">
                <a16:creationId xmlns:a16="http://schemas.microsoft.com/office/drawing/2014/main" id="{6EA3744E-5189-B18F-CB81-C8C3BAD9E217}"/>
              </a:ext>
            </a:extLst>
          </p:cNvPr>
          <p:cNvSpPr txBox="1"/>
          <p:nvPr/>
        </p:nvSpPr>
        <p:spPr>
          <a:xfrm>
            <a:off x="6049572" y="2139702"/>
            <a:ext cx="288032" cy="523220"/>
          </a:xfrm>
          <a:prstGeom prst="rect">
            <a:avLst/>
          </a:prstGeom>
          <a:noFill/>
        </p:spPr>
        <p:txBody>
          <a:bodyPr wrap="square" rtlCol="0">
            <a:spAutoFit/>
          </a:bodyPr>
          <a:lstStyle/>
          <a:p>
            <a:r>
              <a:rPr lang="de-DE" sz="2800" dirty="0"/>
              <a:t>t</a:t>
            </a:r>
          </a:p>
        </p:txBody>
      </p:sp>
      <p:sp>
        <p:nvSpPr>
          <p:cNvPr id="11" name="Textfeld 10">
            <a:extLst>
              <a:ext uri="{FF2B5EF4-FFF2-40B4-BE49-F238E27FC236}">
                <a16:creationId xmlns:a16="http://schemas.microsoft.com/office/drawing/2014/main" id="{C2CA1393-C938-082C-E086-D610B3BBB1CE}"/>
              </a:ext>
            </a:extLst>
          </p:cNvPr>
          <p:cNvSpPr txBox="1"/>
          <p:nvPr/>
        </p:nvSpPr>
        <p:spPr>
          <a:xfrm rot="1769923">
            <a:off x="6076627" y="2150174"/>
            <a:ext cx="288032" cy="523220"/>
          </a:xfrm>
          <a:prstGeom prst="rect">
            <a:avLst/>
          </a:prstGeom>
          <a:noFill/>
        </p:spPr>
        <p:txBody>
          <a:bodyPr wrap="square" rtlCol="0">
            <a:spAutoFit/>
          </a:bodyPr>
          <a:lstStyle/>
          <a:p>
            <a:r>
              <a:rPr lang="de-DE" sz="2800" dirty="0"/>
              <a:t>t</a:t>
            </a:r>
          </a:p>
        </p:txBody>
      </p:sp>
    </p:spTree>
    <p:extLst>
      <p:ext uri="{BB962C8B-B14F-4D97-AF65-F5344CB8AC3E}">
        <p14:creationId xmlns:p14="http://schemas.microsoft.com/office/powerpoint/2010/main" val="18115674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32" presetClass="emph" presetSubtype="0" fill="hold" nodeType="afterEffect">
                                  <p:stCondLst>
                                    <p:cond delay="0"/>
                                  </p:stCondLst>
                                  <p:childTnLst>
                                    <p:animRot by="120000">
                                      <p:cBhvr>
                                        <p:cTn id="11" dur="50" fill="hold">
                                          <p:stCondLst>
                                            <p:cond delay="0"/>
                                          </p:stCondLst>
                                        </p:cTn>
                                        <p:tgtEl>
                                          <p:spTgt spid="9"/>
                                        </p:tgtEl>
                                        <p:attrNameLst>
                                          <p:attrName>r</p:attrName>
                                        </p:attrNameLst>
                                      </p:cBhvr>
                                    </p:animRot>
                                    <p:animRot by="-240000">
                                      <p:cBhvr>
                                        <p:cTn id="12" dur="100" fill="hold">
                                          <p:stCondLst>
                                            <p:cond delay="100"/>
                                          </p:stCondLst>
                                        </p:cTn>
                                        <p:tgtEl>
                                          <p:spTgt spid="9"/>
                                        </p:tgtEl>
                                        <p:attrNameLst>
                                          <p:attrName>r</p:attrName>
                                        </p:attrNameLst>
                                      </p:cBhvr>
                                    </p:animRot>
                                    <p:animRot by="240000">
                                      <p:cBhvr>
                                        <p:cTn id="13" dur="100" fill="hold">
                                          <p:stCondLst>
                                            <p:cond delay="200"/>
                                          </p:stCondLst>
                                        </p:cTn>
                                        <p:tgtEl>
                                          <p:spTgt spid="9"/>
                                        </p:tgtEl>
                                        <p:attrNameLst>
                                          <p:attrName>r</p:attrName>
                                        </p:attrNameLst>
                                      </p:cBhvr>
                                    </p:animRot>
                                    <p:animRot by="-240000">
                                      <p:cBhvr>
                                        <p:cTn id="14" dur="100" fill="hold">
                                          <p:stCondLst>
                                            <p:cond delay="300"/>
                                          </p:stCondLst>
                                        </p:cTn>
                                        <p:tgtEl>
                                          <p:spTgt spid="9"/>
                                        </p:tgtEl>
                                        <p:attrNameLst>
                                          <p:attrName>r</p:attrName>
                                        </p:attrNameLst>
                                      </p:cBhvr>
                                    </p:animRot>
                                    <p:animRot by="120000">
                                      <p:cBhvr>
                                        <p:cTn id="15" dur="100" fill="hold">
                                          <p:stCondLst>
                                            <p:cond delay="400"/>
                                          </p:stCondLst>
                                        </p:cTn>
                                        <p:tgtEl>
                                          <p:spTgt spid="9"/>
                                        </p:tgtEl>
                                        <p:attrNameLst>
                                          <p:attrName>r</p:attrName>
                                        </p:attrNameLst>
                                      </p:cBhvr>
                                    </p:animRot>
                                  </p:childTnLst>
                                </p:cTn>
                              </p:par>
                              <p:par>
                                <p:cTn id="16" presetID="32" presetClass="emph" presetSubtype="0" fill="hold" grpId="1" nodeType="withEffect">
                                  <p:stCondLst>
                                    <p:cond delay="0"/>
                                  </p:stCondLst>
                                  <p:childTnLst>
                                    <p:animRot by="120000">
                                      <p:cBhvr>
                                        <p:cTn id="17" dur="75" fill="hold">
                                          <p:stCondLst>
                                            <p:cond delay="0"/>
                                          </p:stCondLst>
                                        </p:cTn>
                                        <p:tgtEl>
                                          <p:spTgt spid="10"/>
                                        </p:tgtEl>
                                        <p:attrNameLst>
                                          <p:attrName>r</p:attrName>
                                        </p:attrNameLst>
                                      </p:cBhvr>
                                    </p:animRot>
                                    <p:animRot by="-240000">
                                      <p:cBhvr>
                                        <p:cTn id="18" dur="150" fill="hold">
                                          <p:stCondLst>
                                            <p:cond delay="150"/>
                                          </p:stCondLst>
                                        </p:cTn>
                                        <p:tgtEl>
                                          <p:spTgt spid="10"/>
                                        </p:tgtEl>
                                        <p:attrNameLst>
                                          <p:attrName>r</p:attrName>
                                        </p:attrNameLst>
                                      </p:cBhvr>
                                    </p:animRot>
                                    <p:animRot by="240000">
                                      <p:cBhvr>
                                        <p:cTn id="19" dur="150" fill="hold">
                                          <p:stCondLst>
                                            <p:cond delay="300"/>
                                          </p:stCondLst>
                                        </p:cTn>
                                        <p:tgtEl>
                                          <p:spTgt spid="10"/>
                                        </p:tgtEl>
                                        <p:attrNameLst>
                                          <p:attrName>r</p:attrName>
                                        </p:attrNameLst>
                                      </p:cBhvr>
                                    </p:animRot>
                                    <p:animRot by="-240000">
                                      <p:cBhvr>
                                        <p:cTn id="20" dur="150" fill="hold">
                                          <p:stCondLst>
                                            <p:cond delay="450"/>
                                          </p:stCondLst>
                                        </p:cTn>
                                        <p:tgtEl>
                                          <p:spTgt spid="10"/>
                                        </p:tgtEl>
                                        <p:attrNameLst>
                                          <p:attrName>r</p:attrName>
                                        </p:attrNameLst>
                                      </p:cBhvr>
                                    </p:animRot>
                                    <p:animRot by="120000">
                                      <p:cBhvr>
                                        <p:cTn id="21" dur="150" fill="hold">
                                          <p:stCondLst>
                                            <p:cond delay="600"/>
                                          </p:stCondLst>
                                        </p:cTn>
                                        <p:tgtEl>
                                          <p:spTgt spid="10"/>
                                        </p:tgtEl>
                                        <p:attrNameLst>
                                          <p:attrName>r</p:attrName>
                                        </p:attrNameLst>
                                      </p:cBhvr>
                                    </p:animRot>
                                  </p:childTnLst>
                                </p:cTn>
                              </p:par>
                              <p:par>
                                <p:cTn id="22" presetID="1" presetClass="exit" presetSubtype="0" fill="hold" grpId="2"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ntr" presetSubtype="0" fill="hold" grpId="1"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32" presetClass="emph" presetSubtype="0" fill="hold" grpId="0" nodeType="withEffect">
                                  <p:stCondLst>
                                    <p:cond delay="0"/>
                                  </p:stCondLst>
                                  <p:childTnLst>
                                    <p:animRot by="120000">
                                      <p:cBhvr>
                                        <p:cTn id="27" dur="75" fill="hold">
                                          <p:stCondLst>
                                            <p:cond delay="0"/>
                                          </p:stCondLst>
                                        </p:cTn>
                                        <p:tgtEl>
                                          <p:spTgt spid="11"/>
                                        </p:tgtEl>
                                        <p:attrNameLst>
                                          <p:attrName>r</p:attrName>
                                        </p:attrNameLst>
                                      </p:cBhvr>
                                    </p:animRot>
                                    <p:animRot by="-240000">
                                      <p:cBhvr>
                                        <p:cTn id="28" dur="150" fill="hold">
                                          <p:stCondLst>
                                            <p:cond delay="150"/>
                                          </p:stCondLst>
                                        </p:cTn>
                                        <p:tgtEl>
                                          <p:spTgt spid="11"/>
                                        </p:tgtEl>
                                        <p:attrNameLst>
                                          <p:attrName>r</p:attrName>
                                        </p:attrNameLst>
                                      </p:cBhvr>
                                    </p:animRot>
                                    <p:animRot by="240000">
                                      <p:cBhvr>
                                        <p:cTn id="29" dur="150" fill="hold">
                                          <p:stCondLst>
                                            <p:cond delay="300"/>
                                          </p:stCondLst>
                                        </p:cTn>
                                        <p:tgtEl>
                                          <p:spTgt spid="11"/>
                                        </p:tgtEl>
                                        <p:attrNameLst>
                                          <p:attrName>r</p:attrName>
                                        </p:attrNameLst>
                                      </p:cBhvr>
                                    </p:animRot>
                                    <p:animRot by="-240000">
                                      <p:cBhvr>
                                        <p:cTn id="30" dur="150" fill="hold">
                                          <p:stCondLst>
                                            <p:cond delay="450"/>
                                          </p:stCondLst>
                                        </p:cTn>
                                        <p:tgtEl>
                                          <p:spTgt spid="11"/>
                                        </p:tgtEl>
                                        <p:attrNameLst>
                                          <p:attrName>r</p:attrName>
                                        </p:attrNameLst>
                                      </p:cBhvr>
                                    </p:animRot>
                                    <p:animRot by="120000">
                                      <p:cBhvr>
                                        <p:cTn id="31" dur="150" fill="hold">
                                          <p:stCondLst>
                                            <p:cond delay="600"/>
                                          </p:stCondLst>
                                        </p:cTn>
                                        <p:tgtEl>
                                          <p:spTgt spid="11"/>
                                        </p:tgtEl>
                                        <p:attrNameLst>
                                          <p:attrName>r</p:attrName>
                                        </p:attrNameLst>
                                      </p:cBhvr>
                                    </p:animRot>
                                  </p:childTnLst>
                                </p:cTn>
                              </p:par>
                            </p:childTnLst>
                          </p:cTn>
                        </p:par>
                        <p:par>
                          <p:cTn id="32" fill="hold">
                            <p:stCondLst>
                              <p:cond delay="3250"/>
                            </p:stCondLst>
                            <p:childTnLst>
                              <p:par>
                                <p:cTn id="33" presetID="2" presetClass="exit" presetSubtype="2" fill="hold" nodeType="afterEffect">
                                  <p:stCondLst>
                                    <p:cond delay="0"/>
                                  </p:stCondLst>
                                  <p:childTnLst>
                                    <p:anim calcmode="lin" valueType="num">
                                      <p:cBhvr additive="base">
                                        <p:cTn id="34" dur="1500"/>
                                        <p:tgtEl>
                                          <p:spTgt spid="9"/>
                                        </p:tgtEl>
                                        <p:attrNameLst>
                                          <p:attrName>ppt_x</p:attrName>
                                        </p:attrNameLst>
                                      </p:cBhvr>
                                      <p:tavLst>
                                        <p:tav tm="0">
                                          <p:val>
                                            <p:strVal val="ppt_x"/>
                                          </p:val>
                                        </p:tav>
                                        <p:tav tm="100000">
                                          <p:val>
                                            <p:strVal val="1+ppt_w/2"/>
                                          </p:val>
                                        </p:tav>
                                      </p:tavLst>
                                    </p:anim>
                                    <p:anim calcmode="lin" valueType="num">
                                      <p:cBhvr additive="base">
                                        <p:cTn id="35" dur="1500"/>
                                        <p:tgtEl>
                                          <p:spTgt spid="9"/>
                                        </p:tgtEl>
                                        <p:attrNameLst>
                                          <p:attrName>ppt_y</p:attrName>
                                        </p:attrNameLst>
                                      </p:cBhvr>
                                      <p:tavLst>
                                        <p:tav tm="0">
                                          <p:val>
                                            <p:strVal val="ppt_y"/>
                                          </p:val>
                                        </p:tav>
                                        <p:tav tm="100000">
                                          <p:val>
                                            <p:strVal val="ppt_y"/>
                                          </p:val>
                                        </p:tav>
                                      </p:tavLst>
                                    </p:anim>
                                    <p:set>
                                      <p:cBhvr>
                                        <p:cTn id="36" dur="1" fill="hold">
                                          <p:stCondLst>
                                            <p:cond delay="1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0" grpId="2"/>
      <p:bldP spid="11" grpId="0"/>
      <p:bldP spid="11" grpId="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hteck 3"/>
          <p:cNvSpPr/>
          <p:nvPr/>
        </p:nvSpPr>
        <p:spPr>
          <a:xfrm>
            <a:off x="539749" y="573882"/>
            <a:ext cx="1512000" cy="1309255"/>
          </a:xfrm>
          <a:prstGeom prst="rect">
            <a:avLst/>
          </a:prstGeom>
          <a:solidFill>
            <a:srgbClr val="00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Arial Narrow" panose="020B0606020202030204" pitchFamily="34" charset="0"/>
              </a:rPr>
              <a:t>Hauptfarbe Tiefblau</a:t>
            </a:r>
          </a:p>
          <a:p>
            <a:pPr algn="ctr"/>
            <a:r>
              <a:rPr lang="de-DE" sz="1200" dirty="0">
                <a:latin typeface="Arial Narrow" panose="020B0606020202030204" pitchFamily="34" charset="0"/>
              </a:rPr>
              <a:t>r0, g97, b143</a:t>
            </a:r>
          </a:p>
        </p:txBody>
      </p:sp>
      <p:sp>
        <p:nvSpPr>
          <p:cNvPr id="5" name="Rechteck 4"/>
          <p:cNvSpPr/>
          <p:nvPr/>
        </p:nvSpPr>
        <p:spPr>
          <a:xfrm>
            <a:off x="2195736" y="573882"/>
            <a:ext cx="1512000" cy="1309255"/>
          </a:xfrm>
          <a:prstGeom prst="rect">
            <a:avLst/>
          </a:prstGeom>
          <a:solidFill>
            <a:srgbClr val="737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Arial Narrow" panose="020B0606020202030204" pitchFamily="34" charset="0"/>
              </a:rPr>
              <a:t>Grün</a:t>
            </a:r>
          </a:p>
          <a:p>
            <a:pPr algn="ctr"/>
            <a:r>
              <a:rPr lang="de-DE" sz="1200" dirty="0">
                <a:latin typeface="Arial Narrow" panose="020B0606020202030204" pitchFamily="34" charset="0"/>
              </a:rPr>
              <a:t>r115, g124, b69</a:t>
            </a:r>
          </a:p>
        </p:txBody>
      </p:sp>
      <p:sp>
        <p:nvSpPr>
          <p:cNvPr id="6" name="Rechteck 5"/>
          <p:cNvSpPr/>
          <p:nvPr/>
        </p:nvSpPr>
        <p:spPr>
          <a:xfrm>
            <a:off x="3924096" y="573882"/>
            <a:ext cx="1512000" cy="1309255"/>
          </a:xfrm>
          <a:prstGeom prst="rect">
            <a:avLst/>
          </a:prstGeom>
          <a:solidFill>
            <a:srgbClr val="E3B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Narrow" panose="020B0606020202030204" pitchFamily="34" charset="0"/>
              </a:rPr>
              <a:t>Senfgelb</a:t>
            </a:r>
            <a:endParaRPr lang="de-DE" sz="1200" dirty="0">
              <a:solidFill>
                <a:schemeClr val="tx1"/>
              </a:solidFill>
              <a:latin typeface="Arial Narrow" panose="020B0606020202030204" pitchFamily="34" charset="0"/>
            </a:endParaRPr>
          </a:p>
          <a:p>
            <a:pPr algn="ctr"/>
            <a:r>
              <a:rPr lang="de-DE" sz="1200" dirty="0">
                <a:solidFill>
                  <a:schemeClr val="tx1"/>
                </a:solidFill>
                <a:latin typeface="Arial Narrow" panose="020B0606020202030204" pitchFamily="34" charset="0"/>
              </a:rPr>
              <a:t>r227, g186, b15</a:t>
            </a:r>
          </a:p>
        </p:txBody>
      </p:sp>
      <p:sp>
        <p:nvSpPr>
          <p:cNvPr id="7" name="Rechteck 6"/>
          <p:cNvSpPr/>
          <p:nvPr/>
        </p:nvSpPr>
        <p:spPr>
          <a:xfrm>
            <a:off x="5580280" y="573881"/>
            <a:ext cx="1512000" cy="1309255"/>
          </a:xfrm>
          <a:prstGeom prst="rect">
            <a:avLst/>
          </a:prstGeom>
          <a:solidFill>
            <a:srgbClr val="B30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latin typeface="Arial Narrow" panose="020B0606020202030204" pitchFamily="34" charset="0"/>
              </a:rPr>
              <a:t>Emo</a:t>
            </a:r>
            <a:r>
              <a:rPr lang="de-DE" sz="1200" dirty="0">
                <a:latin typeface="Arial Narrow" panose="020B0606020202030204" pitchFamily="34" charset="0"/>
              </a:rPr>
              <a:t>-Rot</a:t>
            </a:r>
          </a:p>
          <a:p>
            <a:pPr algn="ctr"/>
            <a:r>
              <a:rPr lang="de-DE" sz="1200" dirty="0">
                <a:latin typeface="Arial Narrow" panose="020B0606020202030204" pitchFamily="34" charset="0"/>
              </a:rPr>
              <a:t>r179, g6, b44</a:t>
            </a:r>
          </a:p>
        </p:txBody>
      </p:sp>
      <p:sp>
        <p:nvSpPr>
          <p:cNvPr id="8" name="Rechteck 7"/>
          <p:cNvSpPr/>
          <p:nvPr/>
        </p:nvSpPr>
        <p:spPr>
          <a:xfrm>
            <a:off x="539749" y="1966263"/>
            <a:ext cx="1512000" cy="1309255"/>
          </a:xfrm>
          <a:prstGeom prst="rect">
            <a:avLst/>
          </a:prstGeom>
          <a:solidFill>
            <a:srgbClr val="48A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Narrow" panose="020B0606020202030204" pitchFamily="34" charset="0"/>
              </a:rPr>
              <a:t>Lichtblau</a:t>
            </a:r>
          </a:p>
          <a:p>
            <a:pPr algn="ctr"/>
            <a:r>
              <a:rPr lang="de-DE" sz="1200" dirty="0">
                <a:solidFill>
                  <a:schemeClr val="tx1"/>
                </a:solidFill>
                <a:latin typeface="Arial Narrow" panose="020B0606020202030204" pitchFamily="34" charset="0"/>
              </a:rPr>
              <a:t>r72, g169, b218</a:t>
            </a:r>
          </a:p>
        </p:txBody>
      </p:sp>
      <p:sp>
        <p:nvSpPr>
          <p:cNvPr id="9" name="Rechteck 8"/>
          <p:cNvSpPr/>
          <p:nvPr/>
        </p:nvSpPr>
        <p:spPr>
          <a:xfrm>
            <a:off x="2195736" y="1966263"/>
            <a:ext cx="1512000" cy="1309255"/>
          </a:xfrm>
          <a:prstGeom prst="rect">
            <a:avLst/>
          </a:prstGeom>
          <a:solidFill>
            <a:srgbClr val="A5A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Narrow" panose="020B0606020202030204" pitchFamily="34" charset="0"/>
              </a:rPr>
              <a:t>Helles Grün</a:t>
            </a:r>
          </a:p>
          <a:p>
            <a:pPr algn="ctr"/>
            <a:r>
              <a:rPr lang="de-DE" sz="1200" dirty="0">
                <a:solidFill>
                  <a:schemeClr val="tx1"/>
                </a:solidFill>
                <a:latin typeface="Arial Narrow" panose="020B0606020202030204" pitchFamily="34" charset="0"/>
              </a:rPr>
              <a:t>r165, g171, b82</a:t>
            </a:r>
          </a:p>
        </p:txBody>
      </p:sp>
      <p:sp>
        <p:nvSpPr>
          <p:cNvPr id="10" name="Rechteck 9"/>
          <p:cNvSpPr/>
          <p:nvPr/>
        </p:nvSpPr>
        <p:spPr>
          <a:xfrm>
            <a:off x="3924096" y="1966263"/>
            <a:ext cx="1512000" cy="1309255"/>
          </a:xfrm>
          <a:prstGeom prst="rect">
            <a:avLst/>
          </a:prstGeom>
          <a:solidFill>
            <a:srgbClr val="F7D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Narrow" panose="020B0606020202030204" pitchFamily="34" charset="0"/>
              </a:rPr>
              <a:t>Sonnengelb</a:t>
            </a:r>
          </a:p>
          <a:p>
            <a:pPr algn="ctr"/>
            <a:r>
              <a:rPr lang="de-DE" sz="1200" dirty="0">
                <a:solidFill>
                  <a:schemeClr val="tx1"/>
                </a:solidFill>
                <a:latin typeface="Arial Narrow" panose="020B0606020202030204" pitchFamily="34" charset="0"/>
              </a:rPr>
              <a:t>r247, g217, b38</a:t>
            </a:r>
          </a:p>
        </p:txBody>
      </p:sp>
      <p:sp>
        <p:nvSpPr>
          <p:cNvPr id="11" name="Rechteck 10"/>
          <p:cNvSpPr/>
          <p:nvPr/>
        </p:nvSpPr>
        <p:spPr>
          <a:xfrm>
            <a:off x="5580280" y="1966263"/>
            <a:ext cx="1512000" cy="1309255"/>
          </a:xfrm>
          <a:prstGeom prst="rect">
            <a:avLst/>
          </a:prstGeom>
          <a:solidFill>
            <a:srgbClr val="C96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Arial Narrow" panose="020B0606020202030204" pitchFamily="34" charset="0"/>
              </a:rPr>
              <a:t>Orange</a:t>
            </a:r>
          </a:p>
          <a:p>
            <a:pPr algn="ctr"/>
            <a:r>
              <a:rPr lang="de-DE" sz="1200" dirty="0">
                <a:latin typeface="Arial Narrow" panose="020B0606020202030204" pitchFamily="34" charset="0"/>
              </a:rPr>
              <a:t>r201, g98, b21</a:t>
            </a:r>
          </a:p>
        </p:txBody>
      </p:sp>
      <p:sp>
        <p:nvSpPr>
          <p:cNvPr id="12" name="Rechteck 11"/>
          <p:cNvSpPr/>
          <p:nvPr/>
        </p:nvSpPr>
        <p:spPr>
          <a:xfrm>
            <a:off x="539749" y="3358645"/>
            <a:ext cx="1512000" cy="1309255"/>
          </a:xfrm>
          <a:prstGeom prst="rect">
            <a:avLst/>
          </a:prstGeom>
          <a:solidFill>
            <a:srgbClr val="4D4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Arial Narrow" panose="020B0606020202030204" pitchFamily="34" charset="0"/>
              </a:rPr>
              <a:t>Dunkelgrau</a:t>
            </a:r>
          </a:p>
          <a:p>
            <a:pPr algn="ctr"/>
            <a:r>
              <a:rPr lang="de-DE" sz="1200" dirty="0">
                <a:latin typeface="Arial Narrow" panose="020B0606020202030204" pitchFamily="34" charset="0"/>
              </a:rPr>
              <a:t>r77, g75, b70</a:t>
            </a:r>
          </a:p>
        </p:txBody>
      </p:sp>
      <p:sp>
        <p:nvSpPr>
          <p:cNvPr id="13" name="Rechteck 12"/>
          <p:cNvSpPr/>
          <p:nvPr/>
        </p:nvSpPr>
        <p:spPr>
          <a:xfrm>
            <a:off x="2195736" y="3358645"/>
            <a:ext cx="1512000" cy="1309255"/>
          </a:xfrm>
          <a:prstGeom prst="rect">
            <a:avLst/>
          </a:prstGeom>
          <a:solidFill>
            <a:srgbClr val="E4E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Narrow" panose="020B0606020202030204" pitchFamily="34" charset="0"/>
              </a:rPr>
              <a:t>Sandgrau</a:t>
            </a:r>
            <a:endParaRPr lang="de-DE" sz="1200" dirty="0">
              <a:solidFill>
                <a:schemeClr val="tx1"/>
              </a:solidFill>
              <a:latin typeface="Arial Narrow" panose="020B0606020202030204" pitchFamily="34" charset="0"/>
            </a:endParaRPr>
          </a:p>
          <a:p>
            <a:pPr algn="ctr"/>
            <a:r>
              <a:rPr lang="de-DE" sz="1200" dirty="0">
                <a:solidFill>
                  <a:schemeClr val="tx1"/>
                </a:solidFill>
                <a:latin typeface="Arial Narrow" panose="020B0606020202030204" pitchFamily="34" charset="0"/>
              </a:rPr>
              <a:t>r228, g227, b221</a:t>
            </a:r>
          </a:p>
        </p:txBody>
      </p:sp>
      <p:sp>
        <p:nvSpPr>
          <p:cNvPr id="14" name="Rechteck 13"/>
          <p:cNvSpPr/>
          <p:nvPr/>
        </p:nvSpPr>
        <p:spPr>
          <a:xfrm>
            <a:off x="3924096" y="3358645"/>
            <a:ext cx="1512000" cy="1309255"/>
          </a:xfrm>
          <a:prstGeom prst="rect">
            <a:avLst/>
          </a:prstGeom>
          <a:solidFill>
            <a:srgbClr val="F8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Narrow" panose="020B0606020202030204" pitchFamily="34" charset="0"/>
              </a:rPr>
              <a:t>Hellgrau</a:t>
            </a:r>
          </a:p>
          <a:p>
            <a:pPr algn="ctr"/>
            <a:r>
              <a:rPr lang="de-DE" sz="1200" dirty="0">
                <a:solidFill>
                  <a:schemeClr val="tx1"/>
                </a:solidFill>
                <a:latin typeface="Arial Narrow" panose="020B0606020202030204" pitchFamily="34" charset="0"/>
              </a:rPr>
              <a:t>r248, g246, b245</a:t>
            </a:r>
          </a:p>
        </p:txBody>
      </p:sp>
      <p:sp>
        <p:nvSpPr>
          <p:cNvPr id="16" name="Rechteck 15"/>
          <p:cNvSpPr/>
          <p:nvPr/>
        </p:nvSpPr>
        <p:spPr>
          <a:xfrm>
            <a:off x="7267631" y="573881"/>
            <a:ext cx="1512000" cy="1309255"/>
          </a:xfrm>
          <a:prstGeom prst="rect">
            <a:avLst/>
          </a:prstGeom>
          <a:solidFill>
            <a:srgbClr val="86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latin typeface="Arial Narrow" panose="020B0606020202030204" pitchFamily="34" charset="0"/>
              </a:rPr>
              <a:t>Purple</a:t>
            </a:r>
            <a:endParaRPr lang="de-DE" sz="1200" dirty="0">
              <a:latin typeface="Arial Narrow" panose="020B0606020202030204" pitchFamily="34" charset="0"/>
            </a:endParaRPr>
          </a:p>
          <a:p>
            <a:pPr algn="ctr"/>
            <a:r>
              <a:rPr lang="de-DE" sz="1200" dirty="0">
                <a:latin typeface="Arial Narrow" panose="020B0606020202030204" pitchFamily="34" charset="0"/>
              </a:rPr>
              <a:t>r134, g0, b71</a:t>
            </a:r>
          </a:p>
        </p:txBody>
      </p:sp>
      <p:sp>
        <p:nvSpPr>
          <p:cNvPr id="17" name="Rechteck 16"/>
          <p:cNvSpPr/>
          <p:nvPr/>
        </p:nvSpPr>
        <p:spPr>
          <a:xfrm>
            <a:off x="7267631" y="1966263"/>
            <a:ext cx="1512000" cy="1309255"/>
          </a:xfrm>
          <a:prstGeom prst="rect">
            <a:avLst/>
          </a:prstGeom>
          <a:solidFill>
            <a:srgbClr val="AD3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Arial Narrow" panose="020B0606020202030204" pitchFamily="34" charset="0"/>
              </a:rPr>
              <a:t>Magenta</a:t>
            </a:r>
          </a:p>
          <a:p>
            <a:pPr algn="ctr"/>
            <a:r>
              <a:rPr lang="de-DE" sz="1200" dirty="0">
                <a:latin typeface="Arial Narrow" panose="020B0606020202030204" pitchFamily="34" charset="0"/>
              </a:rPr>
              <a:t>r173, g59, b118</a:t>
            </a:r>
          </a:p>
        </p:txBody>
      </p:sp>
      <p:sp>
        <p:nvSpPr>
          <p:cNvPr id="2" name="Foliennummernplatzhalter 1"/>
          <p:cNvSpPr>
            <a:spLocks noGrp="1"/>
          </p:cNvSpPr>
          <p:nvPr>
            <p:ph type="sldNum" sz="quarter" idx="4294967295"/>
          </p:nvPr>
        </p:nvSpPr>
        <p:spPr>
          <a:xfrm>
            <a:off x="6974904" y="4731990"/>
            <a:ext cx="549424" cy="273844"/>
          </a:xfrm>
        </p:spPr>
        <p:txBody>
          <a:bodyPr/>
          <a:lstStyle/>
          <a:p>
            <a:fld id="{57710F3F-E259-43D4-87F2-C8745FD6E17B}" type="slidenum">
              <a:rPr lang="de-DE" smtClean="0"/>
              <a:t>35</a:t>
            </a:fld>
            <a:endParaRPr lang="de-DE"/>
          </a:p>
        </p:txBody>
      </p:sp>
    </p:spTree>
    <p:extLst>
      <p:ext uri="{BB962C8B-B14F-4D97-AF65-F5344CB8AC3E}">
        <p14:creationId xmlns:p14="http://schemas.microsoft.com/office/powerpoint/2010/main" val="84584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E8C96B9-0D9B-BCF6-DFD1-9060499C0166}"/>
              </a:ext>
            </a:extLst>
          </p:cNvPr>
          <p:cNvGraphicFramePr>
            <a:graphicFrameLocks noChangeAspect="1"/>
          </p:cNvGraphicFramePr>
          <p:nvPr>
            <p:custDataLst>
              <p:tags r:id="rId1"/>
            </p:custDataLst>
            <p:extLst>
              <p:ext uri="{D42A27DB-BD31-4B8C-83A1-F6EECF244321}">
                <p14:modId xmlns:p14="http://schemas.microsoft.com/office/powerpoint/2010/main" val="30953306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17" name="Gruppieren 16">
            <a:extLst>
              <a:ext uri="{FF2B5EF4-FFF2-40B4-BE49-F238E27FC236}">
                <a16:creationId xmlns:a16="http://schemas.microsoft.com/office/drawing/2014/main" id="{EDE38DEC-1C86-98AC-2678-EE18ABE5D021}"/>
              </a:ext>
            </a:extLst>
          </p:cNvPr>
          <p:cNvGrpSpPr/>
          <p:nvPr/>
        </p:nvGrpSpPr>
        <p:grpSpPr>
          <a:xfrm>
            <a:off x="512288" y="339502"/>
            <a:ext cx="8020152" cy="4608511"/>
            <a:chOff x="373403" y="135445"/>
            <a:chExt cx="7542748" cy="4334187"/>
          </a:xfrm>
        </p:grpSpPr>
        <p:pic>
          <p:nvPicPr>
            <p:cNvPr id="15" name="Grafik 14" descr="Ein Bild, das Text, Software, Webseite, Website enthält.&#10;&#10;Automatisch generierte Beschreibung">
              <a:extLst>
                <a:ext uri="{FF2B5EF4-FFF2-40B4-BE49-F238E27FC236}">
                  <a16:creationId xmlns:a16="http://schemas.microsoft.com/office/drawing/2014/main" id="{9BA609A2-CFE6-1C1C-B9ED-EB0E81ACADAE}"/>
                </a:ext>
              </a:extLst>
            </p:cNvPr>
            <p:cNvPicPr>
              <a:picLocks noChangeAspect="1"/>
            </p:cNvPicPr>
            <p:nvPr/>
          </p:nvPicPr>
          <p:blipFill>
            <a:blip r:embed="rId5" cstate="print">
              <a:extLst>
                <a:ext uri="{28A0092B-C50C-407E-A947-70E740481C1C}">
                  <a14:useLocalDpi xmlns:a14="http://schemas.microsoft.com/office/drawing/2010/main" val="0"/>
                </a:ext>
              </a:extLst>
            </a:blip>
            <a:srcRect l="1542" t="2926" r="1412" b="3436"/>
            <a:stretch/>
          </p:blipFill>
          <p:spPr>
            <a:xfrm>
              <a:off x="373403" y="135445"/>
              <a:ext cx="7542748" cy="4334187"/>
            </a:xfrm>
            <a:prstGeom prst="rect">
              <a:avLst/>
            </a:prstGeom>
            <a:ln>
              <a:solidFill>
                <a:schemeClr val="bg1">
                  <a:lumMod val="50000"/>
                </a:schemeClr>
              </a:solidFill>
            </a:ln>
          </p:spPr>
        </p:pic>
        <p:sp>
          <p:nvSpPr>
            <p:cNvPr id="16" name="Rechteck 15">
              <a:extLst>
                <a:ext uri="{FF2B5EF4-FFF2-40B4-BE49-F238E27FC236}">
                  <a16:creationId xmlns:a16="http://schemas.microsoft.com/office/drawing/2014/main" id="{A3895723-0753-A999-D6C8-7A3CF077DECC}"/>
                </a:ext>
              </a:extLst>
            </p:cNvPr>
            <p:cNvSpPr/>
            <p:nvPr/>
          </p:nvSpPr>
          <p:spPr>
            <a:xfrm>
              <a:off x="467544" y="843558"/>
              <a:ext cx="7344816" cy="28083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 name="Rechteck 9">
            <a:extLst>
              <a:ext uri="{FF2B5EF4-FFF2-40B4-BE49-F238E27FC236}">
                <a16:creationId xmlns:a16="http://schemas.microsoft.com/office/drawing/2014/main" id="{09BACE54-A3F9-93F1-7D50-D6701CD43E44}"/>
              </a:ext>
            </a:extLst>
          </p:cNvPr>
          <p:cNvSpPr/>
          <p:nvPr/>
        </p:nvSpPr>
        <p:spPr>
          <a:xfrm>
            <a:off x="1475656" y="1876072"/>
            <a:ext cx="6984776" cy="13913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2075AD25-5796-6EB1-26F4-60A3D938F086}"/>
              </a:ext>
            </a:extLst>
          </p:cNvPr>
          <p:cNvSpPr txBox="1"/>
          <p:nvPr/>
        </p:nvSpPr>
        <p:spPr>
          <a:xfrm>
            <a:off x="1475656" y="1277163"/>
            <a:ext cx="6868024" cy="408623"/>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Hallo, ich bin </a:t>
            </a:r>
            <a:r>
              <a:rPr lang="de-DE" dirty="0" err="1"/>
              <a:t>Dr.ChatGpt</a:t>
            </a:r>
            <a:r>
              <a:rPr lang="de-DE" dirty="0"/>
              <a:t>. Haben Sie Fragen zur Gesundheit?</a:t>
            </a:r>
          </a:p>
        </p:txBody>
      </p:sp>
      <p:pic>
        <p:nvPicPr>
          <p:cNvPr id="12" name="Grafik 11">
            <a:extLst>
              <a:ext uri="{FF2B5EF4-FFF2-40B4-BE49-F238E27FC236}">
                <a16:creationId xmlns:a16="http://schemas.microsoft.com/office/drawing/2014/main" id="{077CF474-D96C-3B15-CCD0-C29C336DF978}"/>
              </a:ext>
            </a:extLst>
          </p:cNvPr>
          <p:cNvPicPr>
            <a:picLocks noChangeAspect="1"/>
          </p:cNvPicPr>
          <p:nvPr/>
        </p:nvPicPr>
        <p:blipFill>
          <a:blip r:embed="rId6">
            <a:extLst>
              <a:ext uri="{28A0092B-C50C-407E-A947-70E740481C1C}">
                <a14:useLocalDpi xmlns:a14="http://schemas.microsoft.com/office/drawing/2010/main" val="0"/>
              </a:ext>
            </a:extLst>
          </a:blip>
          <a:srcRect l="2022" t="25870" r="88204" b="51916"/>
          <a:stretch/>
        </p:blipFill>
        <p:spPr>
          <a:xfrm>
            <a:off x="683568" y="1203598"/>
            <a:ext cx="792088" cy="698212"/>
          </a:xfrm>
          <a:prstGeom prst="rect">
            <a:avLst/>
          </a:prstGeom>
        </p:spPr>
      </p:pic>
      <p:sp>
        <p:nvSpPr>
          <p:cNvPr id="21" name="Textfeld 20">
            <a:extLst>
              <a:ext uri="{FF2B5EF4-FFF2-40B4-BE49-F238E27FC236}">
                <a16:creationId xmlns:a16="http://schemas.microsoft.com/office/drawing/2014/main" id="{E9EE50E7-8209-0CBC-EEA3-A8DB8F83D8EC}"/>
              </a:ext>
            </a:extLst>
          </p:cNvPr>
          <p:cNvSpPr txBox="1"/>
          <p:nvPr/>
        </p:nvSpPr>
        <p:spPr>
          <a:xfrm>
            <a:off x="4283918" y="4443958"/>
            <a:ext cx="3419872" cy="307777"/>
          </a:xfrm>
          <a:prstGeom prst="rect">
            <a:avLst/>
          </a:prstGeom>
          <a:noFill/>
        </p:spPr>
        <p:txBody>
          <a:bodyPr wrap="square">
            <a:spAutoFit/>
          </a:bodyPr>
          <a:lstStyle/>
          <a:p>
            <a:pPr algn="r"/>
            <a:r>
              <a:rPr lang="de-DE" sz="1400" dirty="0">
                <a:solidFill>
                  <a:schemeClr val="bg1">
                    <a:lumMod val="65000"/>
                  </a:schemeClr>
                </a:solidFill>
              </a:rPr>
              <a:t>Quelle: https://drchatgpt.org/chat/de</a:t>
            </a:r>
          </a:p>
        </p:txBody>
      </p:sp>
    </p:spTree>
    <p:extLst>
      <p:ext uri="{BB962C8B-B14F-4D97-AF65-F5344CB8AC3E}">
        <p14:creationId xmlns:p14="http://schemas.microsoft.com/office/powerpoint/2010/main" val="215419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
                                  </p:iterate>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87D43-96A4-B261-CC45-EFE1FFCA5DB0}"/>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412D642-8C2D-D8F4-4F3D-3A017DC39A83}"/>
              </a:ext>
            </a:extLst>
          </p:cNvPr>
          <p:cNvGraphicFramePr>
            <a:graphicFrameLocks noChangeAspect="1"/>
          </p:cNvGraphicFramePr>
          <p:nvPr>
            <p:custDataLst>
              <p:tags r:id="rId1"/>
            </p:custDataLst>
            <p:extLst>
              <p:ext uri="{D42A27DB-BD31-4B8C-83A1-F6EECF244321}">
                <p14:modId xmlns:p14="http://schemas.microsoft.com/office/powerpoint/2010/main" val="241670680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9" name="think-cell data - do not delete" hidden="1">
                        <a:extLst>
                          <a:ext uri="{FF2B5EF4-FFF2-40B4-BE49-F238E27FC236}">
                            <a16:creationId xmlns:a16="http://schemas.microsoft.com/office/drawing/2014/main" id="{FE8C96B9-0D9B-BCF6-DFD1-9060499C016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14" name="Gruppieren 13">
            <a:extLst>
              <a:ext uri="{FF2B5EF4-FFF2-40B4-BE49-F238E27FC236}">
                <a16:creationId xmlns:a16="http://schemas.microsoft.com/office/drawing/2014/main" id="{F74F2702-796E-2208-1DCE-A0F963D0B4C7}"/>
              </a:ext>
            </a:extLst>
          </p:cNvPr>
          <p:cNvGrpSpPr/>
          <p:nvPr/>
        </p:nvGrpSpPr>
        <p:grpSpPr>
          <a:xfrm>
            <a:off x="512288" y="339502"/>
            <a:ext cx="8020152" cy="4608511"/>
            <a:chOff x="373403" y="135445"/>
            <a:chExt cx="7542748" cy="4334187"/>
          </a:xfrm>
        </p:grpSpPr>
        <p:pic>
          <p:nvPicPr>
            <p:cNvPr id="15" name="Grafik 14" descr="Ein Bild, das Text, Software, Webseite, Website enthält.&#10;&#10;Automatisch generierte Beschreibung">
              <a:extLst>
                <a:ext uri="{FF2B5EF4-FFF2-40B4-BE49-F238E27FC236}">
                  <a16:creationId xmlns:a16="http://schemas.microsoft.com/office/drawing/2014/main" id="{81E4B0D2-B015-8CB4-3145-A950AFAEE081}"/>
                </a:ext>
              </a:extLst>
            </p:cNvPr>
            <p:cNvPicPr>
              <a:picLocks noChangeAspect="1"/>
            </p:cNvPicPr>
            <p:nvPr/>
          </p:nvPicPr>
          <p:blipFill>
            <a:blip r:embed="rId5" cstate="print">
              <a:extLst>
                <a:ext uri="{28A0092B-C50C-407E-A947-70E740481C1C}">
                  <a14:useLocalDpi xmlns:a14="http://schemas.microsoft.com/office/drawing/2010/main" val="0"/>
                </a:ext>
              </a:extLst>
            </a:blip>
            <a:srcRect l="1542" t="2926" r="1412" b="3436"/>
            <a:stretch/>
          </p:blipFill>
          <p:spPr>
            <a:xfrm>
              <a:off x="373403" y="135445"/>
              <a:ext cx="7542748" cy="4334187"/>
            </a:xfrm>
            <a:prstGeom prst="rect">
              <a:avLst/>
            </a:prstGeom>
            <a:ln>
              <a:solidFill>
                <a:schemeClr val="bg1">
                  <a:lumMod val="50000"/>
                </a:schemeClr>
              </a:solidFill>
            </a:ln>
          </p:spPr>
        </p:pic>
        <p:sp>
          <p:nvSpPr>
            <p:cNvPr id="16" name="Rechteck 15">
              <a:extLst>
                <a:ext uri="{FF2B5EF4-FFF2-40B4-BE49-F238E27FC236}">
                  <a16:creationId xmlns:a16="http://schemas.microsoft.com/office/drawing/2014/main" id="{F22EA760-CF07-B107-3F69-50913E4A137F}"/>
                </a:ext>
              </a:extLst>
            </p:cNvPr>
            <p:cNvSpPr/>
            <p:nvPr/>
          </p:nvSpPr>
          <p:spPr>
            <a:xfrm>
              <a:off x="467544" y="843558"/>
              <a:ext cx="7344816" cy="28083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 name="Rechteck 9">
            <a:extLst>
              <a:ext uri="{FF2B5EF4-FFF2-40B4-BE49-F238E27FC236}">
                <a16:creationId xmlns:a16="http://schemas.microsoft.com/office/drawing/2014/main" id="{DF3D28FC-B2E0-A415-83C8-4E5899299757}"/>
              </a:ext>
            </a:extLst>
          </p:cNvPr>
          <p:cNvSpPr/>
          <p:nvPr/>
        </p:nvSpPr>
        <p:spPr>
          <a:xfrm>
            <a:off x="1475656" y="1876072"/>
            <a:ext cx="6984776" cy="13913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059FAFF8-783D-AB73-65B7-BAE2680B122B}"/>
              </a:ext>
            </a:extLst>
          </p:cNvPr>
          <p:cNvSpPr txBox="1"/>
          <p:nvPr/>
        </p:nvSpPr>
        <p:spPr>
          <a:xfrm>
            <a:off x="1475656" y="1277163"/>
            <a:ext cx="6868024" cy="408623"/>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Hallo, ich bin </a:t>
            </a:r>
            <a:r>
              <a:rPr lang="de-DE" dirty="0" err="1"/>
              <a:t>Dr.ChatGpt</a:t>
            </a:r>
            <a:r>
              <a:rPr lang="de-DE" dirty="0"/>
              <a:t>. Haben Sie Fragen zur Gesundheit?</a:t>
            </a:r>
          </a:p>
        </p:txBody>
      </p:sp>
      <p:pic>
        <p:nvPicPr>
          <p:cNvPr id="12" name="Grafik 11">
            <a:extLst>
              <a:ext uri="{FF2B5EF4-FFF2-40B4-BE49-F238E27FC236}">
                <a16:creationId xmlns:a16="http://schemas.microsoft.com/office/drawing/2014/main" id="{0DE1A932-4D17-CCA0-2A4D-4FDE90899CFE}"/>
              </a:ext>
            </a:extLst>
          </p:cNvPr>
          <p:cNvPicPr>
            <a:picLocks noChangeAspect="1"/>
          </p:cNvPicPr>
          <p:nvPr/>
        </p:nvPicPr>
        <p:blipFill>
          <a:blip r:embed="rId6">
            <a:extLst>
              <a:ext uri="{28A0092B-C50C-407E-A947-70E740481C1C}">
                <a14:useLocalDpi xmlns:a14="http://schemas.microsoft.com/office/drawing/2010/main" val="0"/>
              </a:ext>
            </a:extLst>
          </a:blip>
          <a:srcRect l="2022" t="25870" r="88204" b="51916"/>
          <a:stretch/>
        </p:blipFill>
        <p:spPr>
          <a:xfrm>
            <a:off x="683568" y="1203598"/>
            <a:ext cx="792088" cy="698212"/>
          </a:xfrm>
          <a:prstGeom prst="rect">
            <a:avLst/>
          </a:prstGeom>
        </p:spPr>
      </p:pic>
      <p:pic>
        <p:nvPicPr>
          <p:cNvPr id="3" name="Grafik 2">
            <a:extLst>
              <a:ext uri="{FF2B5EF4-FFF2-40B4-BE49-F238E27FC236}">
                <a16:creationId xmlns:a16="http://schemas.microsoft.com/office/drawing/2014/main" id="{2AA7F00F-1DF0-BFCC-2DA8-8E6B7E491B1C}"/>
              </a:ext>
            </a:extLst>
          </p:cNvPr>
          <p:cNvPicPr>
            <a:picLocks noChangeAspect="1"/>
          </p:cNvPicPr>
          <p:nvPr/>
        </p:nvPicPr>
        <p:blipFill>
          <a:blip r:embed="rId6">
            <a:extLst>
              <a:ext uri="{28A0092B-C50C-407E-A947-70E740481C1C}">
                <a14:useLocalDpi xmlns:a14="http://schemas.microsoft.com/office/drawing/2010/main" val="0"/>
              </a:ext>
            </a:extLst>
          </a:blip>
          <a:srcRect l="88204" t="50375" r="4688" b="29783"/>
          <a:stretch/>
        </p:blipFill>
        <p:spPr>
          <a:xfrm>
            <a:off x="7668344" y="1818736"/>
            <a:ext cx="675336" cy="731146"/>
          </a:xfrm>
          <a:prstGeom prst="rect">
            <a:avLst/>
          </a:prstGeom>
        </p:spPr>
      </p:pic>
      <p:sp>
        <p:nvSpPr>
          <p:cNvPr id="4" name="Textfeld 3">
            <a:extLst>
              <a:ext uri="{FF2B5EF4-FFF2-40B4-BE49-F238E27FC236}">
                <a16:creationId xmlns:a16="http://schemas.microsoft.com/office/drawing/2014/main" id="{6B8FCFAE-89A5-5593-6562-92EB7039E878}"/>
              </a:ext>
            </a:extLst>
          </p:cNvPr>
          <p:cNvSpPr txBox="1"/>
          <p:nvPr/>
        </p:nvSpPr>
        <p:spPr>
          <a:xfrm>
            <a:off x="800320" y="1997243"/>
            <a:ext cx="6751272" cy="408623"/>
          </a:xfrm>
          <a:prstGeom prst="roundRect">
            <a:avLst/>
          </a:prstGeom>
          <a:solidFill>
            <a:srgbClr val="1690F1"/>
          </a:solidFill>
        </p:spPr>
        <p:txBody>
          <a:bodyPr wrap="square" rtlCol="0">
            <a:spAutoFit/>
          </a:bodyPr>
          <a:lstStyle/>
          <a:p>
            <a:r>
              <a:rPr lang="de-DE" dirty="0">
                <a:solidFill>
                  <a:schemeClr val="bg1"/>
                </a:solidFill>
              </a:rPr>
              <a:t>Wie sind die Referenzwerte für Vitamin B12 im Blut?</a:t>
            </a:r>
          </a:p>
        </p:txBody>
      </p:sp>
      <p:sp>
        <p:nvSpPr>
          <p:cNvPr id="22" name="Textfeld 21">
            <a:extLst>
              <a:ext uri="{FF2B5EF4-FFF2-40B4-BE49-F238E27FC236}">
                <a16:creationId xmlns:a16="http://schemas.microsoft.com/office/drawing/2014/main" id="{C128D3C4-C031-6E83-7EA0-D5E73661813B}"/>
              </a:ext>
            </a:extLst>
          </p:cNvPr>
          <p:cNvSpPr txBox="1"/>
          <p:nvPr/>
        </p:nvSpPr>
        <p:spPr>
          <a:xfrm>
            <a:off x="4283918" y="4443958"/>
            <a:ext cx="3419872" cy="307777"/>
          </a:xfrm>
          <a:prstGeom prst="rect">
            <a:avLst/>
          </a:prstGeom>
          <a:noFill/>
        </p:spPr>
        <p:txBody>
          <a:bodyPr wrap="square">
            <a:spAutoFit/>
          </a:bodyPr>
          <a:lstStyle/>
          <a:p>
            <a:pPr algn="r"/>
            <a:r>
              <a:rPr lang="de-DE" sz="1400" dirty="0">
                <a:solidFill>
                  <a:schemeClr val="bg1">
                    <a:lumMod val="65000"/>
                  </a:schemeClr>
                </a:solidFill>
              </a:rPr>
              <a:t>Quelle: https://drchatgpt.org/chat/de</a:t>
            </a:r>
          </a:p>
        </p:txBody>
      </p:sp>
    </p:spTree>
    <p:extLst>
      <p:ext uri="{BB962C8B-B14F-4D97-AF65-F5344CB8AC3E}">
        <p14:creationId xmlns:p14="http://schemas.microsoft.com/office/powerpoint/2010/main" val="154207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
                                  </p:iterate>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CD39E-6E17-1179-2C58-BBB0A69D8B25}"/>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512FC5AD-DBC3-C737-993E-466FACB98AEF}"/>
              </a:ext>
            </a:extLst>
          </p:cNvPr>
          <p:cNvGraphicFramePr>
            <a:graphicFrameLocks noChangeAspect="1"/>
          </p:cNvGraphicFramePr>
          <p:nvPr>
            <p:custDataLst>
              <p:tags r:id="rId1"/>
            </p:custDataLst>
            <p:extLst>
              <p:ext uri="{D42A27DB-BD31-4B8C-83A1-F6EECF244321}">
                <p14:modId xmlns:p14="http://schemas.microsoft.com/office/powerpoint/2010/main" val="36771318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9" name="think-cell data - do not delete" hidden="1">
                        <a:extLst>
                          <a:ext uri="{FF2B5EF4-FFF2-40B4-BE49-F238E27FC236}">
                            <a16:creationId xmlns:a16="http://schemas.microsoft.com/office/drawing/2014/main" id="{A412D642-8C2D-D8F4-4F3D-3A017DC39A8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14" name="Gruppieren 13">
            <a:extLst>
              <a:ext uri="{FF2B5EF4-FFF2-40B4-BE49-F238E27FC236}">
                <a16:creationId xmlns:a16="http://schemas.microsoft.com/office/drawing/2014/main" id="{160EE6F2-A2B9-A623-2A59-C2194DD6CC6A}"/>
              </a:ext>
            </a:extLst>
          </p:cNvPr>
          <p:cNvGrpSpPr/>
          <p:nvPr/>
        </p:nvGrpSpPr>
        <p:grpSpPr>
          <a:xfrm>
            <a:off x="512288" y="339502"/>
            <a:ext cx="8020152" cy="4608511"/>
            <a:chOff x="373403" y="135445"/>
            <a:chExt cx="7542748" cy="4334187"/>
          </a:xfrm>
        </p:grpSpPr>
        <p:pic>
          <p:nvPicPr>
            <p:cNvPr id="15" name="Grafik 14" descr="Ein Bild, das Text, Software, Webseite, Website enthält.&#10;&#10;Automatisch generierte Beschreibung">
              <a:extLst>
                <a:ext uri="{FF2B5EF4-FFF2-40B4-BE49-F238E27FC236}">
                  <a16:creationId xmlns:a16="http://schemas.microsoft.com/office/drawing/2014/main" id="{B9DC8593-4EA7-BBC9-3811-3F7FC332F72B}"/>
                </a:ext>
              </a:extLst>
            </p:cNvPr>
            <p:cNvPicPr>
              <a:picLocks noChangeAspect="1"/>
            </p:cNvPicPr>
            <p:nvPr/>
          </p:nvPicPr>
          <p:blipFill>
            <a:blip r:embed="rId5" cstate="print">
              <a:extLst>
                <a:ext uri="{28A0092B-C50C-407E-A947-70E740481C1C}">
                  <a14:useLocalDpi xmlns:a14="http://schemas.microsoft.com/office/drawing/2010/main" val="0"/>
                </a:ext>
              </a:extLst>
            </a:blip>
            <a:srcRect l="1542" t="2926" r="1412" b="3436"/>
            <a:stretch/>
          </p:blipFill>
          <p:spPr>
            <a:xfrm>
              <a:off x="373403" y="135445"/>
              <a:ext cx="7542748" cy="4334187"/>
            </a:xfrm>
            <a:prstGeom prst="rect">
              <a:avLst/>
            </a:prstGeom>
            <a:ln>
              <a:solidFill>
                <a:schemeClr val="bg1">
                  <a:lumMod val="50000"/>
                </a:schemeClr>
              </a:solidFill>
            </a:ln>
          </p:spPr>
        </p:pic>
        <p:sp>
          <p:nvSpPr>
            <p:cNvPr id="16" name="Rechteck 15">
              <a:extLst>
                <a:ext uri="{FF2B5EF4-FFF2-40B4-BE49-F238E27FC236}">
                  <a16:creationId xmlns:a16="http://schemas.microsoft.com/office/drawing/2014/main" id="{3B02F349-5CB3-CDED-59C4-33BF41412D41}"/>
                </a:ext>
              </a:extLst>
            </p:cNvPr>
            <p:cNvSpPr/>
            <p:nvPr/>
          </p:nvSpPr>
          <p:spPr>
            <a:xfrm>
              <a:off x="467544" y="843558"/>
              <a:ext cx="7344816" cy="28083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 name="Textfeld 4">
            <a:extLst>
              <a:ext uri="{FF2B5EF4-FFF2-40B4-BE49-F238E27FC236}">
                <a16:creationId xmlns:a16="http://schemas.microsoft.com/office/drawing/2014/main" id="{8E4F034E-F54E-AE04-49B3-1CEAB6B7BD1B}"/>
              </a:ext>
            </a:extLst>
          </p:cNvPr>
          <p:cNvSpPr txBox="1"/>
          <p:nvPr/>
        </p:nvSpPr>
        <p:spPr>
          <a:xfrm>
            <a:off x="1475656" y="1275606"/>
            <a:ext cx="6868024" cy="1940957"/>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Die Referenzwerte für Vitamin B12 im Blut können je nach Labor und Messeinheiten variieren. Normalerweise liegt der Normalbereich für Vitamin B12 im Blut zwischen 200 und 900 Pikogramm pro Milliliter (</a:t>
            </a:r>
            <a:r>
              <a:rPr lang="de-DE" dirty="0" err="1"/>
              <a:t>pg</a:t>
            </a:r>
            <a:r>
              <a:rPr lang="de-DE" dirty="0"/>
              <a:t>/ml) oder 148 bis 664 </a:t>
            </a:r>
            <a:r>
              <a:rPr lang="de-DE" dirty="0" err="1"/>
              <a:t>Picomol</a:t>
            </a:r>
            <a:r>
              <a:rPr lang="de-DE" dirty="0"/>
              <a:t> pro Liter (pmol/I). Es ist jedoch wichtig, einen Arzt zu konsultieren, um Ihren Vitamin-B12-Spiegel genau bestimmen zu können.</a:t>
            </a:r>
          </a:p>
        </p:txBody>
      </p:sp>
      <p:pic>
        <p:nvPicPr>
          <p:cNvPr id="12" name="Grafik 11">
            <a:extLst>
              <a:ext uri="{FF2B5EF4-FFF2-40B4-BE49-F238E27FC236}">
                <a16:creationId xmlns:a16="http://schemas.microsoft.com/office/drawing/2014/main" id="{D0D366FD-D7C0-9261-A755-BACF8E22D6AB}"/>
              </a:ext>
            </a:extLst>
          </p:cNvPr>
          <p:cNvPicPr>
            <a:picLocks noChangeAspect="1"/>
          </p:cNvPicPr>
          <p:nvPr/>
        </p:nvPicPr>
        <p:blipFill>
          <a:blip r:embed="rId6">
            <a:extLst>
              <a:ext uri="{28A0092B-C50C-407E-A947-70E740481C1C}">
                <a14:useLocalDpi xmlns:a14="http://schemas.microsoft.com/office/drawing/2010/main" val="0"/>
              </a:ext>
            </a:extLst>
          </a:blip>
          <a:srcRect l="2022" t="25870" r="88204" b="51916"/>
          <a:stretch/>
        </p:blipFill>
        <p:spPr>
          <a:xfrm>
            <a:off x="683568" y="1294215"/>
            <a:ext cx="792088" cy="698212"/>
          </a:xfrm>
          <a:prstGeom prst="rect">
            <a:avLst/>
          </a:prstGeom>
        </p:spPr>
      </p:pic>
      <p:sp>
        <p:nvSpPr>
          <p:cNvPr id="19" name="Textfeld 18">
            <a:extLst>
              <a:ext uri="{FF2B5EF4-FFF2-40B4-BE49-F238E27FC236}">
                <a16:creationId xmlns:a16="http://schemas.microsoft.com/office/drawing/2014/main" id="{2FF11759-4F19-9F72-EC02-744656667078}"/>
              </a:ext>
            </a:extLst>
          </p:cNvPr>
          <p:cNvSpPr txBox="1"/>
          <p:nvPr/>
        </p:nvSpPr>
        <p:spPr>
          <a:xfrm>
            <a:off x="4283918" y="4443958"/>
            <a:ext cx="3419872" cy="307777"/>
          </a:xfrm>
          <a:prstGeom prst="rect">
            <a:avLst/>
          </a:prstGeom>
          <a:noFill/>
        </p:spPr>
        <p:txBody>
          <a:bodyPr wrap="square">
            <a:spAutoFit/>
          </a:bodyPr>
          <a:lstStyle/>
          <a:p>
            <a:pPr algn="r"/>
            <a:r>
              <a:rPr lang="de-DE" sz="1400" dirty="0">
                <a:solidFill>
                  <a:schemeClr val="bg1">
                    <a:lumMod val="65000"/>
                  </a:schemeClr>
                </a:solidFill>
              </a:rPr>
              <a:t>Quelle: https://drchatgpt.org/chat/de</a:t>
            </a:r>
          </a:p>
        </p:txBody>
      </p:sp>
    </p:spTree>
    <p:extLst>
      <p:ext uri="{BB962C8B-B14F-4D97-AF65-F5344CB8AC3E}">
        <p14:creationId xmlns:p14="http://schemas.microsoft.com/office/powerpoint/2010/main" val="320695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
                                  </p:iterate>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F7717-9D5B-3813-9C51-5D0327ED1100}"/>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0FA09BC-386D-B08E-2A7E-04F31948CFE4}"/>
              </a:ext>
            </a:extLst>
          </p:cNvPr>
          <p:cNvGraphicFramePr>
            <a:graphicFrameLocks noChangeAspect="1"/>
          </p:cNvGraphicFramePr>
          <p:nvPr>
            <p:custDataLst>
              <p:tags r:id="rId1"/>
            </p:custDataLst>
            <p:extLst>
              <p:ext uri="{D42A27DB-BD31-4B8C-83A1-F6EECF244321}">
                <p14:modId xmlns:p14="http://schemas.microsoft.com/office/powerpoint/2010/main" val="37712646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9" name="think-cell data - do not delete" hidden="1">
                        <a:extLst>
                          <a:ext uri="{FF2B5EF4-FFF2-40B4-BE49-F238E27FC236}">
                            <a16:creationId xmlns:a16="http://schemas.microsoft.com/office/drawing/2014/main" id="{512FC5AD-DBC3-C737-993E-466FACB98AE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6" name="Gruppieren 5">
            <a:extLst>
              <a:ext uri="{FF2B5EF4-FFF2-40B4-BE49-F238E27FC236}">
                <a16:creationId xmlns:a16="http://schemas.microsoft.com/office/drawing/2014/main" id="{16AF45B9-B2C8-7FA6-3F84-2101D1E493B4}"/>
              </a:ext>
            </a:extLst>
          </p:cNvPr>
          <p:cNvGrpSpPr/>
          <p:nvPr/>
        </p:nvGrpSpPr>
        <p:grpSpPr>
          <a:xfrm>
            <a:off x="512288" y="339502"/>
            <a:ext cx="8020152" cy="4608511"/>
            <a:chOff x="373403" y="135445"/>
            <a:chExt cx="7542748" cy="4334187"/>
          </a:xfrm>
        </p:grpSpPr>
        <p:pic>
          <p:nvPicPr>
            <p:cNvPr id="7" name="Grafik 6" descr="Ein Bild, das Text, Software, Webseite, Website enthält.&#10;&#10;Automatisch generierte Beschreibung">
              <a:extLst>
                <a:ext uri="{FF2B5EF4-FFF2-40B4-BE49-F238E27FC236}">
                  <a16:creationId xmlns:a16="http://schemas.microsoft.com/office/drawing/2014/main" id="{3D51AA30-23A3-68C5-BB7C-D3FA89F82596}"/>
                </a:ext>
              </a:extLst>
            </p:cNvPr>
            <p:cNvPicPr>
              <a:picLocks noChangeAspect="1"/>
            </p:cNvPicPr>
            <p:nvPr/>
          </p:nvPicPr>
          <p:blipFill>
            <a:blip r:embed="rId5" cstate="print">
              <a:extLst>
                <a:ext uri="{28A0092B-C50C-407E-A947-70E740481C1C}">
                  <a14:useLocalDpi xmlns:a14="http://schemas.microsoft.com/office/drawing/2010/main" val="0"/>
                </a:ext>
              </a:extLst>
            </a:blip>
            <a:srcRect l="1542" t="2926" r="1412" b="3436"/>
            <a:stretch/>
          </p:blipFill>
          <p:spPr>
            <a:xfrm>
              <a:off x="373403" y="135445"/>
              <a:ext cx="7542748" cy="4334187"/>
            </a:xfrm>
            <a:prstGeom prst="rect">
              <a:avLst/>
            </a:prstGeom>
            <a:ln>
              <a:solidFill>
                <a:schemeClr val="bg1">
                  <a:lumMod val="50000"/>
                </a:schemeClr>
              </a:solidFill>
            </a:ln>
          </p:spPr>
        </p:pic>
        <p:sp>
          <p:nvSpPr>
            <p:cNvPr id="8" name="Rechteck 7">
              <a:extLst>
                <a:ext uri="{FF2B5EF4-FFF2-40B4-BE49-F238E27FC236}">
                  <a16:creationId xmlns:a16="http://schemas.microsoft.com/office/drawing/2014/main" id="{6ED67FF5-F08A-984F-7824-40063BEF5303}"/>
                </a:ext>
              </a:extLst>
            </p:cNvPr>
            <p:cNvSpPr/>
            <p:nvPr/>
          </p:nvSpPr>
          <p:spPr>
            <a:xfrm>
              <a:off x="467544" y="843558"/>
              <a:ext cx="7344816" cy="28083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 name="Textfeld 4">
            <a:extLst>
              <a:ext uri="{FF2B5EF4-FFF2-40B4-BE49-F238E27FC236}">
                <a16:creationId xmlns:a16="http://schemas.microsoft.com/office/drawing/2014/main" id="{AC1B584C-DDF5-9C18-1D76-13D724A682C4}"/>
              </a:ext>
            </a:extLst>
          </p:cNvPr>
          <p:cNvSpPr txBox="1"/>
          <p:nvPr/>
        </p:nvSpPr>
        <p:spPr>
          <a:xfrm>
            <a:off x="1475656" y="1275606"/>
            <a:ext cx="6868024" cy="1940957"/>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Die Referenzwerte für Vitamin B12 im Blut können je nach Labor und Messeinheiten variieren. Normalerweise liegt der Normalbereich für Vitamin B12 im Blut zwischen 200 und 900 Pikogramm pro Milliliter (</a:t>
            </a:r>
            <a:r>
              <a:rPr lang="de-DE" dirty="0" err="1"/>
              <a:t>pg</a:t>
            </a:r>
            <a:r>
              <a:rPr lang="de-DE" dirty="0"/>
              <a:t>/ml) oder 148 bis 664 </a:t>
            </a:r>
            <a:r>
              <a:rPr lang="de-DE" dirty="0" err="1"/>
              <a:t>Picomol</a:t>
            </a:r>
            <a:r>
              <a:rPr lang="de-DE" dirty="0"/>
              <a:t> pro Liter (pmol/I). Es ist jedoch wichtig, einen Arzt zu konsultieren, um Ihren Vitamin-B12-Spiegel genau bestimmen zu können.</a:t>
            </a:r>
          </a:p>
        </p:txBody>
      </p:sp>
      <p:pic>
        <p:nvPicPr>
          <p:cNvPr id="12" name="Grafik 11">
            <a:extLst>
              <a:ext uri="{FF2B5EF4-FFF2-40B4-BE49-F238E27FC236}">
                <a16:creationId xmlns:a16="http://schemas.microsoft.com/office/drawing/2014/main" id="{B3C8C3DF-823F-D455-8543-3C0082E033F5}"/>
              </a:ext>
            </a:extLst>
          </p:cNvPr>
          <p:cNvPicPr>
            <a:picLocks noChangeAspect="1"/>
          </p:cNvPicPr>
          <p:nvPr/>
        </p:nvPicPr>
        <p:blipFill>
          <a:blip r:embed="rId6">
            <a:extLst>
              <a:ext uri="{28A0092B-C50C-407E-A947-70E740481C1C}">
                <a14:useLocalDpi xmlns:a14="http://schemas.microsoft.com/office/drawing/2010/main" val="0"/>
              </a:ext>
            </a:extLst>
          </a:blip>
          <a:srcRect l="2022" t="25870" r="88204" b="51916"/>
          <a:stretch/>
        </p:blipFill>
        <p:spPr>
          <a:xfrm>
            <a:off x="683568" y="1294215"/>
            <a:ext cx="792088" cy="698212"/>
          </a:xfrm>
          <a:prstGeom prst="rect">
            <a:avLst/>
          </a:prstGeom>
        </p:spPr>
      </p:pic>
      <p:pic>
        <p:nvPicPr>
          <p:cNvPr id="3" name="Grafik 2">
            <a:extLst>
              <a:ext uri="{FF2B5EF4-FFF2-40B4-BE49-F238E27FC236}">
                <a16:creationId xmlns:a16="http://schemas.microsoft.com/office/drawing/2014/main" id="{ABBADC6F-0D42-BAED-09E2-50D98B26337C}"/>
              </a:ext>
            </a:extLst>
          </p:cNvPr>
          <p:cNvPicPr>
            <a:picLocks noChangeAspect="1"/>
          </p:cNvPicPr>
          <p:nvPr/>
        </p:nvPicPr>
        <p:blipFill>
          <a:blip r:embed="rId6">
            <a:extLst>
              <a:ext uri="{28A0092B-C50C-407E-A947-70E740481C1C}">
                <a14:useLocalDpi xmlns:a14="http://schemas.microsoft.com/office/drawing/2010/main" val="0"/>
              </a:ext>
            </a:extLst>
          </a:blip>
          <a:srcRect l="88204" t="53513" r="4688" b="29783"/>
          <a:stretch/>
        </p:blipFill>
        <p:spPr>
          <a:xfrm>
            <a:off x="7668344" y="3263456"/>
            <a:ext cx="675336" cy="615504"/>
          </a:xfrm>
          <a:prstGeom prst="rect">
            <a:avLst/>
          </a:prstGeom>
        </p:spPr>
      </p:pic>
      <p:sp>
        <p:nvSpPr>
          <p:cNvPr id="4" name="Textfeld 3">
            <a:extLst>
              <a:ext uri="{FF2B5EF4-FFF2-40B4-BE49-F238E27FC236}">
                <a16:creationId xmlns:a16="http://schemas.microsoft.com/office/drawing/2014/main" id="{14FE031B-D283-3B47-DB64-189B05C50705}"/>
              </a:ext>
            </a:extLst>
          </p:cNvPr>
          <p:cNvSpPr txBox="1"/>
          <p:nvPr/>
        </p:nvSpPr>
        <p:spPr>
          <a:xfrm>
            <a:off x="800320" y="3315255"/>
            <a:ext cx="6751272" cy="408623"/>
          </a:xfrm>
          <a:prstGeom prst="roundRect">
            <a:avLst/>
          </a:prstGeom>
          <a:solidFill>
            <a:srgbClr val="1690F1"/>
          </a:solidFill>
        </p:spPr>
        <p:txBody>
          <a:bodyPr wrap="square" rtlCol="0">
            <a:spAutoFit/>
          </a:bodyPr>
          <a:lstStyle/>
          <a:p>
            <a:r>
              <a:rPr lang="de-DE" dirty="0">
                <a:solidFill>
                  <a:schemeClr val="bg1"/>
                </a:solidFill>
              </a:rPr>
              <a:t>Haben Sie dafür Evidenz, Herr Dr. </a:t>
            </a:r>
            <a:r>
              <a:rPr lang="de-DE" dirty="0" err="1">
                <a:solidFill>
                  <a:schemeClr val="bg1"/>
                </a:solidFill>
              </a:rPr>
              <a:t>Chatgpt</a:t>
            </a:r>
            <a:r>
              <a:rPr lang="de-DE" dirty="0">
                <a:solidFill>
                  <a:schemeClr val="bg1"/>
                </a:solidFill>
              </a:rPr>
              <a:t>?</a:t>
            </a:r>
          </a:p>
        </p:txBody>
      </p:sp>
      <p:sp>
        <p:nvSpPr>
          <p:cNvPr id="16" name="Textfeld 15">
            <a:extLst>
              <a:ext uri="{FF2B5EF4-FFF2-40B4-BE49-F238E27FC236}">
                <a16:creationId xmlns:a16="http://schemas.microsoft.com/office/drawing/2014/main" id="{4DFF373F-1560-BE77-AE3A-8D50E01AB5E6}"/>
              </a:ext>
            </a:extLst>
          </p:cNvPr>
          <p:cNvSpPr txBox="1"/>
          <p:nvPr/>
        </p:nvSpPr>
        <p:spPr>
          <a:xfrm>
            <a:off x="4283918" y="4443958"/>
            <a:ext cx="3419872" cy="307777"/>
          </a:xfrm>
          <a:prstGeom prst="rect">
            <a:avLst/>
          </a:prstGeom>
          <a:noFill/>
        </p:spPr>
        <p:txBody>
          <a:bodyPr wrap="square">
            <a:spAutoFit/>
          </a:bodyPr>
          <a:lstStyle/>
          <a:p>
            <a:pPr algn="r"/>
            <a:r>
              <a:rPr lang="de-DE" sz="1400" dirty="0">
                <a:solidFill>
                  <a:schemeClr val="bg1">
                    <a:lumMod val="65000"/>
                  </a:schemeClr>
                </a:solidFill>
              </a:rPr>
              <a:t>Quelle: https://drchatgpt.org/chat/de</a:t>
            </a:r>
          </a:p>
        </p:txBody>
      </p:sp>
    </p:spTree>
    <p:extLst>
      <p:ext uri="{BB962C8B-B14F-4D97-AF65-F5344CB8AC3E}">
        <p14:creationId xmlns:p14="http://schemas.microsoft.com/office/powerpoint/2010/main" val="367310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
                                  </p:iterate>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3ADE0-5FEC-F946-5D54-E3095A9C77F0}"/>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92C98B0-06BA-98DF-479E-D716CFD749D2}"/>
              </a:ext>
            </a:extLst>
          </p:cNvPr>
          <p:cNvGraphicFramePr>
            <a:graphicFrameLocks noChangeAspect="1"/>
          </p:cNvGraphicFramePr>
          <p:nvPr>
            <p:custDataLst>
              <p:tags r:id="rId1"/>
            </p:custDataLst>
            <p:extLst>
              <p:ext uri="{D42A27DB-BD31-4B8C-83A1-F6EECF244321}">
                <p14:modId xmlns:p14="http://schemas.microsoft.com/office/powerpoint/2010/main" val="32899926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9" name="think-cell data - do not delete" hidden="1">
                        <a:extLst>
                          <a:ext uri="{FF2B5EF4-FFF2-40B4-BE49-F238E27FC236}">
                            <a16:creationId xmlns:a16="http://schemas.microsoft.com/office/drawing/2014/main" id="{D3F98849-D323-1485-4F97-B9E02A9890B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11" name="Gruppieren 10">
            <a:extLst>
              <a:ext uri="{FF2B5EF4-FFF2-40B4-BE49-F238E27FC236}">
                <a16:creationId xmlns:a16="http://schemas.microsoft.com/office/drawing/2014/main" id="{63922C36-A215-1040-EA5C-6C117532CF24}"/>
              </a:ext>
            </a:extLst>
          </p:cNvPr>
          <p:cNvGrpSpPr/>
          <p:nvPr/>
        </p:nvGrpSpPr>
        <p:grpSpPr>
          <a:xfrm>
            <a:off x="512288" y="339502"/>
            <a:ext cx="8020152" cy="4608511"/>
            <a:chOff x="373403" y="135445"/>
            <a:chExt cx="7542748" cy="4334187"/>
          </a:xfrm>
        </p:grpSpPr>
        <p:pic>
          <p:nvPicPr>
            <p:cNvPr id="14" name="Grafik 13" descr="Ein Bild, das Text, Software, Webseite, Website enthält.&#10;&#10;Automatisch generierte Beschreibung">
              <a:extLst>
                <a:ext uri="{FF2B5EF4-FFF2-40B4-BE49-F238E27FC236}">
                  <a16:creationId xmlns:a16="http://schemas.microsoft.com/office/drawing/2014/main" id="{87853C94-C4B7-A2D4-62E5-D6718E46EEE5}"/>
                </a:ext>
              </a:extLst>
            </p:cNvPr>
            <p:cNvPicPr>
              <a:picLocks noChangeAspect="1"/>
            </p:cNvPicPr>
            <p:nvPr/>
          </p:nvPicPr>
          <p:blipFill>
            <a:blip r:embed="rId5" cstate="print">
              <a:extLst>
                <a:ext uri="{28A0092B-C50C-407E-A947-70E740481C1C}">
                  <a14:useLocalDpi xmlns:a14="http://schemas.microsoft.com/office/drawing/2010/main" val="0"/>
                </a:ext>
              </a:extLst>
            </a:blip>
            <a:srcRect l="1542" t="2926" r="1412" b="3436"/>
            <a:stretch/>
          </p:blipFill>
          <p:spPr>
            <a:xfrm>
              <a:off x="373403" y="135445"/>
              <a:ext cx="7542748" cy="4334187"/>
            </a:xfrm>
            <a:prstGeom prst="rect">
              <a:avLst/>
            </a:prstGeom>
            <a:ln>
              <a:solidFill>
                <a:schemeClr val="bg1">
                  <a:lumMod val="50000"/>
                </a:schemeClr>
              </a:solidFill>
            </a:ln>
          </p:spPr>
        </p:pic>
        <p:sp>
          <p:nvSpPr>
            <p:cNvPr id="15" name="Rechteck 14">
              <a:extLst>
                <a:ext uri="{FF2B5EF4-FFF2-40B4-BE49-F238E27FC236}">
                  <a16:creationId xmlns:a16="http://schemas.microsoft.com/office/drawing/2014/main" id="{2706E363-B102-2402-52A2-9B9D68E93CF6}"/>
                </a:ext>
              </a:extLst>
            </p:cNvPr>
            <p:cNvSpPr/>
            <p:nvPr/>
          </p:nvSpPr>
          <p:spPr>
            <a:xfrm>
              <a:off x="467544" y="843558"/>
              <a:ext cx="7344816" cy="28083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Textfeld 5">
            <a:extLst>
              <a:ext uri="{FF2B5EF4-FFF2-40B4-BE49-F238E27FC236}">
                <a16:creationId xmlns:a16="http://schemas.microsoft.com/office/drawing/2014/main" id="{7CCE6CAD-11D3-21FF-2396-8BEDC52A31E5}"/>
              </a:ext>
            </a:extLst>
          </p:cNvPr>
          <p:cNvSpPr txBox="1"/>
          <p:nvPr/>
        </p:nvSpPr>
        <p:spPr>
          <a:xfrm>
            <a:off x="1475656" y="1260430"/>
            <a:ext cx="6868024" cy="2247424"/>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Ich bin kein Arzt, kann aber allgemeine Informationen und Ratschläge zu gesundheitsbezogenen Fragen geben. Wenn Sie spezielle Bedenken haben oder evidenzbasierte Informationen benötigen, empfehle ich Ihnen, einen Arzt zu konsultieren oder seriöse Quellen wie medizinische Fachzeitschriften oder Gesundheitsorganisationen zu konsultieren. </a:t>
            </a:r>
          </a:p>
        </p:txBody>
      </p:sp>
      <p:pic>
        <p:nvPicPr>
          <p:cNvPr id="20" name="Grafik 19">
            <a:extLst>
              <a:ext uri="{FF2B5EF4-FFF2-40B4-BE49-F238E27FC236}">
                <a16:creationId xmlns:a16="http://schemas.microsoft.com/office/drawing/2014/main" id="{3835AB76-E5F9-3A09-554C-EFEE7962B537}"/>
              </a:ext>
            </a:extLst>
          </p:cNvPr>
          <p:cNvPicPr>
            <a:picLocks noChangeAspect="1"/>
          </p:cNvPicPr>
          <p:nvPr/>
        </p:nvPicPr>
        <p:blipFill>
          <a:blip r:embed="rId6">
            <a:extLst>
              <a:ext uri="{28A0092B-C50C-407E-A947-70E740481C1C}">
                <a14:useLocalDpi xmlns:a14="http://schemas.microsoft.com/office/drawing/2010/main" val="0"/>
              </a:ext>
            </a:extLst>
          </a:blip>
          <a:srcRect l="2022" t="25870" r="88204" b="51916"/>
          <a:stretch/>
        </p:blipFill>
        <p:spPr>
          <a:xfrm>
            <a:off x="683568" y="1294215"/>
            <a:ext cx="792088" cy="698212"/>
          </a:xfrm>
          <a:prstGeom prst="rect">
            <a:avLst/>
          </a:prstGeom>
        </p:spPr>
      </p:pic>
      <p:sp>
        <p:nvSpPr>
          <p:cNvPr id="21" name="Textfeld 20">
            <a:extLst>
              <a:ext uri="{FF2B5EF4-FFF2-40B4-BE49-F238E27FC236}">
                <a16:creationId xmlns:a16="http://schemas.microsoft.com/office/drawing/2014/main" id="{241EAF57-EB6E-9947-12B1-1416931BF886}"/>
              </a:ext>
            </a:extLst>
          </p:cNvPr>
          <p:cNvSpPr txBox="1"/>
          <p:nvPr/>
        </p:nvSpPr>
        <p:spPr>
          <a:xfrm>
            <a:off x="4283918" y="4443958"/>
            <a:ext cx="3419872" cy="307777"/>
          </a:xfrm>
          <a:prstGeom prst="rect">
            <a:avLst/>
          </a:prstGeom>
          <a:noFill/>
        </p:spPr>
        <p:txBody>
          <a:bodyPr wrap="square">
            <a:spAutoFit/>
          </a:bodyPr>
          <a:lstStyle/>
          <a:p>
            <a:pPr algn="r"/>
            <a:r>
              <a:rPr lang="de-DE" sz="1400" dirty="0">
                <a:solidFill>
                  <a:schemeClr val="bg1">
                    <a:lumMod val="65000"/>
                  </a:schemeClr>
                </a:solidFill>
              </a:rPr>
              <a:t>Quelle: https://drchatgpt.org/chat/de</a:t>
            </a:r>
          </a:p>
        </p:txBody>
      </p:sp>
    </p:spTree>
    <p:extLst>
      <p:ext uri="{BB962C8B-B14F-4D97-AF65-F5344CB8AC3E}">
        <p14:creationId xmlns:p14="http://schemas.microsoft.com/office/powerpoint/2010/main" val="30813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
                                  </p:iterate>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E4AB7-FBA8-AF33-7278-3E2378976DFC}"/>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75AFD93-5D08-AC85-9190-D9392207AF7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9" name="think-cell data - do not delete" hidden="1">
                        <a:extLst>
                          <a:ext uri="{FF2B5EF4-FFF2-40B4-BE49-F238E27FC236}">
                            <a16:creationId xmlns:a16="http://schemas.microsoft.com/office/drawing/2014/main" id="{792C98B0-06BA-98DF-479E-D716CFD749D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11" name="Gruppieren 10">
            <a:extLst>
              <a:ext uri="{FF2B5EF4-FFF2-40B4-BE49-F238E27FC236}">
                <a16:creationId xmlns:a16="http://schemas.microsoft.com/office/drawing/2014/main" id="{F7813B11-9FA6-9F0E-C8D9-A82CC28DFC21}"/>
              </a:ext>
            </a:extLst>
          </p:cNvPr>
          <p:cNvGrpSpPr/>
          <p:nvPr/>
        </p:nvGrpSpPr>
        <p:grpSpPr>
          <a:xfrm>
            <a:off x="512288" y="339502"/>
            <a:ext cx="8020152" cy="4608511"/>
            <a:chOff x="373403" y="135445"/>
            <a:chExt cx="7542748" cy="4334187"/>
          </a:xfrm>
        </p:grpSpPr>
        <p:pic>
          <p:nvPicPr>
            <p:cNvPr id="14" name="Grafik 13" descr="Ein Bild, das Text, Software, Webseite, Website enthält.&#10;&#10;Automatisch generierte Beschreibung">
              <a:extLst>
                <a:ext uri="{FF2B5EF4-FFF2-40B4-BE49-F238E27FC236}">
                  <a16:creationId xmlns:a16="http://schemas.microsoft.com/office/drawing/2014/main" id="{5BDFFF7C-C7E4-DE47-6205-CDEAD4D21719}"/>
                </a:ext>
              </a:extLst>
            </p:cNvPr>
            <p:cNvPicPr>
              <a:picLocks noChangeAspect="1"/>
            </p:cNvPicPr>
            <p:nvPr/>
          </p:nvPicPr>
          <p:blipFill>
            <a:blip r:embed="rId5" cstate="print">
              <a:extLst>
                <a:ext uri="{28A0092B-C50C-407E-A947-70E740481C1C}">
                  <a14:useLocalDpi xmlns:a14="http://schemas.microsoft.com/office/drawing/2010/main" val="0"/>
                </a:ext>
              </a:extLst>
            </a:blip>
            <a:srcRect l="1542" t="2926" r="1412" b="3436"/>
            <a:stretch/>
          </p:blipFill>
          <p:spPr>
            <a:xfrm>
              <a:off x="373403" y="135445"/>
              <a:ext cx="7542748" cy="4334187"/>
            </a:xfrm>
            <a:prstGeom prst="rect">
              <a:avLst/>
            </a:prstGeom>
            <a:ln>
              <a:solidFill>
                <a:schemeClr val="bg1">
                  <a:lumMod val="50000"/>
                </a:schemeClr>
              </a:solidFill>
            </a:ln>
          </p:spPr>
        </p:pic>
        <p:sp>
          <p:nvSpPr>
            <p:cNvPr id="15" name="Rechteck 14">
              <a:extLst>
                <a:ext uri="{FF2B5EF4-FFF2-40B4-BE49-F238E27FC236}">
                  <a16:creationId xmlns:a16="http://schemas.microsoft.com/office/drawing/2014/main" id="{F8E989BB-3FD2-4A9F-D39C-2D63E4BA10F3}"/>
                </a:ext>
              </a:extLst>
            </p:cNvPr>
            <p:cNvSpPr/>
            <p:nvPr/>
          </p:nvSpPr>
          <p:spPr>
            <a:xfrm>
              <a:off x="467544" y="843558"/>
              <a:ext cx="7344816" cy="28083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Textfeld 5">
            <a:extLst>
              <a:ext uri="{FF2B5EF4-FFF2-40B4-BE49-F238E27FC236}">
                <a16:creationId xmlns:a16="http://schemas.microsoft.com/office/drawing/2014/main" id="{299964A1-F5EA-59F6-07A9-C72C3A4CAADE}"/>
              </a:ext>
            </a:extLst>
          </p:cNvPr>
          <p:cNvSpPr txBox="1"/>
          <p:nvPr/>
        </p:nvSpPr>
        <p:spPr>
          <a:xfrm>
            <a:off x="1475656" y="1260430"/>
            <a:ext cx="6868024" cy="2247424"/>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Ich bin kein Arzt, kann aber allgemeine Informationen und Ratschläge zu gesundheitsbezogenen Fragen geben. Wenn Sie spezielle Bedenken haben oder evidenzbasierte Informationen benötigen, empfehle ich Ihnen, einen Arzt zu konsultieren oder </a:t>
            </a:r>
            <a:r>
              <a:rPr lang="de-DE" dirty="0">
                <a:solidFill>
                  <a:srgbClr val="B3062D"/>
                </a:solidFill>
              </a:rPr>
              <a:t>seriöse Quellen wie medizinische Fachzeitschriften</a:t>
            </a:r>
            <a:r>
              <a:rPr lang="de-DE" dirty="0"/>
              <a:t> oder Gesundheitsorganisationen zu konsultieren. </a:t>
            </a:r>
          </a:p>
        </p:txBody>
      </p:sp>
      <p:pic>
        <p:nvPicPr>
          <p:cNvPr id="20" name="Grafik 19">
            <a:extLst>
              <a:ext uri="{FF2B5EF4-FFF2-40B4-BE49-F238E27FC236}">
                <a16:creationId xmlns:a16="http://schemas.microsoft.com/office/drawing/2014/main" id="{C87112EA-3698-0AA3-5084-4FE755AD82A3}"/>
              </a:ext>
            </a:extLst>
          </p:cNvPr>
          <p:cNvPicPr>
            <a:picLocks noChangeAspect="1"/>
          </p:cNvPicPr>
          <p:nvPr/>
        </p:nvPicPr>
        <p:blipFill>
          <a:blip r:embed="rId6">
            <a:extLst>
              <a:ext uri="{28A0092B-C50C-407E-A947-70E740481C1C}">
                <a14:useLocalDpi xmlns:a14="http://schemas.microsoft.com/office/drawing/2010/main" val="0"/>
              </a:ext>
            </a:extLst>
          </a:blip>
          <a:srcRect l="2022" t="25870" r="88204" b="51916"/>
          <a:stretch/>
        </p:blipFill>
        <p:spPr>
          <a:xfrm>
            <a:off x="683568" y="1294215"/>
            <a:ext cx="792088" cy="698212"/>
          </a:xfrm>
          <a:prstGeom prst="rect">
            <a:avLst/>
          </a:prstGeom>
        </p:spPr>
      </p:pic>
      <p:sp>
        <p:nvSpPr>
          <p:cNvPr id="4" name="Textfeld 3">
            <a:extLst>
              <a:ext uri="{FF2B5EF4-FFF2-40B4-BE49-F238E27FC236}">
                <a16:creationId xmlns:a16="http://schemas.microsoft.com/office/drawing/2014/main" id="{323C63C4-AF0D-CFCC-5E64-71298E90DF70}"/>
              </a:ext>
            </a:extLst>
          </p:cNvPr>
          <p:cNvSpPr txBox="1"/>
          <p:nvPr/>
        </p:nvSpPr>
        <p:spPr>
          <a:xfrm>
            <a:off x="4283918" y="4443958"/>
            <a:ext cx="3419872" cy="307777"/>
          </a:xfrm>
          <a:prstGeom prst="rect">
            <a:avLst/>
          </a:prstGeom>
          <a:noFill/>
        </p:spPr>
        <p:txBody>
          <a:bodyPr wrap="square">
            <a:spAutoFit/>
          </a:bodyPr>
          <a:lstStyle/>
          <a:p>
            <a:pPr algn="r"/>
            <a:r>
              <a:rPr lang="de-DE" sz="1400" dirty="0">
                <a:solidFill>
                  <a:schemeClr val="bg1">
                    <a:lumMod val="65000"/>
                  </a:schemeClr>
                </a:solidFill>
              </a:rPr>
              <a:t>Quelle: https://drchatgpt.org/chat/de</a:t>
            </a:r>
          </a:p>
        </p:txBody>
      </p:sp>
    </p:spTree>
    <p:extLst>
      <p:ext uri="{BB962C8B-B14F-4D97-AF65-F5344CB8AC3E}">
        <p14:creationId xmlns:p14="http://schemas.microsoft.com/office/powerpoint/2010/main" val="27756636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7035b8-ad66-422b-a551-3a0af8ba3a30">
      <Terms xmlns="http://schemas.microsoft.com/office/infopath/2007/PartnerControls"/>
    </lcf76f155ced4ddcb4097134ff3c332f>
    <TaxCatchAll xmlns="bbffd1f0-fb2b-4bd5-bafa-904ceb3cffb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10549B7786FA443B50457CE55BEDF3C" ma:contentTypeVersion="13" ma:contentTypeDescription="Ein neues Dokument erstellen." ma:contentTypeScope="" ma:versionID="9efb7321b0793d8ed59b100f1c193507">
  <xsd:schema xmlns:xsd="http://www.w3.org/2001/XMLSchema" xmlns:xs="http://www.w3.org/2001/XMLSchema" xmlns:p="http://schemas.microsoft.com/office/2006/metadata/properties" xmlns:ns2="417035b8-ad66-422b-a551-3a0af8ba3a30" xmlns:ns3="bbffd1f0-fb2b-4bd5-bafa-904ceb3cffbb" targetNamespace="http://schemas.microsoft.com/office/2006/metadata/properties" ma:root="true" ma:fieldsID="6252153575d7f2de58b9324ee03ee361" ns2:_="" ns3:_="">
    <xsd:import namespace="417035b8-ad66-422b-a551-3a0af8ba3a30"/>
    <xsd:import namespace="bbffd1f0-fb2b-4bd5-bafa-904ceb3cffb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035b8-ad66-422b-a551-3a0af8ba3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8cbbb334-d0b6-4186-946e-b1cbc408d9f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ffd1f0-fb2b-4bd5-bafa-904ceb3cffb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9664eb9-aadc-4c89-88b7-d84e938a3102}" ma:internalName="TaxCatchAll" ma:showField="CatchAllData" ma:web="bbffd1f0-fb2b-4bd5-bafa-904ceb3cff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70D31D-917E-4CE9-AB09-FA75F56DF47C}">
  <ds:schemaRefs>
    <ds:schemaRef ds:uri="http://schemas.microsoft.com/sharepoint/v3/contenttype/forms"/>
  </ds:schemaRefs>
</ds:datastoreItem>
</file>

<file path=customXml/itemProps2.xml><?xml version="1.0" encoding="utf-8"?>
<ds:datastoreItem xmlns:ds="http://schemas.openxmlformats.org/officeDocument/2006/customXml" ds:itemID="{BAB66159-19B2-4173-ABA1-0B12824ACB67}">
  <ds:schemaRefs>
    <ds:schemaRef ds:uri="http://schemas.microsoft.com/office/2006/metadata/properties"/>
    <ds:schemaRef ds:uri="http://schemas.microsoft.com/office/infopath/2007/PartnerControls"/>
    <ds:schemaRef ds:uri="417035b8-ad66-422b-a551-3a0af8ba3a30"/>
    <ds:schemaRef ds:uri="bbffd1f0-fb2b-4bd5-bafa-904ceb3cffbb"/>
  </ds:schemaRefs>
</ds:datastoreItem>
</file>

<file path=customXml/itemProps3.xml><?xml version="1.0" encoding="utf-8"?>
<ds:datastoreItem xmlns:ds="http://schemas.openxmlformats.org/officeDocument/2006/customXml" ds:itemID="{703404B8-A764-4D06-9B83-54A42A18B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035b8-ad66-422b-a551-3a0af8ba3a30"/>
    <ds:schemaRef ds:uri="bbffd1f0-fb2b-4bd5-bafa-904ceb3cff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944</Words>
  <Application>Microsoft Office PowerPoint</Application>
  <PresentationFormat>Bildschirmpräsentation (16:9)</PresentationFormat>
  <Paragraphs>172</Paragraphs>
  <Slides>35</Slides>
  <Notes>0</Notes>
  <HiddenSlides>1</HiddenSlides>
  <MMClips>0</MMClips>
  <ScaleCrop>false</ScaleCrop>
  <HeadingPairs>
    <vt:vector size="8" baseType="variant">
      <vt:variant>
        <vt:lpstr>Verwendete Schriftarten</vt:lpstr>
      </vt:variant>
      <vt:variant>
        <vt:i4>5</vt:i4>
      </vt:variant>
      <vt:variant>
        <vt:lpstr>Design</vt:lpstr>
      </vt:variant>
      <vt:variant>
        <vt:i4>2</vt:i4>
      </vt:variant>
      <vt:variant>
        <vt:lpstr>Eingebettete OLE-Server</vt:lpstr>
      </vt:variant>
      <vt:variant>
        <vt:i4>1</vt:i4>
      </vt:variant>
      <vt:variant>
        <vt:lpstr>Folientitel</vt:lpstr>
      </vt:variant>
      <vt:variant>
        <vt:i4>35</vt:i4>
      </vt:variant>
    </vt:vector>
  </HeadingPairs>
  <TitlesOfParts>
    <vt:vector size="43" baseType="lpstr">
      <vt:lpstr>Arial</vt:lpstr>
      <vt:lpstr>Arial Narrow</vt:lpstr>
      <vt:lpstr>Calibri</vt:lpstr>
      <vt:lpstr>Gadugi</vt:lpstr>
      <vt:lpstr>Wingdings</vt:lpstr>
      <vt:lpstr>Larissa-Design</vt:lpstr>
      <vt:lpstr>Benutzerdefiniertes Design</vt:lpstr>
      <vt:lpstr>think-cell Folie</vt:lpstr>
      <vt:lpstr>Clinical Key AI Ein Beispiel für den Einsatz von Künstlicher Intelligenz in einem klinischen Entscheidungsunterstützungssystem</vt:lpstr>
      <vt:lpstr>Klinische Entscheidungsunterstützung</vt:lpstr>
      <vt:lpstr>Klinische Entscheidungsunterstützung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Klinische Entscheidungsunterstützung entwickelt sich weiter</vt:lpstr>
      <vt:lpstr>Klinische Entscheidungsunterstützung entwickelt sich weiter</vt:lpstr>
      <vt:lpstr>Klinische Entscheidungsunterstützung entwickelt sich weiter</vt:lpstr>
      <vt:lpstr>Klinische Entscheidungsunterstützung entwickelt sich weiter</vt:lpstr>
      <vt:lpstr>Klinische Entscheidungsunterstützung entwickelt sich weiter</vt:lpstr>
      <vt:lpstr>Klinische Entscheidungsunterstützung entwickelt sich weiter</vt:lpstr>
      <vt:lpstr>Klinische Entscheidungsunterstützung entwickelt sich weiter</vt:lpstr>
      <vt:lpstr>Es gibt weitere KI-gestützte Wissenschaftssuchmaschinen</vt:lpstr>
      <vt:lpstr> Wie funktioniert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die Aufmerksamkeit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Pries</dc:creator>
  <cp:lastModifiedBy>Christoph Polkowski</cp:lastModifiedBy>
  <cp:revision>115</cp:revision>
  <dcterms:created xsi:type="dcterms:W3CDTF">2010-06-10T08:17:02Z</dcterms:created>
  <dcterms:modified xsi:type="dcterms:W3CDTF">2024-12-03T16:02:48Z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0x010100710549B7786FA443B50457CE55BEDF3C</vt:lpwstr>
  </property>
  <property fmtid="{D5CDD505-2E9C-101B-9397-08002B2CF9AE}" pid="3" name="MSIP_Label_defa4170-0d19-0005-0004-bc88714345d2_Enabled">
    <vt:lpwstr>true</vt:lpwstr>
  </property>
  <property fmtid="{D5CDD505-2E9C-101B-9397-08002B2CF9AE}" pid="4" name="MSIP_Label_defa4170-0d19-0005-0004-bc88714345d2_SetDate">
    <vt:lpwstr>2024-08-27T08:41:13Z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e9da4ac1-f26f-485f-83ae-d88639088028</vt:lpwstr>
  </property>
  <property fmtid="{D5CDD505-2E9C-101B-9397-08002B2CF9AE}" pid="8" name="MSIP_Label_defa4170-0d19-0005-0004-bc88714345d2_ActionId">
    <vt:lpwstr>7425b824-9792-4dc3-96d6-849f96d98b71</vt:lpwstr>
  </property>
  <property fmtid="{D5CDD505-2E9C-101B-9397-08002B2CF9AE}" pid="9" name="MSIP_Label_defa4170-0d19-0005-0004-bc88714345d2_ContentBits">
    <vt:lpwstr>0</vt:lpwstr>
  </property>
</Properties>
</file>