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5"/>
  </p:notesMasterIdLst>
  <p:sldIdLst>
    <p:sldId id="256" r:id="rId6"/>
    <p:sldId id="469" r:id="rId7"/>
    <p:sldId id="480" r:id="rId8"/>
    <p:sldId id="470" r:id="rId9"/>
    <p:sldId id="471" r:id="rId10"/>
    <p:sldId id="507" r:id="rId11"/>
    <p:sldId id="510" r:id="rId12"/>
    <p:sldId id="506" r:id="rId13"/>
    <p:sldId id="508" r:id="rId14"/>
    <p:sldId id="511" r:id="rId15"/>
    <p:sldId id="472" r:id="rId16"/>
    <p:sldId id="512" r:id="rId17"/>
    <p:sldId id="476" r:id="rId18"/>
    <p:sldId id="513" r:id="rId19"/>
    <p:sldId id="478" r:id="rId20"/>
    <p:sldId id="481" r:id="rId21"/>
    <p:sldId id="486" r:id="rId22"/>
    <p:sldId id="485" r:id="rId23"/>
    <p:sldId id="5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BE2C5B-C1C6-4C5D-8E7E-55CA71AE74AD}" v="278" dt="2025-06-24T19:58:05.1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65" autoAdjust="0"/>
  </p:normalViewPr>
  <p:slideViewPr>
    <p:cSldViewPr snapToGrid="0">
      <p:cViewPr varScale="1">
        <p:scale>
          <a:sx n="60" d="100"/>
          <a:sy n="60"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152871-4934-4D38-91C4-36314CD054ED}" type="datetimeFigureOut">
              <a:rPr lang="en-US" smtClean="0"/>
              <a:t>6/24/2025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B30CF-FB40-4CFD-960C-4372649EB273}" type="slidenum">
              <a:rPr lang="en-US" smtClean="0"/>
              <a:t>‹#›</a:t>
            </a:fld>
            <a:endParaRPr lang="en-US"/>
          </a:p>
        </p:txBody>
      </p:sp>
    </p:spTree>
    <p:extLst>
      <p:ext uri="{BB962C8B-B14F-4D97-AF65-F5344CB8AC3E}">
        <p14:creationId xmlns:p14="http://schemas.microsoft.com/office/powerpoint/2010/main" val="154060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C6B30CF-FB40-4CFD-960C-4372649EB273}" type="slidenum">
              <a:rPr lang="en-US" smtClean="0"/>
              <a:t>1</a:t>
            </a:fld>
            <a:endParaRPr lang="en-US"/>
          </a:p>
        </p:txBody>
      </p:sp>
    </p:spTree>
    <p:extLst>
      <p:ext uri="{BB962C8B-B14F-4D97-AF65-F5344CB8AC3E}">
        <p14:creationId xmlns:p14="http://schemas.microsoft.com/office/powerpoint/2010/main" val="332667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675" y="384175"/>
            <a:ext cx="4022725" cy="22621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14BB17-FF98-46EA-B034-E0DB034B88CD}" type="slidenum">
              <a:rPr kumimoji="0" lang="en-US" sz="10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5219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C6B30CF-FB40-4CFD-960C-4372649EB273}" type="slidenum">
              <a:rPr lang="en-US" smtClean="0"/>
              <a:t>3</a:t>
            </a:fld>
            <a:endParaRPr lang="en-US"/>
          </a:p>
        </p:txBody>
      </p:sp>
    </p:spTree>
    <p:extLst>
      <p:ext uri="{BB962C8B-B14F-4D97-AF65-F5344CB8AC3E}">
        <p14:creationId xmlns:p14="http://schemas.microsoft.com/office/powerpoint/2010/main" val="297980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Notes for Oscar: 24 hour wait time is causing confusion for users who might think it is active immediately.  </a:t>
            </a:r>
          </a:p>
          <a:p>
            <a:r>
              <a:rPr lang="en-CA" b="1"/>
              <a:t>Possible Solutions?</a:t>
            </a:r>
          </a:p>
          <a:p>
            <a:r>
              <a:rPr lang="en-CA" b="1"/>
              <a:t>- IT shouldn’t send the email unless its active.</a:t>
            </a:r>
          </a:p>
          <a:p>
            <a:r>
              <a:rPr lang="en-CA" b="1"/>
              <a:t>- Email instructions should be very clear that they don’t log in right away.</a:t>
            </a:r>
          </a:p>
        </p:txBody>
      </p:sp>
      <p:sp>
        <p:nvSpPr>
          <p:cNvPr id="4" name="Slide Number Placeholder 3"/>
          <p:cNvSpPr>
            <a:spLocks noGrp="1"/>
          </p:cNvSpPr>
          <p:nvPr>
            <p:ph type="sldNum" sz="quarter" idx="5"/>
          </p:nvPr>
        </p:nvSpPr>
        <p:spPr/>
        <p:txBody>
          <a:bodyPr/>
          <a:lstStyle/>
          <a:p>
            <a:fld id="{CC6B30CF-FB40-4CFD-960C-4372649EB273}" type="slidenum">
              <a:rPr lang="en-US" smtClean="0"/>
              <a:t>4</a:t>
            </a:fld>
            <a:endParaRPr lang="en-US"/>
          </a:p>
        </p:txBody>
      </p:sp>
    </p:spTree>
    <p:extLst>
      <p:ext uri="{BB962C8B-B14F-4D97-AF65-F5344CB8AC3E}">
        <p14:creationId xmlns:p14="http://schemas.microsoft.com/office/powerpoint/2010/main" val="418822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Notes</a:t>
            </a:r>
          </a:p>
          <a:p>
            <a:r>
              <a:rPr lang="en-CA" b="1"/>
              <a:t>- Sometimes Questions show up that were never set up</a:t>
            </a:r>
          </a:p>
          <a:p>
            <a:pPr marL="171450" indent="-171450">
              <a:buFontTx/>
              <a:buChar char="-"/>
            </a:pPr>
            <a:r>
              <a:rPr lang="en-CA" b="1"/>
              <a:t>The password Centre has options to reset password on the main screen; This shouldn’t be an option if they haven’t registered.</a:t>
            </a:r>
          </a:p>
          <a:p>
            <a:pPr marL="171450" indent="-171450">
              <a:buFontTx/>
              <a:buChar char="-"/>
            </a:pPr>
            <a:r>
              <a:rPr lang="en-CA" b="1"/>
              <a:t>Suggestion: Remove registration requirement to use password centre</a:t>
            </a:r>
          </a:p>
        </p:txBody>
      </p:sp>
      <p:sp>
        <p:nvSpPr>
          <p:cNvPr id="4" name="Slide Number Placeholder 3"/>
          <p:cNvSpPr>
            <a:spLocks noGrp="1"/>
          </p:cNvSpPr>
          <p:nvPr>
            <p:ph type="sldNum" sz="quarter" idx="5"/>
          </p:nvPr>
        </p:nvSpPr>
        <p:spPr/>
        <p:txBody>
          <a:bodyPr/>
          <a:lstStyle/>
          <a:p>
            <a:fld id="{CC6B30CF-FB40-4CFD-960C-4372649EB273}" type="slidenum">
              <a:rPr lang="en-US" smtClean="0"/>
              <a:t>13</a:t>
            </a:fld>
            <a:endParaRPr lang="en-US"/>
          </a:p>
        </p:txBody>
      </p:sp>
    </p:spTree>
    <p:extLst>
      <p:ext uri="{BB962C8B-B14F-4D97-AF65-F5344CB8AC3E}">
        <p14:creationId xmlns:p14="http://schemas.microsoft.com/office/powerpoint/2010/main" val="3382600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send email only when ready or give instructions on the timing needed</a:t>
            </a:r>
          </a:p>
        </p:txBody>
      </p:sp>
      <p:sp>
        <p:nvSpPr>
          <p:cNvPr id="4" name="Slide Number Placeholder 3"/>
          <p:cNvSpPr>
            <a:spLocks noGrp="1"/>
          </p:cNvSpPr>
          <p:nvPr>
            <p:ph type="sldNum" sz="quarter" idx="5"/>
          </p:nvPr>
        </p:nvSpPr>
        <p:spPr/>
        <p:txBody>
          <a:bodyPr/>
          <a:lstStyle/>
          <a:p>
            <a:fld id="{CC6B30CF-FB40-4CFD-960C-4372649EB273}" type="slidenum">
              <a:rPr lang="en-US" smtClean="0"/>
              <a:t>17</a:t>
            </a:fld>
            <a:endParaRPr lang="en-US"/>
          </a:p>
        </p:txBody>
      </p:sp>
    </p:spTree>
    <p:extLst>
      <p:ext uri="{BB962C8B-B14F-4D97-AF65-F5344CB8AC3E}">
        <p14:creationId xmlns:p14="http://schemas.microsoft.com/office/powerpoint/2010/main" val="167577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 good reference is Shannon Gould (NA HFS)</a:t>
            </a:r>
          </a:p>
          <a:p>
            <a:endParaRPr lang="en-CA"/>
          </a:p>
        </p:txBody>
      </p:sp>
      <p:sp>
        <p:nvSpPr>
          <p:cNvPr id="4" name="Slide Number Placeholder 3"/>
          <p:cNvSpPr>
            <a:spLocks noGrp="1"/>
          </p:cNvSpPr>
          <p:nvPr>
            <p:ph type="sldNum" sz="quarter" idx="5"/>
          </p:nvPr>
        </p:nvSpPr>
        <p:spPr/>
        <p:txBody>
          <a:bodyPr/>
          <a:lstStyle/>
          <a:p>
            <a:fld id="{CC6B30CF-FB40-4CFD-960C-4372649EB273}" type="slidenum">
              <a:rPr lang="en-US" smtClean="0"/>
              <a:t>18</a:t>
            </a:fld>
            <a:endParaRPr lang="en-US"/>
          </a:p>
        </p:txBody>
      </p:sp>
    </p:spTree>
    <p:extLst>
      <p:ext uri="{BB962C8B-B14F-4D97-AF65-F5344CB8AC3E}">
        <p14:creationId xmlns:p14="http://schemas.microsoft.com/office/powerpoint/2010/main" val="266229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Ilaria Example</a:t>
            </a:r>
          </a:p>
          <a:p>
            <a:endParaRPr lang="en-CA"/>
          </a:p>
        </p:txBody>
      </p:sp>
      <p:sp>
        <p:nvSpPr>
          <p:cNvPr id="4" name="Slide Number Placeholder 3"/>
          <p:cNvSpPr>
            <a:spLocks noGrp="1"/>
          </p:cNvSpPr>
          <p:nvPr>
            <p:ph type="sldNum" sz="quarter" idx="5"/>
          </p:nvPr>
        </p:nvSpPr>
        <p:spPr/>
        <p:txBody>
          <a:bodyPr/>
          <a:lstStyle/>
          <a:p>
            <a:fld id="{CC6B30CF-FB40-4CFD-960C-4372649EB273}" type="slidenum">
              <a:rPr lang="en-US" smtClean="0"/>
              <a:t>19</a:t>
            </a:fld>
            <a:endParaRPr lang="en-US"/>
          </a:p>
        </p:txBody>
      </p:sp>
    </p:spTree>
    <p:extLst>
      <p:ext uri="{BB962C8B-B14F-4D97-AF65-F5344CB8AC3E}">
        <p14:creationId xmlns:p14="http://schemas.microsoft.com/office/powerpoint/2010/main" val="3761495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Full Pic White Logo">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CD5B2FD-F8D4-4F9F-27F6-632D1FF618D8}"/>
              </a:ext>
            </a:extLst>
          </p:cNvPr>
          <p:cNvSpPr>
            <a:spLocks noGrp="1"/>
          </p:cNvSpPr>
          <p:nvPr>
            <p:ph type="pic" sz="quarter" idx="13" hasCustomPrompt="1"/>
          </p:nvPr>
        </p:nvSpPr>
        <p:spPr>
          <a:xfrm>
            <a:off x="0" y="0"/>
            <a:ext cx="12192000" cy="6858000"/>
          </a:xfrm>
          <a:solidFill>
            <a:srgbClr val="969696"/>
          </a:solidFill>
        </p:spPr>
        <p:txBody>
          <a:bodyPr lIns="6400800" tIns="3200400">
            <a:normAutofit/>
          </a:bodyPr>
          <a:lstStyle>
            <a:lvl1pPr marL="0" indent="0" algn="l">
              <a:spcBef>
                <a:spcPts val="0"/>
              </a:spcBef>
              <a:buNone/>
              <a:defRPr sz="1600">
                <a:solidFill>
                  <a:schemeClr val="tx1"/>
                </a:solidFill>
              </a:defRPr>
            </a:lvl1pPr>
          </a:lstStyle>
          <a:p>
            <a:r>
              <a:t>Click icon to insert picture</a:t>
            </a:r>
            <a:br>
              <a:rPr/>
            </a:br>
            <a:r>
              <a:t>(minimum recommended size for </a:t>
            </a:r>
            <a:br>
              <a:rPr/>
            </a:br>
            <a:r>
              <a:t>full slide image is 1280 x 720 pixels)</a:t>
            </a:r>
          </a:p>
        </p:txBody>
      </p:sp>
      <p:sp>
        <p:nvSpPr>
          <p:cNvPr id="2" name="Title 1">
            <a:extLst>
              <a:ext uri="{FF2B5EF4-FFF2-40B4-BE49-F238E27FC236}">
                <a16:creationId xmlns:a16="http://schemas.microsoft.com/office/drawing/2014/main" id="{698B9AAA-26F2-2504-40A4-C971BB51200B}"/>
              </a:ext>
            </a:extLst>
          </p:cNvPr>
          <p:cNvSpPr>
            <a:spLocks noGrp="1"/>
          </p:cNvSpPr>
          <p:nvPr>
            <p:ph type="title" hasCustomPrompt="1"/>
          </p:nvPr>
        </p:nvSpPr>
        <p:spPr>
          <a:xfrm>
            <a:off x="914400" y="1143000"/>
            <a:ext cx="4800601" cy="2743200"/>
          </a:xfrm>
        </p:spPr>
        <p:txBody>
          <a:bodyPr anchor="t"/>
          <a:lstStyle>
            <a:lvl1pPr>
              <a:defRPr sz="6600">
                <a:solidFill>
                  <a:schemeClr val="tx1"/>
                </a:solidFill>
              </a:defRPr>
            </a:lvl1pPr>
          </a:lstStyle>
          <a:p>
            <a:r>
              <a:t>ENTER TITLE</a:t>
            </a:r>
          </a:p>
        </p:txBody>
      </p:sp>
      <p:sp>
        <p:nvSpPr>
          <p:cNvPr id="3" name="Date Placeholder 2">
            <a:extLst>
              <a:ext uri="{FF2B5EF4-FFF2-40B4-BE49-F238E27FC236}">
                <a16:creationId xmlns:a16="http://schemas.microsoft.com/office/drawing/2014/main" id="{73D47A30-B8CF-1409-B38D-52E79A89AE8F}"/>
              </a:ext>
            </a:extLst>
          </p:cNvPr>
          <p:cNvSpPr>
            <a:spLocks noGrp="1"/>
          </p:cNvSpPr>
          <p:nvPr>
            <p:ph type="dt" sz="half" idx="10"/>
          </p:nvPr>
        </p:nvSpPr>
        <p:spPr/>
        <p:txBody>
          <a:bodyPr/>
          <a:lstStyle/>
          <a:p>
            <a:fld id="{C8B6D2EB-7BCE-43DB-9CFA-020B71C160E3}" type="datetime1">
              <a:rPr lang="en-US" smtClean="0"/>
              <a:t>6/24/2025</a:t>
            </a:fld>
            <a:endParaRPr/>
          </a:p>
        </p:txBody>
      </p:sp>
      <p:sp>
        <p:nvSpPr>
          <p:cNvPr id="4" name="Footer Placeholder 3">
            <a:extLst>
              <a:ext uri="{FF2B5EF4-FFF2-40B4-BE49-F238E27FC236}">
                <a16:creationId xmlns:a16="http://schemas.microsoft.com/office/drawing/2014/main" id="{53040086-1D0F-DCA2-A178-A11E8AF7027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37EE508B-CDEF-7F83-3A8D-67961111559B}"/>
              </a:ext>
            </a:extLst>
          </p:cNvPr>
          <p:cNvSpPr>
            <a:spLocks noGrp="1"/>
          </p:cNvSpPr>
          <p:nvPr>
            <p:ph type="sldNum" sz="quarter" idx="12"/>
          </p:nvPr>
        </p:nvSpPr>
        <p:spPr/>
        <p:txBody>
          <a:bodyPr/>
          <a:lstStyle/>
          <a:p>
            <a:fld id="{565A54F4-DB31-4FC5-B748-3F06867349C3}" type="slidenum">
              <a:rPr/>
              <a:pPr/>
              <a:t>‹#›</a:t>
            </a:fld>
            <a:endParaRPr/>
          </a:p>
        </p:txBody>
      </p:sp>
      <p:sp>
        <p:nvSpPr>
          <p:cNvPr id="10" name="Media Placeholder 9">
            <a:extLst>
              <a:ext uri="{FF2B5EF4-FFF2-40B4-BE49-F238E27FC236}">
                <a16:creationId xmlns:a16="http://schemas.microsoft.com/office/drawing/2014/main" id="{C5E456FB-8653-20DA-D938-F164E2E230F4}"/>
              </a:ext>
            </a:extLst>
          </p:cNvPr>
          <p:cNvSpPr>
            <a:spLocks noGrp="1"/>
          </p:cNvSpPr>
          <p:nvPr>
            <p:ph type="media" sz="quarter" idx="14" hasCustomPrompt="1"/>
          </p:nvPr>
        </p:nvSpPr>
        <p:spPr>
          <a:xfrm>
            <a:off x="10676779" y="6205751"/>
            <a:ext cx="1143000" cy="44014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t> </a:t>
            </a:r>
          </a:p>
        </p:txBody>
      </p:sp>
      <p:sp>
        <p:nvSpPr>
          <p:cNvPr id="11" name="Text Placeholder 53">
            <a:extLst>
              <a:ext uri="{FF2B5EF4-FFF2-40B4-BE49-F238E27FC236}">
                <a16:creationId xmlns:a16="http://schemas.microsoft.com/office/drawing/2014/main" id="{C8C59155-3365-D8AF-B13F-33B11F4F5574}"/>
              </a:ext>
            </a:extLst>
          </p:cNvPr>
          <p:cNvSpPr>
            <a:spLocks noGrp="1"/>
          </p:cNvSpPr>
          <p:nvPr>
            <p:ph type="body" sz="quarter" idx="15" hasCustomPrompt="1"/>
          </p:nvPr>
        </p:nvSpPr>
        <p:spPr>
          <a:xfrm>
            <a:off x="914400" y="3933292"/>
            <a:ext cx="4800600" cy="731520"/>
          </a:xfrm>
        </p:spPr>
        <p:txBody>
          <a:bodyPr/>
          <a:lstStyle>
            <a:lvl1pPr marL="0" indent="0">
              <a:spcBef>
                <a:spcPts val="0"/>
              </a:spcBef>
              <a:buNone/>
              <a:defRPr sz="2000">
                <a:solidFill>
                  <a:schemeClr val="tx1"/>
                </a:solidFill>
              </a:defRPr>
            </a:lvl1pPr>
            <a:lvl2pPr marL="0" indent="0">
              <a:spcBef>
                <a:spcPts val="0"/>
              </a:spcBef>
              <a:buNone/>
              <a:defRPr sz="2000">
                <a:solidFill>
                  <a:schemeClr val="tx1"/>
                </a:solidFill>
              </a:defRPr>
            </a:lvl2pPr>
            <a:lvl3pPr marL="0" indent="0">
              <a:spcBef>
                <a:spcPts val="0"/>
              </a:spcBef>
              <a:buNone/>
              <a:defRPr sz="2000">
                <a:solidFill>
                  <a:schemeClr val="tx1"/>
                </a:solidFill>
              </a:defRPr>
            </a:lvl3pPr>
            <a:lvl4pPr marL="0" indent="0">
              <a:spcBef>
                <a:spcPts val="0"/>
              </a:spcBef>
              <a:buNone/>
              <a:defRPr sz="2000">
                <a:solidFill>
                  <a:schemeClr val="tx1"/>
                </a:solidFill>
              </a:defRPr>
            </a:lvl4pPr>
            <a:lvl5pPr marL="0" indent="0">
              <a:spcBef>
                <a:spcPts val="0"/>
              </a:spcBef>
              <a:buNone/>
              <a:defRPr sz="2000">
                <a:solidFill>
                  <a:schemeClr val="tx1"/>
                </a:solidFill>
              </a:defRPr>
            </a:lvl5pPr>
            <a:lvl6pPr marL="0" indent="0">
              <a:spcBef>
                <a:spcPts val="0"/>
              </a:spcBef>
              <a:buNone/>
              <a:defRPr sz="2000">
                <a:solidFill>
                  <a:schemeClr val="tx1"/>
                </a:solidFill>
              </a:defRPr>
            </a:lvl6pPr>
            <a:lvl7pPr marL="0" indent="0">
              <a:spcBef>
                <a:spcPts val="0"/>
              </a:spcBef>
              <a:buNone/>
              <a:defRPr sz="2000">
                <a:solidFill>
                  <a:schemeClr val="tx1"/>
                </a:solidFill>
              </a:defRPr>
            </a:lvl7pPr>
            <a:lvl8pPr marL="0" indent="0">
              <a:spcBef>
                <a:spcPts val="0"/>
              </a:spcBef>
              <a:buNone/>
              <a:defRPr sz="2000">
                <a:solidFill>
                  <a:schemeClr val="tx1"/>
                </a:solidFill>
              </a:defRPr>
            </a:lvl8pPr>
            <a:lvl9pPr marL="0" indent="0">
              <a:spcBef>
                <a:spcPts val="0"/>
              </a:spcBef>
              <a:buNone/>
              <a:defRPr sz="2000">
                <a:solidFill>
                  <a:schemeClr val="tx1"/>
                </a:solidFill>
              </a:defRPr>
            </a:lvl9pPr>
          </a:lstStyle>
          <a:p>
            <a:pPr lvl="0"/>
            <a:r>
              <a:t>Subtitle or Presenter Name</a:t>
            </a:r>
          </a:p>
          <a:p>
            <a:pPr lvl="1"/>
            <a:endParaRPr/>
          </a:p>
        </p:txBody>
      </p:sp>
    </p:spTree>
    <p:extLst>
      <p:ext uri="{BB962C8B-B14F-4D97-AF65-F5344CB8AC3E}">
        <p14:creationId xmlns:p14="http://schemas.microsoft.com/office/powerpoint/2010/main" val="668677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on Col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2FC0-558D-D31F-1836-4655FDC0A3CF}"/>
              </a:ext>
            </a:extLst>
          </p:cNvPr>
          <p:cNvSpPr>
            <a:spLocks noGrp="1"/>
          </p:cNvSpPr>
          <p:nvPr>
            <p:ph type="title"/>
          </p:nvPr>
        </p:nvSpPr>
        <p:spPr>
          <a:xfrm>
            <a:off x="381001" y="655638"/>
            <a:ext cx="11430002" cy="1020762"/>
          </a:xfrm>
        </p:spPr>
        <p:txBody>
          <a:bodyPr anchor="t"/>
          <a:lstStyle>
            <a:lvl1pPr>
              <a:defRPr sz="6600">
                <a:solidFill>
                  <a:schemeClr val="tx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6E0EBF6A-AFCB-13FA-AD5C-0918C7DF7A1B}"/>
              </a:ext>
            </a:extLst>
          </p:cNvPr>
          <p:cNvSpPr>
            <a:spLocks noGrp="1"/>
          </p:cNvSpPr>
          <p:nvPr>
            <p:ph type="dt" sz="half" idx="10"/>
          </p:nvPr>
        </p:nvSpPr>
        <p:spPr/>
        <p:txBody>
          <a:bodyPr/>
          <a:lstStyle/>
          <a:p>
            <a:fld id="{C544A36B-F76D-4AF8-ACD5-C874ED2DE699}" type="datetime1">
              <a:rPr lang="en-US" smtClean="0"/>
              <a:t>6/24/2025</a:t>
            </a:fld>
            <a:endParaRPr/>
          </a:p>
        </p:txBody>
      </p:sp>
      <p:sp>
        <p:nvSpPr>
          <p:cNvPr id="4" name="Footer Placeholder 3">
            <a:extLst>
              <a:ext uri="{FF2B5EF4-FFF2-40B4-BE49-F238E27FC236}">
                <a16:creationId xmlns:a16="http://schemas.microsoft.com/office/drawing/2014/main" id="{7EF1F124-3715-30A8-75FD-7FBAE7E219EA}"/>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FCCA314C-7422-1FEA-3BA6-2B3180E7E3F1}"/>
              </a:ext>
            </a:extLst>
          </p:cNvPr>
          <p:cNvSpPr>
            <a:spLocks noGrp="1"/>
          </p:cNvSpPr>
          <p:nvPr>
            <p:ph type="sldNum" sz="quarter" idx="12"/>
          </p:nvPr>
        </p:nvSpPr>
        <p:spPr/>
        <p:txBody>
          <a:bodyPr/>
          <a:lstStyle/>
          <a:p>
            <a:fld id="{565A54F4-DB31-4FC5-B748-3F06867349C3}" type="slidenum">
              <a:rPr/>
              <a:pPr/>
              <a:t>‹#›</a:t>
            </a:fld>
            <a:endParaRPr/>
          </a:p>
        </p:txBody>
      </p:sp>
    </p:spTree>
    <p:extLst>
      <p:ext uri="{BB962C8B-B14F-4D97-AF65-F5344CB8AC3E}">
        <p14:creationId xmlns:p14="http://schemas.microsoft.com/office/powerpoint/2010/main" val="113929547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tatement on Color">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774E-B196-85F1-5CB9-4236616CF2B1}"/>
              </a:ext>
            </a:extLst>
          </p:cNvPr>
          <p:cNvSpPr>
            <a:spLocks noGrp="1"/>
          </p:cNvSpPr>
          <p:nvPr>
            <p:ph type="title"/>
          </p:nvPr>
        </p:nvSpPr>
        <p:spPr>
          <a:xfrm>
            <a:off x="5648294" y="914400"/>
            <a:ext cx="6120000" cy="3536475"/>
          </a:xfrm>
        </p:spPr>
        <p:txBody>
          <a:bodyPr/>
          <a:lstStyle>
            <a:lvl1pPr>
              <a:defRPr sz="6600">
                <a:solidFill>
                  <a:schemeClr val="tx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78D4FC1C-A790-0ED1-CE7F-3D5A2B8827F2}"/>
              </a:ext>
            </a:extLst>
          </p:cNvPr>
          <p:cNvSpPr>
            <a:spLocks noGrp="1"/>
          </p:cNvSpPr>
          <p:nvPr>
            <p:ph type="dt" sz="half" idx="10"/>
          </p:nvPr>
        </p:nvSpPr>
        <p:spPr/>
        <p:txBody>
          <a:bodyPr/>
          <a:lstStyle/>
          <a:p>
            <a:fld id="{4BC0FD26-359A-4F40-AA15-28AF588C5079}" type="datetime1">
              <a:rPr lang="en-US" smtClean="0"/>
              <a:t>6/24/2025</a:t>
            </a:fld>
            <a:endParaRPr/>
          </a:p>
        </p:txBody>
      </p:sp>
      <p:sp>
        <p:nvSpPr>
          <p:cNvPr id="4" name="Footer Placeholder 3">
            <a:extLst>
              <a:ext uri="{FF2B5EF4-FFF2-40B4-BE49-F238E27FC236}">
                <a16:creationId xmlns:a16="http://schemas.microsoft.com/office/drawing/2014/main" id="{D3D94357-956B-B579-427D-E014784DE3D8}"/>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94A6DE3F-01B3-5901-A066-8552D2CA506E}"/>
              </a:ext>
            </a:extLst>
          </p:cNvPr>
          <p:cNvSpPr>
            <a:spLocks noGrp="1"/>
          </p:cNvSpPr>
          <p:nvPr>
            <p:ph type="sldNum" sz="quarter" idx="12"/>
          </p:nvPr>
        </p:nvSpPr>
        <p:spPr/>
        <p:txBody>
          <a:bodyPr/>
          <a:lstStyle/>
          <a:p>
            <a:fld id="{565A54F4-DB31-4FC5-B748-3F06867349C3}" type="slidenum">
              <a:rPr/>
              <a:pPr/>
              <a:t>‹#›</a:t>
            </a:fld>
            <a:endParaRPr/>
          </a:p>
        </p:txBody>
      </p:sp>
      <p:sp>
        <p:nvSpPr>
          <p:cNvPr id="6" name="Text Placeholder 2">
            <a:extLst>
              <a:ext uri="{FF2B5EF4-FFF2-40B4-BE49-F238E27FC236}">
                <a16:creationId xmlns:a16="http://schemas.microsoft.com/office/drawing/2014/main" id="{9738A275-66E6-ED2F-68E9-01E9A9E6E94F}"/>
              </a:ext>
            </a:extLst>
          </p:cNvPr>
          <p:cNvSpPr>
            <a:spLocks noGrp="1"/>
          </p:cNvSpPr>
          <p:nvPr>
            <p:ph type="body" idx="1" hasCustomPrompt="1"/>
          </p:nvPr>
        </p:nvSpPr>
        <p:spPr>
          <a:xfrm>
            <a:off x="5648295" y="4726213"/>
            <a:ext cx="6120000" cy="731520"/>
          </a:xfrm>
        </p:spPr>
        <p:txBody>
          <a:bodyPr/>
          <a:lstStyle>
            <a:lvl1pPr marL="0" indent="0">
              <a:spcBef>
                <a:spcPts val="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Subtitle text (optional)</a:t>
            </a:r>
          </a:p>
        </p:txBody>
      </p:sp>
    </p:spTree>
    <p:extLst>
      <p:ext uri="{BB962C8B-B14F-4D97-AF65-F5344CB8AC3E}">
        <p14:creationId xmlns:p14="http://schemas.microsoft.com/office/powerpoint/2010/main" val="364153815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tatement on Whi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774E-B196-85F1-5CB9-4236616CF2B1}"/>
              </a:ext>
            </a:extLst>
          </p:cNvPr>
          <p:cNvSpPr>
            <a:spLocks noGrp="1"/>
          </p:cNvSpPr>
          <p:nvPr>
            <p:ph type="title"/>
          </p:nvPr>
        </p:nvSpPr>
        <p:spPr>
          <a:xfrm>
            <a:off x="5648294" y="914400"/>
            <a:ext cx="6120000" cy="3536475"/>
          </a:xfrm>
        </p:spPr>
        <p:txBody>
          <a:bodyPr/>
          <a:lstStyle>
            <a:lvl1pPr>
              <a:defRPr sz="6600">
                <a:solidFill>
                  <a:schemeClr val="accent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78D4FC1C-A790-0ED1-CE7F-3D5A2B8827F2}"/>
              </a:ext>
            </a:extLst>
          </p:cNvPr>
          <p:cNvSpPr>
            <a:spLocks noGrp="1"/>
          </p:cNvSpPr>
          <p:nvPr>
            <p:ph type="dt" sz="half" idx="10"/>
          </p:nvPr>
        </p:nvSpPr>
        <p:spPr/>
        <p:txBody>
          <a:bodyPr/>
          <a:lstStyle>
            <a:lvl1pPr>
              <a:defRPr>
                <a:solidFill>
                  <a:schemeClr val="tx1">
                    <a:lumMod val="65000"/>
                    <a:lumOff val="35000"/>
                  </a:schemeClr>
                </a:solidFill>
              </a:defRPr>
            </a:lvl1pPr>
          </a:lstStyle>
          <a:p>
            <a:fld id="{CE62D3A1-D7B4-473D-BCAB-907B8094505D}" type="datetime1">
              <a:rPr lang="en-US" smtClean="0"/>
              <a:t>6/24/2025</a:t>
            </a:fld>
            <a:endParaRPr/>
          </a:p>
        </p:txBody>
      </p:sp>
      <p:sp>
        <p:nvSpPr>
          <p:cNvPr id="4" name="Footer Placeholder 3">
            <a:extLst>
              <a:ext uri="{FF2B5EF4-FFF2-40B4-BE49-F238E27FC236}">
                <a16:creationId xmlns:a16="http://schemas.microsoft.com/office/drawing/2014/main" id="{D3D94357-956B-B579-427D-E014784DE3D8}"/>
              </a:ext>
            </a:extLst>
          </p:cNvPr>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5" name="Slide Number Placeholder 4">
            <a:extLst>
              <a:ext uri="{FF2B5EF4-FFF2-40B4-BE49-F238E27FC236}">
                <a16:creationId xmlns:a16="http://schemas.microsoft.com/office/drawing/2014/main" id="{94A6DE3F-01B3-5901-A066-8552D2CA506E}"/>
              </a:ext>
            </a:extLst>
          </p:cNvPr>
          <p:cNvSpPr>
            <a:spLocks noGrp="1"/>
          </p:cNvSpPr>
          <p:nvPr>
            <p:ph type="sldNum" sz="quarter" idx="12"/>
          </p:nvPr>
        </p:nvSpPr>
        <p:spPr/>
        <p:txBody>
          <a:bodyPr/>
          <a:lstStyle>
            <a:lvl1pPr>
              <a:defRPr>
                <a:solidFill>
                  <a:schemeClr val="tx1">
                    <a:lumMod val="65000"/>
                    <a:lumOff val="35000"/>
                  </a:schemeClr>
                </a:solidFill>
              </a:defRPr>
            </a:lvl1pPr>
          </a:lstStyle>
          <a:p>
            <a:fld id="{565A54F4-DB31-4FC5-B748-3F06867349C3}" type="slidenum">
              <a:rPr/>
              <a:pPr/>
              <a:t>‹#›</a:t>
            </a:fld>
            <a:endParaRPr/>
          </a:p>
        </p:txBody>
      </p:sp>
      <p:sp>
        <p:nvSpPr>
          <p:cNvPr id="6" name="Text Placeholder 2">
            <a:extLst>
              <a:ext uri="{FF2B5EF4-FFF2-40B4-BE49-F238E27FC236}">
                <a16:creationId xmlns:a16="http://schemas.microsoft.com/office/drawing/2014/main" id="{9738A275-66E6-ED2F-68E9-01E9A9E6E94F}"/>
              </a:ext>
            </a:extLst>
          </p:cNvPr>
          <p:cNvSpPr>
            <a:spLocks noGrp="1"/>
          </p:cNvSpPr>
          <p:nvPr>
            <p:ph type="body" idx="1" hasCustomPrompt="1"/>
          </p:nvPr>
        </p:nvSpPr>
        <p:spPr>
          <a:xfrm>
            <a:off x="5648295" y="4726213"/>
            <a:ext cx="6120000" cy="731520"/>
          </a:xfrm>
        </p:spPr>
        <p:txBody>
          <a:bodyPr/>
          <a:lstStyle>
            <a:lvl1pPr marL="0" indent="0">
              <a:spcBef>
                <a:spcPts val="0"/>
              </a:spcBef>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Subtitle text (optional)</a:t>
            </a:r>
          </a:p>
        </p:txBody>
      </p:sp>
    </p:spTree>
    <p:extLst>
      <p:ext uri="{BB962C8B-B14F-4D97-AF65-F5344CB8AC3E}">
        <p14:creationId xmlns:p14="http://schemas.microsoft.com/office/powerpoint/2010/main" val="312916954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E1345D-C5A3-E2A3-83E1-E46CE7B79475}"/>
              </a:ext>
            </a:extLst>
          </p:cNvPr>
          <p:cNvSpPr txBox="1"/>
          <p:nvPr/>
        </p:nvSpPr>
        <p:spPr>
          <a:xfrm>
            <a:off x="1295400" y="228600"/>
            <a:ext cx="7772400" cy="6400800"/>
          </a:xfrm>
          <a:prstGeom prst="rect">
            <a:avLst/>
          </a:prstGeom>
          <a:noFill/>
        </p:spPr>
        <p:txBody>
          <a:bodyPr wrap="square" lIns="0" tIns="0" rIns="0" bIns="0" rtlCol="0" anchor="ctr">
            <a:noAutofit/>
          </a:bodyPr>
          <a:lstStyle/>
          <a:p>
            <a:pPr algn="l">
              <a:lnSpc>
                <a:spcPct val="90000"/>
              </a:lnSpc>
            </a:pPr>
            <a:r>
              <a:rPr sz="10500">
                <a:solidFill>
                  <a:schemeClr val="tx1">
                    <a:lumMod val="65000"/>
                    <a:lumOff val="35000"/>
                  </a:schemeClr>
                </a:solidFill>
              </a:rPr>
              <a:t>PICTURES WITH TEXT LAYOUTS FOLLOW</a:t>
            </a:r>
          </a:p>
        </p:txBody>
      </p:sp>
      <p:sp>
        <p:nvSpPr>
          <p:cNvPr id="9" name="Graphic 7" descr="Caret Right with solid fill">
            <a:extLst>
              <a:ext uri="{FF2B5EF4-FFF2-40B4-BE49-F238E27FC236}">
                <a16:creationId xmlns:a16="http://schemas.microsoft.com/office/drawing/2014/main" id="{9FAED20B-BDBF-6C9D-5D48-472C06C589E0}"/>
              </a:ext>
            </a:extLst>
          </p:cNvPr>
          <p:cNvSpPr/>
          <p:nvPr/>
        </p:nvSpPr>
        <p:spPr>
          <a:xfrm>
            <a:off x="9372600" y="1600200"/>
            <a:ext cx="2100852" cy="3653378"/>
          </a:xfrm>
          <a:custGeom>
            <a:avLst/>
            <a:gdLst>
              <a:gd name="connsiteX0" fmla="*/ 134747 w 1031684"/>
              <a:gd name="connsiteY0" fmla="*/ 1794097 h 1794097"/>
              <a:gd name="connsiteX1" fmla="*/ 32 w 1031684"/>
              <a:gd name="connsiteY1" fmla="*/ 1659414 h 1794097"/>
              <a:gd name="connsiteX2" fmla="*/ 762286 w 1031684"/>
              <a:gd name="connsiteY2" fmla="*/ 897160 h 1794097"/>
              <a:gd name="connsiteX3" fmla="*/ 0 w 1031684"/>
              <a:gd name="connsiteY3" fmla="*/ 134684 h 1794097"/>
              <a:gd name="connsiteX4" fmla="*/ 134715 w 1031684"/>
              <a:gd name="connsiteY4" fmla="*/ 0 h 1794097"/>
              <a:gd name="connsiteX5" fmla="*/ 1031684 w 1031684"/>
              <a:gd name="connsiteY5" fmla="*/ 897160 h 1794097"/>
              <a:gd name="connsiteX6" fmla="*/ 134747 w 1031684"/>
              <a:gd name="connsiteY6" fmla="*/ 1794097 h 179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684" h="1794097">
                <a:moveTo>
                  <a:pt x="134747" y="1794097"/>
                </a:moveTo>
                <a:lnTo>
                  <a:pt x="32" y="1659414"/>
                </a:lnTo>
                <a:lnTo>
                  <a:pt x="762286" y="897160"/>
                </a:lnTo>
                <a:lnTo>
                  <a:pt x="0" y="134684"/>
                </a:lnTo>
                <a:lnTo>
                  <a:pt x="134715" y="0"/>
                </a:lnTo>
                <a:lnTo>
                  <a:pt x="1031684" y="897160"/>
                </a:lnTo>
                <a:lnTo>
                  <a:pt x="134747" y="1794097"/>
                </a:lnTo>
                <a:close/>
              </a:path>
            </a:pathLst>
          </a:custGeom>
          <a:solidFill>
            <a:srgbClr val="FFFFFF"/>
          </a:solidFill>
          <a:ln w="31750" cap="flat">
            <a:noFill/>
            <a:prstDash val="solid"/>
            <a:miter/>
          </a:ln>
        </p:spPr>
        <p:txBody>
          <a:bodyPr rtlCol="0" anchor="ctr"/>
          <a:lstStyle/>
          <a:p>
            <a:endParaRPr/>
          </a:p>
        </p:txBody>
      </p:sp>
    </p:spTree>
    <p:extLst>
      <p:ext uri="{BB962C8B-B14F-4D97-AF65-F5344CB8AC3E}">
        <p14:creationId xmlns:p14="http://schemas.microsoft.com/office/powerpoint/2010/main" val="1429222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ext with Picture Righ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6E05BDD-1EE5-EDF3-BC13-7E7F620F7E1F}"/>
              </a:ext>
            </a:extLst>
          </p:cNvPr>
          <p:cNvSpPr>
            <a:spLocks noGrp="1"/>
          </p:cNvSpPr>
          <p:nvPr>
            <p:ph type="pic" sz="quarter" idx="15" hasCustomPrompt="1"/>
          </p:nvPr>
        </p:nvSpPr>
        <p:spPr>
          <a:xfrm>
            <a:off x="6096000" y="0"/>
            <a:ext cx="6096000" cy="6858000"/>
          </a:xfrm>
          <a:solidFill>
            <a:srgbClr val="D9D9D9"/>
          </a:solidFill>
        </p:spPr>
        <p:txBody>
          <a:bodyPr lIns="2834640" tIns="3749040" rIns="365760"/>
          <a:lstStyle>
            <a:lvl1pPr marL="0" indent="0">
              <a:buNone/>
              <a:defRPr>
                <a:solidFill>
                  <a:schemeClr val="bg1">
                    <a:lumMod val="65000"/>
                    <a:lumOff val="35000"/>
                  </a:schemeClr>
                </a:solidFill>
              </a:defRPr>
            </a:lvl1pPr>
          </a:lstStyle>
          <a:p>
            <a:r>
              <a:t>Click icon to insert picture</a:t>
            </a:r>
            <a:br>
              <a:rPr/>
            </a:br>
            <a:r>
              <a:t>(minimum recommended size for half slide image is 640 x 720 pixels)</a:t>
            </a:r>
          </a:p>
        </p:txBody>
      </p:sp>
      <p:sp>
        <p:nvSpPr>
          <p:cNvPr id="21" name="Title 20">
            <a:extLst>
              <a:ext uri="{FF2B5EF4-FFF2-40B4-BE49-F238E27FC236}">
                <a16:creationId xmlns:a16="http://schemas.microsoft.com/office/drawing/2014/main" id="{EFCBD63D-6959-AC97-1AFE-0CD1FD4F18FD}"/>
              </a:ext>
            </a:extLst>
          </p:cNvPr>
          <p:cNvSpPr>
            <a:spLocks noGrp="1"/>
          </p:cNvSpPr>
          <p:nvPr>
            <p:ph type="title" hasCustomPrompt="1"/>
          </p:nvPr>
        </p:nvSpPr>
        <p:spPr>
          <a:xfrm>
            <a:off x="0" y="0"/>
            <a:ext cx="8526363" cy="6858000"/>
          </a:xfrm>
          <a:blipFill>
            <a:blip r:embed="rId2">
              <a:extLst>
                <a:ext uri="{96DAC541-7B7A-43D3-8B79-37D633B846F1}">
                  <asvg:svgBlip xmlns:asvg="http://schemas.microsoft.com/office/drawing/2016/SVG/main" r:embed="rId3"/>
                </a:ext>
              </a:extLst>
            </a:blip>
            <a:stretch>
              <a:fillRect/>
            </a:stretch>
          </a:blipFill>
        </p:spPr>
        <p:txBody>
          <a:bodyPr lIns="365760" tIns="548640" rIns="457200" anchor="t"/>
          <a:lstStyle>
            <a:lvl1pPr>
              <a:defRPr sz="6600">
                <a:solidFill>
                  <a:schemeClr val="tx1"/>
                </a:solidFill>
              </a:defRPr>
            </a:lvl1pPr>
          </a:lstStyle>
          <a:p>
            <a:r>
              <a:t>Enter title</a:t>
            </a:r>
          </a:p>
        </p:txBody>
      </p:sp>
      <p:sp>
        <p:nvSpPr>
          <p:cNvPr id="3" name="Date Placeholder 2">
            <a:extLst>
              <a:ext uri="{FF2B5EF4-FFF2-40B4-BE49-F238E27FC236}">
                <a16:creationId xmlns:a16="http://schemas.microsoft.com/office/drawing/2014/main" id="{A434C10C-C1DA-9074-5DBA-FC24CB509ED4}"/>
              </a:ext>
            </a:extLst>
          </p:cNvPr>
          <p:cNvSpPr>
            <a:spLocks noGrp="1"/>
          </p:cNvSpPr>
          <p:nvPr>
            <p:ph type="dt" sz="half" idx="10"/>
          </p:nvPr>
        </p:nvSpPr>
        <p:spPr/>
        <p:txBody>
          <a:bodyPr/>
          <a:lstStyle/>
          <a:p>
            <a:fld id="{BDF9A5CA-BA52-408B-B520-1F0739646E4C}" type="datetime1">
              <a:rPr lang="en-US" smtClean="0"/>
              <a:t>6/24/2025</a:t>
            </a:fld>
            <a:endParaRPr/>
          </a:p>
        </p:txBody>
      </p:sp>
      <p:sp>
        <p:nvSpPr>
          <p:cNvPr id="4" name="Footer Placeholder 3">
            <a:extLst>
              <a:ext uri="{FF2B5EF4-FFF2-40B4-BE49-F238E27FC236}">
                <a16:creationId xmlns:a16="http://schemas.microsoft.com/office/drawing/2014/main" id="{2F245904-B0A9-C239-C854-BE54DA56C1D7}"/>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A3691E85-09A8-EA0A-7CFE-87B4A8E446E9}"/>
              </a:ext>
            </a:extLst>
          </p:cNvPr>
          <p:cNvSpPr>
            <a:spLocks noGrp="1"/>
          </p:cNvSpPr>
          <p:nvPr>
            <p:ph type="sldNum" sz="quarter" idx="12"/>
          </p:nvPr>
        </p:nvSpPr>
        <p:spPr/>
        <p:txBody>
          <a:bodyPr/>
          <a:lstStyle/>
          <a:p>
            <a:fld id="{565A54F4-DB31-4FC5-B748-3F06867349C3}" type="slidenum">
              <a:rPr/>
              <a:pPr/>
              <a:t>‹#›</a:t>
            </a:fld>
            <a:endParaRPr/>
          </a:p>
        </p:txBody>
      </p:sp>
      <p:sp>
        <p:nvSpPr>
          <p:cNvPr id="7" name="Text Placeholder 6">
            <a:extLst>
              <a:ext uri="{FF2B5EF4-FFF2-40B4-BE49-F238E27FC236}">
                <a16:creationId xmlns:a16="http://schemas.microsoft.com/office/drawing/2014/main" id="{0D695835-21F5-40D8-8460-7E678F03499D}"/>
              </a:ext>
            </a:extLst>
          </p:cNvPr>
          <p:cNvSpPr>
            <a:spLocks noGrp="1"/>
          </p:cNvSpPr>
          <p:nvPr>
            <p:ph type="body" sz="quarter" idx="13" hasCustomPrompt="1"/>
          </p:nvPr>
        </p:nvSpPr>
        <p:spPr>
          <a:xfrm>
            <a:off x="381000" y="1817687"/>
            <a:ext cx="6705598" cy="4213248"/>
          </a:xfrm>
        </p:spPr>
        <p:txBody>
          <a:bodyPr/>
          <a:lstStyle>
            <a:lvl1pPr>
              <a:defRPr/>
            </a:lvl1pPr>
          </a:lstStyle>
          <a:p>
            <a:pPr lvl="0"/>
            <a:r>
              <a:t>Click to enter text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387435452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with Picture Lef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26E05BDD-1EE5-EDF3-BC13-7E7F620F7E1F}"/>
              </a:ext>
            </a:extLst>
          </p:cNvPr>
          <p:cNvSpPr>
            <a:spLocks noGrp="1"/>
          </p:cNvSpPr>
          <p:nvPr>
            <p:ph type="pic" sz="quarter" idx="15" hasCustomPrompt="1"/>
          </p:nvPr>
        </p:nvSpPr>
        <p:spPr>
          <a:xfrm>
            <a:off x="0" y="0"/>
            <a:ext cx="6096000" cy="6858000"/>
          </a:xfrm>
          <a:solidFill>
            <a:srgbClr val="D9D9D9"/>
          </a:solidFill>
        </p:spPr>
        <p:txBody>
          <a:bodyPr lIns="365760" tIns="3749040" rIns="3017520"/>
          <a:lstStyle>
            <a:lvl1pPr marL="0" indent="0">
              <a:buNone/>
              <a:defRPr>
                <a:solidFill>
                  <a:schemeClr val="bg1">
                    <a:lumMod val="65000"/>
                    <a:lumOff val="35000"/>
                  </a:schemeClr>
                </a:solidFill>
              </a:defRPr>
            </a:lvl1pPr>
          </a:lstStyle>
          <a:p>
            <a:r>
              <a:t>Click icon to insert picture</a:t>
            </a:r>
            <a:br>
              <a:rPr/>
            </a:br>
            <a:r>
              <a:t>(minimum recommended size for half slide image is 640 x 720 pixels)</a:t>
            </a:r>
          </a:p>
        </p:txBody>
      </p:sp>
      <p:sp>
        <p:nvSpPr>
          <p:cNvPr id="21" name="Title 20">
            <a:extLst>
              <a:ext uri="{FF2B5EF4-FFF2-40B4-BE49-F238E27FC236}">
                <a16:creationId xmlns:a16="http://schemas.microsoft.com/office/drawing/2014/main" id="{EFCBD63D-6959-AC97-1AFE-0CD1FD4F18FD}"/>
              </a:ext>
            </a:extLst>
          </p:cNvPr>
          <p:cNvSpPr>
            <a:spLocks noGrp="1"/>
          </p:cNvSpPr>
          <p:nvPr>
            <p:ph type="title" hasCustomPrompt="1"/>
          </p:nvPr>
        </p:nvSpPr>
        <p:spPr>
          <a:xfrm>
            <a:off x="3665637" y="0"/>
            <a:ext cx="8526365" cy="6858000"/>
          </a:xfrm>
          <a:blipFill>
            <a:blip r:embed="rId2">
              <a:extLst>
                <a:ext uri="{96DAC541-7B7A-43D3-8B79-37D633B846F1}">
                  <asvg:svgBlip xmlns:asvg="http://schemas.microsoft.com/office/drawing/2016/SVG/main" r:embed="rId3"/>
                </a:ext>
              </a:extLst>
            </a:blip>
            <a:stretch>
              <a:fillRect/>
            </a:stretch>
          </a:blipFill>
        </p:spPr>
        <p:txBody>
          <a:bodyPr lIns="1554480" tIns="914400" rIns="457200" anchor="t"/>
          <a:lstStyle>
            <a:lvl1pPr algn="r">
              <a:defRPr sz="7200">
                <a:solidFill>
                  <a:schemeClr val="tx1"/>
                </a:solidFill>
              </a:defRPr>
            </a:lvl1pPr>
          </a:lstStyle>
          <a:p>
            <a:r>
              <a:t>Enter title</a:t>
            </a:r>
          </a:p>
        </p:txBody>
      </p:sp>
      <p:sp>
        <p:nvSpPr>
          <p:cNvPr id="3" name="Date Placeholder 2">
            <a:extLst>
              <a:ext uri="{FF2B5EF4-FFF2-40B4-BE49-F238E27FC236}">
                <a16:creationId xmlns:a16="http://schemas.microsoft.com/office/drawing/2014/main" id="{A434C10C-C1DA-9074-5DBA-FC24CB509ED4}"/>
              </a:ext>
            </a:extLst>
          </p:cNvPr>
          <p:cNvSpPr>
            <a:spLocks noGrp="1"/>
          </p:cNvSpPr>
          <p:nvPr>
            <p:ph type="dt" sz="half" idx="10"/>
          </p:nvPr>
        </p:nvSpPr>
        <p:spPr/>
        <p:txBody>
          <a:bodyPr/>
          <a:lstStyle/>
          <a:p>
            <a:fld id="{D69607C6-A493-4416-9B4D-D058AB29BAF4}" type="datetime1">
              <a:rPr lang="en-US" smtClean="0"/>
              <a:t>6/24/2025</a:t>
            </a:fld>
            <a:endParaRPr/>
          </a:p>
        </p:txBody>
      </p:sp>
      <p:sp>
        <p:nvSpPr>
          <p:cNvPr id="4" name="Footer Placeholder 3">
            <a:extLst>
              <a:ext uri="{FF2B5EF4-FFF2-40B4-BE49-F238E27FC236}">
                <a16:creationId xmlns:a16="http://schemas.microsoft.com/office/drawing/2014/main" id="{2F245904-B0A9-C239-C854-BE54DA56C1D7}"/>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A3691E85-09A8-EA0A-7CFE-87B4A8E446E9}"/>
              </a:ext>
            </a:extLst>
          </p:cNvPr>
          <p:cNvSpPr>
            <a:spLocks noGrp="1"/>
          </p:cNvSpPr>
          <p:nvPr>
            <p:ph type="sldNum" sz="quarter" idx="12"/>
          </p:nvPr>
        </p:nvSpPr>
        <p:spPr/>
        <p:txBody>
          <a:bodyPr/>
          <a:lstStyle/>
          <a:p>
            <a:fld id="{565A54F4-DB31-4FC5-B748-3F06867349C3}" type="slidenum">
              <a:rPr/>
              <a:pPr/>
              <a:t>‹#›</a:t>
            </a:fld>
            <a:endParaRPr/>
          </a:p>
        </p:txBody>
      </p:sp>
      <p:sp>
        <p:nvSpPr>
          <p:cNvPr id="9" name="Text Placeholder 8">
            <a:extLst>
              <a:ext uri="{FF2B5EF4-FFF2-40B4-BE49-F238E27FC236}">
                <a16:creationId xmlns:a16="http://schemas.microsoft.com/office/drawing/2014/main" id="{4BB9CCB9-BBB5-83D6-0C8F-0FD6F7FBC719}"/>
              </a:ext>
            </a:extLst>
          </p:cNvPr>
          <p:cNvSpPr>
            <a:spLocks noGrp="1"/>
          </p:cNvSpPr>
          <p:nvPr>
            <p:ph type="body" sz="quarter" idx="16" hasCustomPrompt="1"/>
          </p:nvPr>
        </p:nvSpPr>
        <p:spPr>
          <a:xfrm>
            <a:off x="6096000" y="2133600"/>
            <a:ext cx="5715000" cy="731520"/>
          </a:xfrm>
        </p:spPr>
        <p:txBody>
          <a:bodyPr/>
          <a:lstStyle>
            <a:lvl1pPr marL="0" indent="0" algn="r">
              <a:spcBef>
                <a:spcPts val="0"/>
              </a:spcBef>
              <a:buNone/>
              <a:defRPr sz="2000"/>
            </a:lvl1pPr>
            <a:lvl2pPr marL="318452" indent="0" algn="r">
              <a:spcBef>
                <a:spcPts val="0"/>
              </a:spcBef>
              <a:buNone/>
              <a:defRPr sz="2000"/>
            </a:lvl2pPr>
            <a:lvl3pPr marL="640080" indent="0" algn="r">
              <a:spcBef>
                <a:spcPts val="0"/>
              </a:spcBef>
              <a:buNone/>
              <a:defRPr sz="2000"/>
            </a:lvl3pPr>
            <a:lvl4pPr marL="914400" indent="0" algn="r">
              <a:spcBef>
                <a:spcPts val="0"/>
              </a:spcBef>
              <a:buNone/>
              <a:defRPr sz="2000"/>
            </a:lvl4pPr>
            <a:lvl5pPr marL="1225296" indent="0" algn="r">
              <a:spcBef>
                <a:spcPts val="0"/>
              </a:spcBef>
              <a:buNone/>
              <a:defRPr sz="2000"/>
            </a:lvl5pPr>
            <a:lvl6pPr marL="1225296" indent="0" algn="r">
              <a:spcBef>
                <a:spcPts val="0"/>
              </a:spcBef>
              <a:buNone/>
              <a:defRPr sz="2000"/>
            </a:lvl6pPr>
            <a:lvl7pPr marL="1225296" indent="0" algn="r">
              <a:spcBef>
                <a:spcPts val="0"/>
              </a:spcBef>
              <a:buNone/>
              <a:defRPr sz="2000"/>
            </a:lvl7pPr>
            <a:lvl8pPr marL="1225296" indent="0" algn="r">
              <a:spcBef>
                <a:spcPts val="0"/>
              </a:spcBef>
              <a:buNone/>
              <a:defRPr sz="2000"/>
            </a:lvl8pPr>
          </a:lstStyle>
          <a:p>
            <a:pPr lvl="0"/>
            <a:r>
              <a:t>Subtitle text (optional)</a:t>
            </a:r>
          </a:p>
        </p:txBody>
      </p:sp>
    </p:spTree>
    <p:extLst>
      <p:ext uri="{BB962C8B-B14F-4D97-AF65-F5344CB8AC3E}">
        <p14:creationId xmlns:p14="http://schemas.microsoft.com/office/powerpoint/2010/main" val="7270631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 Pic White Text">
    <p:bg>
      <p:bgRef idx="1001">
        <a:schemeClr val="bg1"/>
      </p:bgRef>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063B0184-B4C2-D1A0-2B05-6A99953A83BD}"/>
              </a:ext>
            </a:extLst>
          </p:cNvPr>
          <p:cNvSpPr>
            <a:spLocks noGrp="1"/>
          </p:cNvSpPr>
          <p:nvPr>
            <p:ph type="pic" sz="quarter" idx="13" hasCustomPrompt="1"/>
          </p:nvPr>
        </p:nvSpPr>
        <p:spPr>
          <a:xfrm>
            <a:off x="0" y="0"/>
            <a:ext cx="12192000" cy="6858000"/>
          </a:xfrm>
          <a:solidFill>
            <a:srgbClr val="969696"/>
          </a:solidFill>
          <a:ln>
            <a:noFill/>
          </a:ln>
        </p:spPr>
        <p:txBody>
          <a:bodyPr lIns="6400800" tIns="3200400">
            <a:normAutofit/>
          </a:bodyPr>
          <a:lstStyle>
            <a:lvl1pPr marL="0" indent="0" algn="l">
              <a:spcBef>
                <a:spcPts val="0"/>
              </a:spcBef>
              <a:buNone/>
              <a:defRPr sz="1600">
                <a:solidFill>
                  <a:schemeClr val="tx1"/>
                </a:solidFill>
              </a:defRPr>
            </a:lvl1pPr>
          </a:lstStyle>
          <a:p>
            <a:r>
              <a:t>Click icon to insert picture (dark background)</a:t>
            </a:r>
            <a:br>
              <a:rPr/>
            </a:br>
            <a:r>
              <a:t>(minimum recommended size for </a:t>
            </a:r>
            <a:br>
              <a:rPr/>
            </a:br>
            <a:r>
              <a:t>full slide image is 1280 x 720 pixels)</a:t>
            </a:r>
          </a:p>
        </p:txBody>
      </p:sp>
      <p:sp>
        <p:nvSpPr>
          <p:cNvPr id="2" name="Title 1">
            <a:extLst>
              <a:ext uri="{FF2B5EF4-FFF2-40B4-BE49-F238E27FC236}">
                <a16:creationId xmlns:a16="http://schemas.microsoft.com/office/drawing/2014/main" id="{86F2C9A0-7D14-8E41-931D-BB183E2C2EF0}"/>
              </a:ext>
            </a:extLst>
          </p:cNvPr>
          <p:cNvSpPr>
            <a:spLocks noGrp="1"/>
          </p:cNvSpPr>
          <p:nvPr>
            <p:ph type="title" hasCustomPrompt="1"/>
          </p:nvPr>
        </p:nvSpPr>
        <p:spPr>
          <a:xfrm>
            <a:off x="851585" y="943780"/>
            <a:ext cx="5015815" cy="656420"/>
          </a:xfrm>
        </p:spPr>
        <p:txBody>
          <a:bodyPr anchor="t"/>
          <a:lstStyle>
            <a:lvl1pPr>
              <a:defRPr sz="4000">
                <a:solidFill>
                  <a:schemeClr val="tx1"/>
                </a:solidFill>
              </a:defRPr>
            </a:lvl1pPr>
          </a:lstStyle>
          <a:p>
            <a:r>
              <a:t>Enter title</a:t>
            </a:r>
          </a:p>
        </p:txBody>
      </p:sp>
      <p:sp>
        <p:nvSpPr>
          <p:cNvPr id="3" name="Date Placeholder 2">
            <a:extLst>
              <a:ext uri="{FF2B5EF4-FFF2-40B4-BE49-F238E27FC236}">
                <a16:creationId xmlns:a16="http://schemas.microsoft.com/office/drawing/2014/main" id="{A9BE17E6-CF49-2B90-B7C4-6CF7BB70900B}"/>
              </a:ext>
            </a:extLst>
          </p:cNvPr>
          <p:cNvSpPr>
            <a:spLocks noGrp="1"/>
          </p:cNvSpPr>
          <p:nvPr>
            <p:ph type="dt" sz="half" idx="10"/>
          </p:nvPr>
        </p:nvSpPr>
        <p:spPr/>
        <p:txBody>
          <a:bodyPr/>
          <a:lstStyle/>
          <a:p>
            <a:fld id="{B143ADB1-1B19-498C-9891-6D81D9301D51}" type="datetime1">
              <a:rPr lang="en-US" smtClean="0"/>
              <a:t>6/24/2025</a:t>
            </a:fld>
            <a:endParaRPr/>
          </a:p>
        </p:txBody>
      </p:sp>
      <p:sp>
        <p:nvSpPr>
          <p:cNvPr id="4" name="Footer Placeholder 3">
            <a:extLst>
              <a:ext uri="{FF2B5EF4-FFF2-40B4-BE49-F238E27FC236}">
                <a16:creationId xmlns:a16="http://schemas.microsoft.com/office/drawing/2014/main" id="{39D205E7-3A6B-B079-DB2B-6383BE534F64}"/>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F90A52FA-0F12-8AB9-769E-7B9624DEE2CA}"/>
              </a:ext>
            </a:extLst>
          </p:cNvPr>
          <p:cNvSpPr>
            <a:spLocks noGrp="1"/>
          </p:cNvSpPr>
          <p:nvPr>
            <p:ph type="sldNum" sz="quarter" idx="12"/>
          </p:nvPr>
        </p:nvSpPr>
        <p:spPr/>
        <p:txBody>
          <a:bodyPr/>
          <a:lstStyle/>
          <a:p>
            <a:fld id="{565A54F4-DB31-4FC5-B748-3F06867349C3}" type="slidenum">
              <a:rPr/>
              <a:pPr/>
              <a:t>‹#›</a:t>
            </a:fld>
            <a:endParaRPr/>
          </a:p>
        </p:txBody>
      </p:sp>
      <p:sp>
        <p:nvSpPr>
          <p:cNvPr id="8" name="Text Placeholder 7">
            <a:extLst>
              <a:ext uri="{FF2B5EF4-FFF2-40B4-BE49-F238E27FC236}">
                <a16:creationId xmlns:a16="http://schemas.microsoft.com/office/drawing/2014/main" id="{90E05A65-0716-95B3-30F5-8DFC8D9C34B9}"/>
              </a:ext>
            </a:extLst>
          </p:cNvPr>
          <p:cNvSpPr>
            <a:spLocks noGrp="1"/>
          </p:cNvSpPr>
          <p:nvPr>
            <p:ph type="body" sz="quarter" idx="14" hasCustomPrompt="1"/>
          </p:nvPr>
        </p:nvSpPr>
        <p:spPr>
          <a:xfrm>
            <a:off x="851584" y="1705780"/>
            <a:ext cx="5015816" cy="1723220"/>
          </a:xfrm>
        </p:spPr>
        <p:txBody>
          <a:bodyPr/>
          <a:lstStyle>
            <a:lvl1pPr>
              <a:defRPr/>
            </a:lvl1pPr>
          </a:lstStyle>
          <a:p>
            <a:pPr lvl="0"/>
            <a:r>
              <a:t>Click to enter text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060931903"/>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ull Pic Dark Text">
    <p:bg>
      <p:bgRef idx="1001">
        <a:schemeClr val="bg1"/>
      </p:bgRef>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063B0184-B4C2-D1A0-2B05-6A99953A83BD}"/>
              </a:ext>
            </a:extLst>
          </p:cNvPr>
          <p:cNvSpPr>
            <a:spLocks noGrp="1"/>
          </p:cNvSpPr>
          <p:nvPr>
            <p:ph type="pic" sz="quarter" idx="13" hasCustomPrompt="1"/>
          </p:nvPr>
        </p:nvSpPr>
        <p:spPr>
          <a:xfrm>
            <a:off x="0" y="0"/>
            <a:ext cx="12192000" cy="6858000"/>
          </a:xfrm>
          <a:solidFill>
            <a:srgbClr val="D9D9D9"/>
          </a:solidFill>
          <a:ln>
            <a:noFill/>
          </a:ln>
        </p:spPr>
        <p:txBody>
          <a:bodyPr lIns="6400800" tIns="3200400">
            <a:normAutofit/>
          </a:bodyPr>
          <a:lstStyle>
            <a:lvl1pPr marL="0" indent="0" algn="l">
              <a:spcBef>
                <a:spcPts val="0"/>
              </a:spcBef>
              <a:buNone/>
              <a:defRPr sz="1600">
                <a:solidFill>
                  <a:schemeClr val="tx1"/>
                </a:solidFill>
              </a:defRPr>
            </a:lvl1pPr>
          </a:lstStyle>
          <a:p>
            <a:r>
              <a:t>Click icon to insert picture (dark background)</a:t>
            </a:r>
            <a:br>
              <a:rPr/>
            </a:br>
            <a:r>
              <a:t>(minimum recommended size for </a:t>
            </a:r>
            <a:br>
              <a:rPr/>
            </a:br>
            <a:r>
              <a:t>full slide image is 1280 x 720 pixels)</a:t>
            </a:r>
          </a:p>
        </p:txBody>
      </p:sp>
      <p:sp>
        <p:nvSpPr>
          <p:cNvPr id="2" name="Title 1">
            <a:extLst>
              <a:ext uri="{FF2B5EF4-FFF2-40B4-BE49-F238E27FC236}">
                <a16:creationId xmlns:a16="http://schemas.microsoft.com/office/drawing/2014/main" id="{86F2C9A0-7D14-8E41-931D-BB183E2C2EF0}"/>
              </a:ext>
            </a:extLst>
          </p:cNvPr>
          <p:cNvSpPr>
            <a:spLocks noGrp="1"/>
          </p:cNvSpPr>
          <p:nvPr>
            <p:ph type="title" hasCustomPrompt="1"/>
          </p:nvPr>
        </p:nvSpPr>
        <p:spPr>
          <a:xfrm>
            <a:off x="851585" y="943780"/>
            <a:ext cx="5015815" cy="656420"/>
          </a:xfrm>
        </p:spPr>
        <p:txBody>
          <a:bodyPr anchor="t"/>
          <a:lstStyle>
            <a:lvl1pPr>
              <a:defRPr sz="4000">
                <a:solidFill>
                  <a:srgbClr val="4F2170"/>
                </a:solidFill>
              </a:defRPr>
            </a:lvl1pPr>
          </a:lstStyle>
          <a:p>
            <a:r>
              <a:t>Enter title</a:t>
            </a:r>
          </a:p>
        </p:txBody>
      </p:sp>
      <p:sp>
        <p:nvSpPr>
          <p:cNvPr id="3" name="Date Placeholder 2">
            <a:extLst>
              <a:ext uri="{FF2B5EF4-FFF2-40B4-BE49-F238E27FC236}">
                <a16:creationId xmlns:a16="http://schemas.microsoft.com/office/drawing/2014/main" id="{A9BE17E6-CF49-2B90-B7C4-6CF7BB70900B}"/>
              </a:ext>
            </a:extLst>
          </p:cNvPr>
          <p:cNvSpPr>
            <a:spLocks noGrp="1"/>
          </p:cNvSpPr>
          <p:nvPr>
            <p:ph type="dt" sz="half" idx="10"/>
          </p:nvPr>
        </p:nvSpPr>
        <p:spPr/>
        <p:txBody>
          <a:bodyPr/>
          <a:lstStyle/>
          <a:p>
            <a:fld id="{A67AECC6-717D-413D-8565-E8BC214706AB}" type="datetime1">
              <a:rPr lang="en-US" smtClean="0"/>
              <a:t>6/24/2025</a:t>
            </a:fld>
            <a:endParaRPr/>
          </a:p>
        </p:txBody>
      </p:sp>
      <p:sp>
        <p:nvSpPr>
          <p:cNvPr id="4" name="Footer Placeholder 3">
            <a:extLst>
              <a:ext uri="{FF2B5EF4-FFF2-40B4-BE49-F238E27FC236}">
                <a16:creationId xmlns:a16="http://schemas.microsoft.com/office/drawing/2014/main" id="{39D205E7-3A6B-B079-DB2B-6383BE534F64}"/>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F90A52FA-0F12-8AB9-769E-7B9624DEE2CA}"/>
              </a:ext>
            </a:extLst>
          </p:cNvPr>
          <p:cNvSpPr>
            <a:spLocks noGrp="1"/>
          </p:cNvSpPr>
          <p:nvPr>
            <p:ph type="sldNum" sz="quarter" idx="12"/>
          </p:nvPr>
        </p:nvSpPr>
        <p:spPr/>
        <p:txBody>
          <a:bodyPr/>
          <a:lstStyle/>
          <a:p>
            <a:fld id="{565A54F4-DB31-4FC5-B748-3F06867349C3}" type="slidenum">
              <a:rPr/>
              <a:pPr/>
              <a:t>‹#›</a:t>
            </a:fld>
            <a:endParaRPr/>
          </a:p>
        </p:txBody>
      </p:sp>
      <p:sp>
        <p:nvSpPr>
          <p:cNvPr id="8" name="Text Placeholder 7">
            <a:extLst>
              <a:ext uri="{FF2B5EF4-FFF2-40B4-BE49-F238E27FC236}">
                <a16:creationId xmlns:a16="http://schemas.microsoft.com/office/drawing/2014/main" id="{90E05A65-0716-95B3-30F5-8DFC8D9C34B9}"/>
              </a:ext>
            </a:extLst>
          </p:cNvPr>
          <p:cNvSpPr>
            <a:spLocks noGrp="1"/>
          </p:cNvSpPr>
          <p:nvPr>
            <p:ph type="body" sz="quarter" idx="14" hasCustomPrompt="1"/>
          </p:nvPr>
        </p:nvSpPr>
        <p:spPr>
          <a:xfrm>
            <a:off x="851584" y="1705780"/>
            <a:ext cx="5015816" cy="1723220"/>
          </a:xfrm>
        </p:spPr>
        <p:txBody>
          <a:bodyPr/>
          <a:lstStyle>
            <a:lvl1pPr>
              <a:defRPr/>
            </a:lvl1pPr>
          </a:lstStyle>
          <a:p>
            <a:pPr lvl="0"/>
            <a:r>
              <a:t>Click to enter text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24560735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ull Pic Text in Shape">
    <p:bg>
      <p:bgRef idx="1001">
        <a:schemeClr val="bg1"/>
      </p:bgRef>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063B0184-B4C2-D1A0-2B05-6A99953A83BD}"/>
              </a:ext>
            </a:extLst>
          </p:cNvPr>
          <p:cNvSpPr>
            <a:spLocks noGrp="1"/>
          </p:cNvSpPr>
          <p:nvPr>
            <p:ph type="pic" sz="quarter" idx="13" hasCustomPrompt="1"/>
          </p:nvPr>
        </p:nvSpPr>
        <p:spPr>
          <a:xfrm>
            <a:off x="0" y="0"/>
            <a:ext cx="12192000" cy="6858000"/>
          </a:xfrm>
          <a:solidFill>
            <a:srgbClr val="D9D9D9"/>
          </a:solidFill>
          <a:ln>
            <a:noFill/>
          </a:ln>
        </p:spPr>
        <p:txBody>
          <a:bodyPr lIns="0" tIns="2286000">
            <a:normAutofit/>
          </a:bodyPr>
          <a:lstStyle>
            <a:lvl1pPr marL="0" indent="0" algn="ctr">
              <a:spcBef>
                <a:spcPts val="0"/>
              </a:spcBef>
              <a:buNone/>
              <a:defRPr sz="1600">
                <a:solidFill>
                  <a:schemeClr val="tx1"/>
                </a:solidFill>
              </a:defRPr>
            </a:lvl1pPr>
          </a:lstStyle>
          <a:p>
            <a:r>
              <a:t>Click icon to insert picture (dark background)</a:t>
            </a:r>
            <a:br>
              <a:rPr/>
            </a:br>
            <a:r>
              <a:t>(minimum recommended size for </a:t>
            </a:r>
            <a:br>
              <a:rPr/>
            </a:br>
            <a:r>
              <a:t>full slide image is 1280 x 720 pixels)</a:t>
            </a:r>
          </a:p>
        </p:txBody>
      </p:sp>
      <p:sp>
        <p:nvSpPr>
          <p:cNvPr id="2" name="Title 1">
            <a:extLst>
              <a:ext uri="{FF2B5EF4-FFF2-40B4-BE49-F238E27FC236}">
                <a16:creationId xmlns:a16="http://schemas.microsoft.com/office/drawing/2014/main" id="{86F2C9A0-7D14-8E41-931D-BB183E2C2EF0}"/>
              </a:ext>
            </a:extLst>
          </p:cNvPr>
          <p:cNvSpPr>
            <a:spLocks noGrp="1"/>
          </p:cNvSpPr>
          <p:nvPr>
            <p:ph type="title" hasCustomPrompt="1"/>
          </p:nvPr>
        </p:nvSpPr>
        <p:spPr>
          <a:xfrm>
            <a:off x="451114" y="4024423"/>
            <a:ext cx="9924511" cy="2442066"/>
          </a:xfrm>
          <a:blipFill dpi="0" rotWithShape="1">
            <a:blip r:embed="rId2">
              <a:extLst>
                <a:ext uri="{96DAC541-7B7A-43D3-8B79-37D633B846F1}">
                  <asvg:svgBlip xmlns:asvg="http://schemas.microsoft.com/office/drawing/2016/SVG/main" r:embed="rId3"/>
                </a:ext>
              </a:extLst>
            </a:blip>
            <a:srcRect/>
            <a:stretch>
              <a:fillRect/>
            </a:stretch>
          </a:blipFill>
        </p:spPr>
        <p:txBody>
          <a:bodyPr lIns="731520" rIns="6858000" anchor="ctr"/>
          <a:lstStyle>
            <a:lvl1pPr>
              <a:defRPr sz="3200">
                <a:solidFill>
                  <a:schemeClr val="accent6"/>
                </a:solidFill>
              </a:defRPr>
            </a:lvl1pPr>
          </a:lstStyle>
          <a:p>
            <a:r>
              <a:t>Enter title</a:t>
            </a:r>
          </a:p>
        </p:txBody>
      </p:sp>
      <p:sp>
        <p:nvSpPr>
          <p:cNvPr id="3" name="Date Placeholder 2">
            <a:extLst>
              <a:ext uri="{FF2B5EF4-FFF2-40B4-BE49-F238E27FC236}">
                <a16:creationId xmlns:a16="http://schemas.microsoft.com/office/drawing/2014/main" id="{A9BE17E6-CF49-2B90-B7C4-6CF7BB70900B}"/>
              </a:ext>
            </a:extLst>
          </p:cNvPr>
          <p:cNvSpPr>
            <a:spLocks noGrp="1"/>
          </p:cNvSpPr>
          <p:nvPr>
            <p:ph type="dt" sz="half" idx="10"/>
          </p:nvPr>
        </p:nvSpPr>
        <p:spPr/>
        <p:txBody>
          <a:bodyPr/>
          <a:lstStyle/>
          <a:p>
            <a:fld id="{7F12F760-2642-4978-A512-954C58FCD96E}" type="datetime1">
              <a:rPr lang="en-US" smtClean="0"/>
              <a:t>6/24/2025</a:t>
            </a:fld>
            <a:endParaRPr/>
          </a:p>
        </p:txBody>
      </p:sp>
      <p:sp>
        <p:nvSpPr>
          <p:cNvPr id="4" name="Footer Placeholder 3">
            <a:extLst>
              <a:ext uri="{FF2B5EF4-FFF2-40B4-BE49-F238E27FC236}">
                <a16:creationId xmlns:a16="http://schemas.microsoft.com/office/drawing/2014/main" id="{39D205E7-3A6B-B079-DB2B-6383BE534F64}"/>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F90A52FA-0F12-8AB9-769E-7B9624DEE2CA}"/>
              </a:ext>
            </a:extLst>
          </p:cNvPr>
          <p:cNvSpPr>
            <a:spLocks noGrp="1"/>
          </p:cNvSpPr>
          <p:nvPr>
            <p:ph type="sldNum" sz="quarter" idx="12"/>
          </p:nvPr>
        </p:nvSpPr>
        <p:spPr/>
        <p:txBody>
          <a:bodyPr/>
          <a:lstStyle/>
          <a:p>
            <a:fld id="{565A54F4-DB31-4FC5-B748-3F06867349C3}" type="slidenum">
              <a:rPr/>
              <a:pPr/>
              <a:t>‹#›</a:t>
            </a:fld>
            <a:endParaRPr/>
          </a:p>
        </p:txBody>
      </p:sp>
      <p:sp>
        <p:nvSpPr>
          <p:cNvPr id="8" name="Text Placeholder 7">
            <a:extLst>
              <a:ext uri="{FF2B5EF4-FFF2-40B4-BE49-F238E27FC236}">
                <a16:creationId xmlns:a16="http://schemas.microsoft.com/office/drawing/2014/main" id="{90E05A65-0716-95B3-30F5-8DFC8D9C34B9}"/>
              </a:ext>
            </a:extLst>
          </p:cNvPr>
          <p:cNvSpPr>
            <a:spLocks noGrp="1"/>
          </p:cNvSpPr>
          <p:nvPr>
            <p:ph type="body" sz="quarter" idx="14" hasCustomPrompt="1"/>
          </p:nvPr>
        </p:nvSpPr>
        <p:spPr>
          <a:xfrm>
            <a:off x="4384918" y="4383846"/>
            <a:ext cx="5292481" cy="1635954"/>
          </a:xfrm>
        </p:spPr>
        <p:txBody>
          <a:bodyPr anchor="ctr"/>
          <a:lstStyle>
            <a:lvl1pPr>
              <a:defRPr/>
            </a:lvl1pPr>
          </a:lstStyle>
          <a:p>
            <a:pPr lvl="0"/>
            <a:r>
              <a:t>Click to enter text</a:t>
            </a:r>
          </a:p>
          <a:p>
            <a:pPr lvl="1"/>
            <a:r>
              <a:t>Second level</a:t>
            </a:r>
          </a:p>
          <a:p>
            <a:pPr lvl="2"/>
            <a:r>
              <a:t>Third level</a:t>
            </a:r>
          </a:p>
          <a:p>
            <a:pPr lvl="3"/>
            <a:r>
              <a:t>Fourth level</a:t>
            </a:r>
          </a:p>
          <a:p>
            <a:pPr lvl="4"/>
            <a:r>
              <a:t>Fifth level</a:t>
            </a:r>
          </a:p>
        </p:txBody>
      </p:sp>
      <p:sp>
        <p:nvSpPr>
          <p:cNvPr id="10" name="Media Placeholder 9">
            <a:extLst>
              <a:ext uri="{FF2B5EF4-FFF2-40B4-BE49-F238E27FC236}">
                <a16:creationId xmlns:a16="http://schemas.microsoft.com/office/drawing/2014/main" id="{DD7C089B-4E78-04A8-75AB-287D86FBCB86}"/>
              </a:ext>
            </a:extLst>
          </p:cNvPr>
          <p:cNvSpPr>
            <a:spLocks noGrp="1"/>
          </p:cNvSpPr>
          <p:nvPr>
            <p:ph type="media" sz="quarter" idx="15" hasCustomPrompt="1"/>
          </p:nvPr>
        </p:nvSpPr>
        <p:spPr>
          <a:xfrm>
            <a:off x="10441274" y="5951300"/>
            <a:ext cx="1627670" cy="90670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r>
              <a:t> </a:t>
            </a:r>
          </a:p>
        </p:txBody>
      </p:sp>
    </p:spTree>
    <p:extLst>
      <p:ext uri="{BB962C8B-B14F-4D97-AF65-F5344CB8AC3E}">
        <p14:creationId xmlns:p14="http://schemas.microsoft.com/office/powerpoint/2010/main" val="219936762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Full Pic Text in Rectangle">
    <p:bg>
      <p:bgRef idx="1001">
        <a:schemeClr val="bg1"/>
      </p:bgRef>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063B0184-B4C2-D1A0-2B05-6A99953A83BD}"/>
              </a:ext>
            </a:extLst>
          </p:cNvPr>
          <p:cNvSpPr>
            <a:spLocks noGrp="1"/>
          </p:cNvSpPr>
          <p:nvPr>
            <p:ph type="pic" sz="quarter" idx="13" hasCustomPrompt="1"/>
          </p:nvPr>
        </p:nvSpPr>
        <p:spPr>
          <a:xfrm>
            <a:off x="0" y="0"/>
            <a:ext cx="12192000" cy="6858000"/>
          </a:xfrm>
          <a:solidFill>
            <a:srgbClr val="D9D9D9"/>
          </a:solidFill>
          <a:ln>
            <a:noFill/>
          </a:ln>
        </p:spPr>
        <p:txBody>
          <a:bodyPr lIns="6492240" tIns="3108960">
            <a:normAutofit/>
          </a:bodyPr>
          <a:lstStyle>
            <a:lvl1pPr marL="0" indent="0" algn="l">
              <a:spcBef>
                <a:spcPts val="0"/>
              </a:spcBef>
              <a:buNone/>
              <a:defRPr sz="1600">
                <a:solidFill>
                  <a:schemeClr val="tx1"/>
                </a:solidFill>
              </a:defRPr>
            </a:lvl1pPr>
          </a:lstStyle>
          <a:p>
            <a:r>
              <a:t>Click icon to insert picture (dark background)</a:t>
            </a:r>
            <a:br>
              <a:rPr/>
            </a:br>
            <a:r>
              <a:t>(minimum recommended size for </a:t>
            </a:r>
            <a:br>
              <a:rPr/>
            </a:br>
            <a:r>
              <a:t>full slide image is 1280 x 720 pixels)</a:t>
            </a:r>
          </a:p>
        </p:txBody>
      </p:sp>
      <p:sp>
        <p:nvSpPr>
          <p:cNvPr id="2" name="Title 1">
            <a:extLst>
              <a:ext uri="{FF2B5EF4-FFF2-40B4-BE49-F238E27FC236}">
                <a16:creationId xmlns:a16="http://schemas.microsoft.com/office/drawing/2014/main" id="{86F2C9A0-7D14-8E41-931D-BB183E2C2EF0}"/>
              </a:ext>
            </a:extLst>
          </p:cNvPr>
          <p:cNvSpPr>
            <a:spLocks noGrp="1"/>
          </p:cNvSpPr>
          <p:nvPr>
            <p:ph type="title" hasCustomPrompt="1"/>
          </p:nvPr>
        </p:nvSpPr>
        <p:spPr>
          <a:xfrm>
            <a:off x="414540" y="477910"/>
            <a:ext cx="4013087" cy="5914868"/>
          </a:xfrm>
          <a:blipFill dpi="0" rotWithShape="1">
            <a:blip r:embed="rId2">
              <a:extLst>
                <a:ext uri="{96DAC541-7B7A-43D3-8B79-37D633B846F1}">
                  <asvg:svgBlip xmlns:asvg="http://schemas.microsoft.com/office/drawing/2016/SVG/main" r:embed="rId3"/>
                </a:ext>
              </a:extLst>
            </a:blip>
            <a:srcRect/>
            <a:stretch>
              <a:fillRect/>
            </a:stretch>
          </a:blipFill>
        </p:spPr>
        <p:txBody>
          <a:bodyPr lIns="274320" tIns="365760" rIns="274320" anchor="t"/>
          <a:lstStyle>
            <a:lvl1pPr>
              <a:defRPr sz="3200">
                <a:solidFill>
                  <a:schemeClr val="accent1"/>
                </a:solidFill>
              </a:defRPr>
            </a:lvl1pPr>
          </a:lstStyle>
          <a:p>
            <a:r>
              <a:t>Enter title</a:t>
            </a:r>
          </a:p>
        </p:txBody>
      </p:sp>
      <p:sp>
        <p:nvSpPr>
          <p:cNvPr id="3" name="Date Placeholder 2">
            <a:extLst>
              <a:ext uri="{FF2B5EF4-FFF2-40B4-BE49-F238E27FC236}">
                <a16:creationId xmlns:a16="http://schemas.microsoft.com/office/drawing/2014/main" id="{A9BE17E6-CF49-2B90-B7C4-6CF7BB70900B}"/>
              </a:ext>
            </a:extLst>
          </p:cNvPr>
          <p:cNvSpPr>
            <a:spLocks noGrp="1"/>
          </p:cNvSpPr>
          <p:nvPr>
            <p:ph type="dt" sz="half" idx="10"/>
          </p:nvPr>
        </p:nvSpPr>
        <p:spPr/>
        <p:txBody>
          <a:bodyPr/>
          <a:lstStyle/>
          <a:p>
            <a:fld id="{0301A738-9545-44EC-B8F7-1504DB1B0BB2}" type="datetime1">
              <a:rPr lang="en-US" smtClean="0"/>
              <a:t>6/24/2025</a:t>
            </a:fld>
            <a:endParaRPr/>
          </a:p>
        </p:txBody>
      </p:sp>
      <p:sp>
        <p:nvSpPr>
          <p:cNvPr id="4" name="Footer Placeholder 3">
            <a:extLst>
              <a:ext uri="{FF2B5EF4-FFF2-40B4-BE49-F238E27FC236}">
                <a16:creationId xmlns:a16="http://schemas.microsoft.com/office/drawing/2014/main" id="{39D205E7-3A6B-B079-DB2B-6383BE534F64}"/>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F90A52FA-0F12-8AB9-769E-7B9624DEE2CA}"/>
              </a:ext>
            </a:extLst>
          </p:cNvPr>
          <p:cNvSpPr>
            <a:spLocks noGrp="1"/>
          </p:cNvSpPr>
          <p:nvPr>
            <p:ph type="sldNum" sz="quarter" idx="12"/>
          </p:nvPr>
        </p:nvSpPr>
        <p:spPr/>
        <p:txBody>
          <a:bodyPr/>
          <a:lstStyle/>
          <a:p>
            <a:fld id="{565A54F4-DB31-4FC5-B748-3F06867349C3}" type="slidenum">
              <a:rPr/>
              <a:pPr/>
              <a:t>‹#›</a:t>
            </a:fld>
            <a:endParaRPr/>
          </a:p>
        </p:txBody>
      </p:sp>
      <p:sp>
        <p:nvSpPr>
          <p:cNvPr id="8" name="Text Placeholder 7">
            <a:extLst>
              <a:ext uri="{FF2B5EF4-FFF2-40B4-BE49-F238E27FC236}">
                <a16:creationId xmlns:a16="http://schemas.microsoft.com/office/drawing/2014/main" id="{90E05A65-0716-95B3-30F5-8DFC8D9C34B9}"/>
              </a:ext>
            </a:extLst>
          </p:cNvPr>
          <p:cNvSpPr>
            <a:spLocks noGrp="1"/>
          </p:cNvSpPr>
          <p:nvPr>
            <p:ph type="body" sz="quarter" idx="14" hasCustomPrompt="1"/>
          </p:nvPr>
        </p:nvSpPr>
        <p:spPr>
          <a:xfrm>
            <a:off x="650075" y="1517626"/>
            <a:ext cx="3542016" cy="4502174"/>
          </a:xfrm>
        </p:spPr>
        <p:txBody>
          <a:bodyPr anchor="t"/>
          <a:lstStyle>
            <a:lvl1pPr>
              <a:defRPr/>
            </a:lvl1pPr>
          </a:lstStyle>
          <a:p>
            <a:pPr lvl="0"/>
            <a:r>
              <a:t>Click to enter text</a:t>
            </a:r>
          </a:p>
          <a:p>
            <a:pPr lvl="1"/>
            <a:r>
              <a:t>Second level</a:t>
            </a:r>
          </a:p>
          <a:p>
            <a:pPr lvl="2"/>
            <a:r>
              <a:t>Third level</a:t>
            </a:r>
          </a:p>
          <a:p>
            <a:pPr lvl="3"/>
            <a:r>
              <a:t>Fourth level</a:t>
            </a:r>
          </a:p>
          <a:p>
            <a:pPr lvl="4"/>
            <a:r>
              <a:t>Fifth level</a:t>
            </a:r>
          </a:p>
        </p:txBody>
      </p:sp>
      <p:sp>
        <p:nvSpPr>
          <p:cNvPr id="10" name="Media Placeholder 9">
            <a:extLst>
              <a:ext uri="{FF2B5EF4-FFF2-40B4-BE49-F238E27FC236}">
                <a16:creationId xmlns:a16="http://schemas.microsoft.com/office/drawing/2014/main" id="{DD7C089B-4E78-04A8-75AB-287D86FBCB86}"/>
              </a:ext>
            </a:extLst>
          </p:cNvPr>
          <p:cNvSpPr>
            <a:spLocks noGrp="1"/>
          </p:cNvSpPr>
          <p:nvPr>
            <p:ph type="media" sz="quarter" idx="15" hasCustomPrompt="1"/>
          </p:nvPr>
        </p:nvSpPr>
        <p:spPr>
          <a:xfrm>
            <a:off x="10441274" y="5951300"/>
            <a:ext cx="1627670" cy="90670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r>
              <a:t> </a:t>
            </a:r>
          </a:p>
        </p:txBody>
      </p:sp>
    </p:spTree>
    <p:extLst>
      <p:ext uri="{BB962C8B-B14F-4D97-AF65-F5344CB8AC3E}">
        <p14:creationId xmlns:p14="http://schemas.microsoft.com/office/powerpoint/2010/main" val="39789194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Centrd Full Pic White Logo">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CD5B2FD-F8D4-4F9F-27F6-632D1FF618D8}"/>
              </a:ext>
            </a:extLst>
          </p:cNvPr>
          <p:cNvSpPr>
            <a:spLocks noGrp="1"/>
          </p:cNvSpPr>
          <p:nvPr>
            <p:ph type="pic" sz="quarter" idx="13" hasCustomPrompt="1"/>
          </p:nvPr>
        </p:nvSpPr>
        <p:spPr>
          <a:xfrm>
            <a:off x="0" y="0"/>
            <a:ext cx="12192000" cy="6858000"/>
          </a:xfrm>
          <a:solidFill>
            <a:srgbClr val="969696"/>
          </a:solidFill>
        </p:spPr>
        <p:txBody>
          <a:bodyPr lIns="2743200" tIns="3200400">
            <a:normAutofit/>
          </a:bodyPr>
          <a:lstStyle>
            <a:lvl1pPr marL="0" indent="0" algn="l">
              <a:spcBef>
                <a:spcPts val="0"/>
              </a:spcBef>
              <a:buNone/>
              <a:defRPr sz="1600">
                <a:solidFill>
                  <a:schemeClr val="tx1"/>
                </a:solidFill>
              </a:defRPr>
            </a:lvl1pPr>
          </a:lstStyle>
          <a:p>
            <a:r>
              <a:t>Click icon to insert picture</a:t>
            </a:r>
            <a:br>
              <a:rPr/>
            </a:br>
            <a:r>
              <a:t>(minimum recommended size for </a:t>
            </a:r>
            <a:br>
              <a:rPr/>
            </a:br>
            <a:r>
              <a:t>full slide image is 1280 x 720 pixels)</a:t>
            </a:r>
          </a:p>
        </p:txBody>
      </p:sp>
      <p:sp>
        <p:nvSpPr>
          <p:cNvPr id="2" name="Title 1">
            <a:extLst>
              <a:ext uri="{FF2B5EF4-FFF2-40B4-BE49-F238E27FC236}">
                <a16:creationId xmlns:a16="http://schemas.microsoft.com/office/drawing/2014/main" id="{698B9AAA-26F2-2504-40A4-C971BB51200B}"/>
              </a:ext>
            </a:extLst>
          </p:cNvPr>
          <p:cNvSpPr>
            <a:spLocks noGrp="1"/>
          </p:cNvSpPr>
          <p:nvPr>
            <p:ph type="title" hasCustomPrompt="1"/>
          </p:nvPr>
        </p:nvSpPr>
        <p:spPr>
          <a:xfrm>
            <a:off x="6447678" y="1143000"/>
            <a:ext cx="4800601" cy="1781708"/>
          </a:xfrm>
        </p:spPr>
        <p:txBody>
          <a:bodyPr anchor="t"/>
          <a:lstStyle>
            <a:lvl1pPr algn="ctr">
              <a:defRPr sz="6600">
                <a:solidFill>
                  <a:schemeClr val="tx1"/>
                </a:solidFill>
              </a:defRPr>
            </a:lvl1pPr>
          </a:lstStyle>
          <a:p>
            <a:r>
              <a:t>ENTER TITLE</a:t>
            </a:r>
          </a:p>
        </p:txBody>
      </p:sp>
      <p:sp>
        <p:nvSpPr>
          <p:cNvPr id="3" name="Date Placeholder 2">
            <a:extLst>
              <a:ext uri="{FF2B5EF4-FFF2-40B4-BE49-F238E27FC236}">
                <a16:creationId xmlns:a16="http://schemas.microsoft.com/office/drawing/2014/main" id="{73D47A30-B8CF-1409-B38D-52E79A89AE8F}"/>
              </a:ext>
            </a:extLst>
          </p:cNvPr>
          <p:cNvSpPr>
            <a:spLocks noGrp="1"/>
          </p:cNvSpPr>
          <p:nvPr>
            <p:ph type="dt" sz="half" idx="10"/>
          </p:nvPr>
        </p:nvSpPr>
        <p:spPr/>
        <p:txBody>
          <a:bodyPr/>
          <a:lstStyle/>
          <a:p>
            <a:fld id="{3AA7E61D-35B0-426D-9A82-00F1286D941B}" type="datetime1">
              <a:rPr lang="en-US" smtClean="0"/>
              <a:t>6/24/2025</a:t>
            </a:fld>
            <a:endParaRPr/>
          </a:p>
        </p:txBody>
      </p:sp>
      <p:sp>
        <p:nvSpPr>
          <p:cNvPr id="4" name="Footer Placeholder 3">
            <a:extLst>
              <a:ext uri="{FF2B5EF4-FFF2-40B4-BE49-F238E27FC236}">
                <a16:creationId xmlns:a16="http://schemas.microsoft.com/office/drawing/2014/main" id="{53040086-1D0F-DCA2-A178-A11E8AF7027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37EE508B-CDEF-7F83-3A8D-67961111559B}"/>
              </a:ext>
            </a:extLst>
          </p:cNvPr>
          <p:cNvSpPr>
            <a:spLocks noGrp="1"/>
          </p:cNvSpPr>
          <p:nvPr>
            <p:ph type="sldNum" sz="quarter" idx="12"/>
          </p:nvPr>
        </p:nvSpPr>
        <p:spPr/>
        <p:txBody>
          <a:bodyPr/>
          <a:lstStyle/>
          <a:p>
            <a:fld id="{565A54F4-DB31-4FC5-B748-3F06867349C3}" type="slidenum">
              <a:rPr/>
              <a:pPr/>
              <a:t>‹#›</a:t>
            </a:fld>
            <a:endParaRPr/>
          </a:p>
        </p:txBody>
      </p:sp>
      <p:sp>
        <p:nvSpPr>
          <p:cNvPr id="10" name="Media Placeholder 9">
            <a:extLst>
              <a:ext uri="{FF2B5EF4-FFF2-40B4-BE49-F238E27FC236}">
                <a16:creationId xmlns:a16="http://schemas.microsoft.com/office/drawing/2014/main" id="{C5E456FB-8653-20DA-D938-F164E2E230F4}"/>
              </a:ext>
            </a:extLst>
          </p:cNvPr>
          <p:cNvSpPr>
            <a:spLocks noGrp="1"/>
          </p:cNvSpPr>
          <p:nvPr>
            <p:ph type="media" sz="quarter" idx="14" hasCustomPrompt="1"/>
          </p:nvPr>
        </p:nvSpPr>
        <p:spPr>
          <a:xfrm>
            <a:off x="10676779" y="6205751"/>
            <a:ext cx="1143000" cy="44014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t> </a:t>
            </a:r>
          </a:p>
        </p:txBody>
      </p:sp>
      <p:sp>
        <p:nvSpPr>
          <p:cNvPr id="8" name="Text Placeholder 7">
            <a:extLst>
              <a:ext uri="{FF2B5EF4-FFF2-40B4-BE49-F238E27FC236}">
                <a16:creationId xmlns:a16="http://schemas.microsoft.com/office/drawing/2014/main" id="{D5027F23-79AA-3B9E-B446-413618BAB519}"/>
              </a:ext>
            </a:extLst>
          </p:cNvPr>
          <p:cNvSpPr>
            <a:spLocks noGrp="1"/>
          </p:cNvSpPr>
          <p:nvPr>
            <p:ph type="body" sz="quarter" idx="16" hasCustomPrompt="1"/>
          </p:nvPr>
        </p:nvSpPr>
        <p:spPr>
          <a:xfrm>
            <a:off x="6447678" y="3101340"/>
            <a:ext cx="4800600" cy="731520"/>
          </a:xfrm>
        </p:spPr>
        <p:txBody>
          <a:bodyPr/>
          <a:lstStyle>
            <a:lvl1pPr marL="0" indent="0" algn="ctr">
              <a:spcBef>
                <a:spcPts val="0"/>
              </a:spcBef>
              <a:buNone/>
              <a:defRPr sz="2000"/>
            </a:lvl1pPr>
            <a:lvl2pPr marL="0" indent="0" algn="ctr">
              <a:spcBef>
                <a:spcPts val="0"/>
              </a:spcBef>
              <a:buNone/>
              <a:defRPr sz="2000"/>
            </a:lvl2pPr>
            <a:lvl3pPr marL="0" indent="0" algn="ctr">
              <a:spcBef>
                <a:spcPts val="0"/>
              </a:spcBef>
              <a:buNone/>
              <a:defRPr sz="2000"/>
            </a:lvl3pPr>
            <a:lvl4pPr marL="0" indent="0" algn="ctr">
              <a:spcBef>
                <a:spcPts val="0"/>
              </a:spcBef>
              <a:buNone/>
              <a:defRPr sz="2000"/>
            </a:lvl4pPr>
            <a:lvl5pPr marL="0" indent="0" algn="ctr">
              <a:spcBef>
                <a:spcPts val="0"/>
              </a:spcBef>
              <a:buNone/>
              <a:defRPr sz="2000"/>
            </a:lvl5pPr>
            <a:lvl6pPr marL="0" indent="0" algn="ctr">
              <a:spcBef>
                <a:spcPts val="0"/>
              </a:spcBef>
              <a:buNone/>
              <a:defRPr sz="2000"/>
            </a:lvl6pPr>
            <a:lvl7pPr marL="0" indent="0" algn="ctr">
              <a:spcBef>
                <a:spcPts val="0"/>
              </a:spcBef>
              <a:buNone/>
              <a:defRPr sz="2000"/>
            </a:lvl7pPr>
            <a:lvl8pPr marL="0" indent="0" algn="ctr">
              <a:spcBef>
                <a:spcPts val="0"/>
              </a:spcBef>
              <a:buNone/>
              <a:defRPr sz="2000"/>
            </a:lvl8pPr>
            <a:lvl9pPr marL="0" indent="0" algn="ctr">
              <a:spcBef>
                <a:spcPts val="0"/>
              </a:spcBef>
              <a:buNone/>
              <a:defRPr sz="2000"/>
            </a:lvl9pPr>
          </a:lstStyle>
          <a:p>
            <a:pPr lvl="0"/>
            <a:r>
              <a:t>Subtitle or Presenter Name</a:t>
            </a:r>
          </a:p>
        </p:txBody>
      </p:sp>
    </p:spTree>
    <p:extLst>
      <p:ext uri="{BB962C8B-B14F-4D97-AF65-F5344CB8AC3E}">
        <p14:creationId xmlns:p14="http://schemas.microsoft.com/office/powerpoint/2010/main" val="6582410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ictures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63F8DDC-ACF7-4A20-8541-378AD67A6BE4}"/>
              </a:ext>
            </a:extLst>
          </p:cNvPr>
          <p:cNvSpPr>
            <a:spLocks noGrp="1"/>
          </p:cNvSpPr>
          <p:nvPr>
            <p:ph type="pic" sz="quarter" idx="17" hasCustomPrompt="1"/>
          </p:nvPr>
        </p:nvSpPr>
        <p:spPr>
          <a:xfrm>
            <a:off x="905999" y="5020104"/>
            <a:ext cx="2797175" cy="1837896"/>
          </a:xfrm>
          <a:custGeom>
            <a:avLst/>
            <a:gdLst>
              <a:gd name="connsiteX0" fmla="*/ 1477209 w 2797175"/>
              <a:gd name="connsiteY0" fmla="*/ 25 h 1837896"/>
              <a:gd name="connsiteX1" fmla="*/ 1754297 w 2797175"/>
              <a:gd name="connsiteY1" fmla="*/ 32364 h 1837896"/>
              <a:gd name="connsiteX2" fmla="*/ 2791755 w 2797175"/>
              <a:gd name="connsiteY2" fmla="*/ 1570484 h 1837896"/>
              <a:gd name="connsiteX3" fmla="*/ 2761264 w 2797175"/>
              <a:gd name="connsiteY3" fmla="*/ 1772753 h 1837896"/>
              <a:gd name="connsiteX4" fmla="*/ 2740822 w 2797175"/>
              <a:gd name="connsiteY4" fmla="*/ 1837896 h 1837896"/>
              <a:gd name="connsiteX5" fmla="*/ 40031 w 2797175"/>
              <a:gd name="connsiteY5" fmla="*/ 1837896 h 1837896"/>
              <a:gd name="connsiteX6" fmla="*/ 14140 w 2797175"/>
              <a:gd name="connsiteY6" fmla="*/ 1713596 h 1837896"/>
              <a:gd name="connsiteX7" fmla="*/ 35516 w 2797175"/>
              <a:gd name="connsiteY7" fmla="*/ 1142084 h 1837896"/>
              <a:gd name="connsiteX8" fmla="*/ 1477209 w 2797175"/>
              <a:gd name="connsiteY8" fmla="*/ 25 h 183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7175" h="1837896">
                <a:moveTo>
                  <a:pt x="1477209" y="25"/>
                </a:moveTo>
                <a:cubicBezTo>
                  <a:pt x="1570418" y="590"/>
                  <a:pt x="1663325" y="11074"/>
                  <a:pt x="1754297" y="32364"/>
                </a:cubicBezTo>
                <a:cubicBezTo>
                  <a:pt x="2456261" y="197531"/>
                  <a:pt x="2848534" y="884010"/>
                  <a:pt x="2791755" y="1570484"/>
                </a:cubicBezTo>
                <a:cubicBezTo>
                  <a:pt x="2786271" y="1641777"/>
                  <a:pt x="2775928" y="1709139"/>
                  <a:pt x="2761264" y="1772753"/>
                </a:cubicBezTo>
                <a:lnTo>
                  <a:pt x="2740822" y="1837896"/>
                </a:lnTo>
                <a:lnTo>
                  <a:pt x="40031" y="1837896"/>
                </a:lnTo>
                <a:lnTo>
                  <a:pt x="14140" y="1713596"/>
                </a:lnTo>
                <a:cubicBezTo>
                  <a:pt x="-15049" y="1510297"/>
                  <a:pt x="5355" y="1310638"/>
                  <a:pt x="35516" y="1142084"/>
                </a:cubicBezTo>
                <a:cubicBezTo>
                  <a:pt x="157459" y="478188"/>
                  <a:pt x="824742" y="-3925"/>
                  <a:pt x="1477209" y="25"/>
                </a:cubicBezTo>
                <a:close/>
              </a:path>
            </a:pathLst>
          </a:custGeom>
          <a:solidFill>
            <a:srgbClr val="D9D9D9"/>
          </a:solidFill>
        </p:spPr>
        <p:txBody>
          <a:bodyPr wrap="square" tIns="1097280">
            <a:noAutofit/>
          </a:bodyPr>
          <a:lstStyle>
            <a:lvl1pPr marL="0" marR="0" indent="0" algn="ctr"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200"/>
              </a:spcBef>
              <a:spcAft>
                <a:spcPts val="0"/>
              </a:spcAft>
              <a:buClr>
                <a:schemeClr val="tx1"/>
              </a:buClr>
              <a:buSzTx/>
              <a:buFont typeface="Arial" panose="020B0604020202020204" pitchFamily="34" charset="0"/>
              <a:buNone/>
              <a:tabLst/>
              <a:defRPr/>
            </a:pPr>
            <a:r>
              <a:t>Click icon to insert picture</a:t>
            </a:r>
            <a:br>
              <a:rPr/>
            </a:br>
            <a:r>
              <a:t>(minimum size 320 x 320 pixels)</a:t>
            </a:r>
          </a:p>
        </p:txBody>
      </p:sp>
      <p:sp>
        <p:nvSpPr>
          <p:cNvPr id="2" name="Title 1">
            <a:extLst>
              <a:ext uri="{FF2B5EF4-FFF2-40B4-BE49-F238E27FC236}">
                <a16:creationId xmlns:a16="http://schemas.microsoft.com/office/drawing/2014/main" id="{DC2924F1-A0DC-49D4-96C4-A482D4DF753C}"/>
              </a:ext>
            </a:extLst>
          </p:cNvPr>
          <p:cNvSpPr>
            <a:spLocks noGrp="1"/>
          </p:cNvSpPr>
          <p:nvPr>
            <p:ph type="title"/>
          </p:nvPr>
        </p:nvSpPr>
        <p:spPr>
          <a:xfrm>
            <a:off x="4229100" y="152400"/>
            <a:ext cx="7581902" cy="485335"/>
          </a:xfrm>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EA32D13B-5124-4E72-BA9F-FE8C6BFCCC0F}"/>
              </a:ext>
            </a:extLst>
          </p:cNvPr>
          <p:cNvSpPr>
            <a:spLocks noGrp="1"/>
          </p:cNvSpPr>
          <p:nvPr>
            <p:ph type="dt" sz="half" idx="10"/>
          </p:nvPr>
        </p:nvSpPr>
        <p:spPr/>
        <p:txBody>
          <a:bodyPr/>
          <a:lstStyle/>
          <a:p>
            <a:fld id="{BB933EE6-2CB2-4F5C-90A2-9F2D99816A7B}" type="datetime1">
              <a:rPr lang="en-US" smtClean="0"/>
              <a:t>6/24/2025</a:t>
            </a:fld>
            <a:endParaRPr/>
          </a:p>
        </p:txBody>
      </p:sp>
      <p:sp>
        <p:nvSpPr>
          <p:cNvPr id="4" name="Footer Placeholder 3">
            <a:extLst>
              <a:ext uri="{FF2B5EF4-FFF2-40B4-BE49-F238E27FC236}">
                <a16:creationId xmlns:a16="http://schemas.microsoft.com/office/drawing/2014/main" id="{DFA0BBFE-DFC3-45FF-B281-F9BC65C1B498}"/>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0B7E582E-199C-40D6-A654-4D49AF0C7DFD}"/>
              </a:ext>
            </a:extLst>
          </p:cNvPr>
          <p:cNvSpPr>
            <a:spLocks noGrp="1"/>
          </p:cNvSpPr>
          <p:nvPr>
            <p:ph type="sldNum" sz="quarter" idx="12"/>
          </p:nvPr>
        </p:nvSpPr>
        <p:spPr/>
        <p:txBody>
          <a:bodyPr/>
          <a:lstStyle/>
          <a:p>
            <a:fld id="{565A54F4-DB31-4FC5-B748-3F06867349C3}" type="slidenum">
              <a:rPr/>
              <a:pPr/>
              <a:t>‹#›</a:t>
            </a:fld>
            <a:endParaRPr/>
          </a:p>
        </p:txBody>
      </p:sp>
      <p:sp>
        <p:nvSpPr>
          <p:cNvPr id="7" name="Content Placeholder 6">
            <a:extLst>
              <a:ext uri="{FF2B5EF4-FFF2-40B4-BE49-F238E27FC236}">
                <a16:creationId xmlns:a16="http://schemas.microsoft.com/office/drawing/2014/main" id="{C7104F46-245D-486A-B90A-2D0951EDC204}"/>
              </a:ext>
            </a:extLst>
          </p:cNvPr>
          <p:cNvSpPr>
            <a:spLocks noGrp="1"/>
          </p:cNvSpPr>
          <p:nvPr>
            <p:ph sz="quarter" idx="13" hasCustomPrompt="1"/>
          </p:nvPr>
        </p:nvSpPr>
        <p:spPr>
          <a:xfrm>
            <a:off x="4229100" y="914400"/>
            <a:ext cx="7581900" cy="51054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6" name="Picture Placeholder 15">
            <a:extLst>
              <a:ext uri="{FF2B5EF4-FFF2-40B4-BE49-F238E27FC236}">
                <a16:creationId xmlns:a16="http://schemas.microsoft.com/office/drawing/2014/main" id="{5D6B7F4B-2B1B-4CC9-B4BE-A27597837E20}"/>
              </a:ext>
            </a:extLst>
          </p:cNvPr>
          <p:cNvSpPr>
            <a:spLocks noGrp="1"/>
          </p:cNvSpPr>
          <p:nvPr>
            <p:ph type="pic" sz="quarter" idx="15" hasCustomPrompt="1"/>
          </p:nvPr>
        </p:nvSpPr>
        <p:spPr>
          <a:xfrm>
            <a:off x="905996" y="1"/>
            <a:ext cx="2797176" cy="1905875"/>
          </a:xfrm>
          <a:custGeom>
            <a:avLst/>
            <a:gdLst>
              <a:gd name="connsiteX0" fmla="*/ 126450 w 2797176"/>
              <a:gd name="connsiteY0" fmla="*/ 0 h 1905875"/>
              <a:gd name="connsiteX1" fmla="*/ 2684933 w 2797176"/>
              <a:gd name="connsiteY1" fmla="*/ 0 h 1905875"/>
              <a:gd name="connsiteX2" fmla="*/ 2717681 w 2797176"/>
              <a:gd name="connsiteY2" fmla="*/ 86895 h 1905875"/>
              <a:gd name="connsiteX3" fmla="*/ 2791756 w 2797176"/>
              <a:gd name="connsiteY3" fmla="*/ 714556 h 1905875"/>
              <a:gd name="connsiteX4" fmla="*/ 1000720 w 2797176"/>
              <a:gd name="connsiteY4" fmla="*/ 1870727 h 1905875"/>
              <a:gd name="connsiteX5" fmla="*/ 35517 w 2797176"/>
              <a:gd name="connsiteY5" fmla="*/ 286156 h 1905875"/>
              <a:gd name="connsiteX6" fmla="*/ 119533 w 2797176"/>
              <a:gd name="connsiteY6" fmla="*/ 13646 h 190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7176" h="1905875">
                <a:moveTo>
                  <a:pt x="126450" y="0"/>
                </a:moveTo>
                <a:lnTo>
                  <a:pt x="2684933" y="0"/>
                </a:lnTo>
                <a:lnTo>
                  <a:pt x="2717681" y="86895"/>
                </a:lnTo>
                <a:cubicBezTo>
                  <a:pt x="2783390" y="285509"/>
                  <a:pt x="2809500" y="500033"/>
                  <a:pt x="2791756" y="714556"/>
                </a:cubicBezTo>
                <a:cubicBezTo>
                  <a:pt x="2704013" y="1855245"/>
                  <a:pt x="1372347" y="1989443"/>
                  <a:pt x="1000720" y="1870727"/>
                </a:cubicBezTo>
                <a:cubicBezTo>
                  <a:pt x="-57390" y="1530069"/>
                  <a:pt x="-52226" y="776494"/>
                  <a:pt x="35517" y="286156"/>
                </a:cubicBezTo>
                <a:cubicBezTo>
                  <a:pt x="52937" y="191314"/>
                  <a:pt x="81487" y="100181"/>
                  <a:pt x="119533" y="13646"/>
                </a:cubicBezTo>
                <a:close/>
              </a:path>
            </a:pathLst>
          </a:custGeom>
          <a:solidFill>
            <a:srgbClr val="D9D9D9"/>
          </a:solidFill>
        </p:spPr>
        <p:txBody>
          <a:bodyPr wrap="square" tIns="365760">
            <a:noAutofit/>
          </a:bodyPr>
          <a:lstStyle>
            <a:lvl1pPr marL="0" marR="0" indent="0" algn="ctr"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200"/>
              </a:spcBef>
              <a:spcAft>
                <a:spcPts val="0"/>
              </a:spcAft>
              <a:buClr>
                <a:schemeClr val="tx1"/>
              </a:buClr>
              <a:buSzTx/>
              <a:buFont typeface="Arial" panose="020B0604020202020204" pitchFamily="34" charset="0"/>
              <a:buNone/>
              <a:tabLst/>
              <a:defRPr/>
            </a:pPr>
            <a:r>
              <a:t>Click icon to insert picture</a:t>
            </a:r>
            <a:br>
              <a:rPr/>
            </a:br>
            <a:r>
              <a:t>(minimum size 320 x 320 pixels)</a:t>
            </a:r>
          </a:p>
        </p:txBody>
      </p:sp>
      <p:sp>
        <p:nvSpPr>
          <p:cNvPr id="17" name="Picture Placeholder 16">
            <a:extLst>
              <a:ext uri="{FF2B5EF4-FFF2-40B4-BE49-F238E27FC236}">
                <a16:creationId xmlns:a16="http://schemas.microsoft.com/office/drawing/2014/main" id="{DF9C56AD-BDF6-4DD3-BCC6-F6A6E7ADA300}"/>
              </a:ext>
            </a:extLst>
          </p:cNvPr>
          <p:cNvSpPr>
            <a:spLocks noGrp="1"/>
          </p:cNvSpPr>
          <p:nvPr>
            <p:ph type="pic" sz="quarter" idx="16" hasCustomPrompt="1"/>
          </p:nvPr>
        </p:nvSpPr>
        <p:spPr>
          <a:xfrm>
            <a:off x="905996" y="2082136"/>
            <a:ext cx="2797176" cy="2761803"/>
          </a:xfrm>
          <a:custGeom>
            <a:avLst/>
            <a:gdLst>
              <a:gd name="connsiteX0" fmla="*/ 1477210 w 2797176"/>
              <a:gd name="connsiteY0" fmla="*/ 25 h 2761803"/>
              <a:gd name="connsiteX1" fmla="*/ 1754298 w 2797176"/>
              <a:gd name="connsiteY1" fmla="*/ 32364 h 2761803"/>
              <a:gd name="connsiteX2" fmla="*/ 2791756 w 2797176"/>
              <a:gd name="connsiteY2" fmla="*/ 1570484 h 2761803"/>
              <a:gd name="connsiteX3" fmla="*/ 1000720 w 2797176"/>
              <a:gd name="connsiteY3" fmla="*/ 2726655 h 2761803"/>
              <a:gd name="connsiteX4" fmla="*/ 35517 w 2797176"/>
              <a:gd name="connsiteY4" fmla="*/ 1142084 h 2761803"/>
              <a:gd name="connsiteX5" fmla="*/ 1477210 w 2797176"/>
              <a:gd name="connsiteY5" fmla="*/ 25 h 27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7176" h="2761803">
                <a:moveTo>
                  <a:pt x="1477210" y="25"/>
                </a:moveTo>
                <a:cubicBezTo>
                  <a:pt x="1570419" y="589"/>
                  <a:pt x="1663326" y="11073"/>
                  <a:pt x="1754298" y="32364"/>
                </a:cubicBezTo>
                <a:cubicBezTo>
                  <a:pt x="2456262" y="197531"/>
                  <a:pt x="2848535" y="884010"/>
                  <a:pt x="2791756" y="1570484"/>
                </a:cubicBezTo>
                <a:cubicBezTo>
                  <a:pt x="2704013" y="2711173"/>
                  <a:pt x="1372347" y="2845371"/>
                  <a:pt x="1000720" y="2726655"/>
                </a:cubicBezTo>
                <a:cubicBezTo>
                  <a:pt x="-57390" y="2385997"/>
                  <a:pt x="-52226" y="1632422"/>
                  <a:pt x="35517" y="1142084"/>
                </a:cubicBezTo>
                <a:cubicBezTo>
                  <a:pt x="157460" y="478187"/>
                  <a:pt x="824743" y="-3925"/>
                  <a:pt x="1477210" y="25"/>
                </a:cubicBezTo>
                <a:close/>
              </a:path>
            </a:pathLst>
          </a:custGeom>
          <a:solidFill>
            <a:srgbClr val="D9D9D9"/>
          </a:solidFill>
        </p:spPr>
        <p:txBody>
          <a:bodyPr wrap="square" tIns="731520">
            <a:noAutofit/>
          </a:bodyPr>
          <a:lstStyle>
            <a:lvl1pPr marL="0" marR="0" indent="0" algn="ctr"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1400"/>
            </a:lvl1pPr>
          </a:lstStyle>
          <a:p>
            <a:pPr marL="0" marR="0" lvl="0" indent="0" algn="ctr" defTabSz="914400" rtl="0" eaLnBrk="1" fontAlgn="auto" latinLnBrk="0" hangingPunct="1">
              <a:lnSpc>
                <a:spcPct val="90000"/>
              </a:lnSpc>
              <a:spcBef>
                <a:spcPts val="1200"/>
              </a:spcBef>
              <a:spcAft>
                <a:spcPts val="0"/>
              </a:spcAft>
              <a:buClr>
                <a:schemeClr val="tx1"/>
              </a:buClr>
              <a:buSzTx/>
              <a:buFont typeface="Arial" panose="020B0604020202020204" pitchFamily="34" charset="0"/>
              <a:buNone/>
              <a:tabLst/>
              <a:defRPr/>
            </a:pPr>
            <a:r>
              <a:t>Click icon to insert picture</a:t>
            </a:r>
            <a:br>
              <a:rPr/>
            </a:br>
            <a:r>
              <a:t>(minimum size 320 x 320 pixels)</a:t>
            </a:r>
          </a:p>
        </p:txBody>
      </p:sp>
    </p:spTree>
    <p:extLst>
      <p:ext uri="{BB962C8B-B14F-4D97-AF65-F5344CB8AC3E}">
        <p14:creationId xmlns:p14="http://schemas.microsoft.com/office/powerpoint/2010/main" val="1013902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quare Picture with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CA62-557B-4233-A280-B632FDE7EB40}"/>
              </a:ext>
            </a:extLst>
          </p:cNvPr>
          <p:cNvSpPr>
            <a:spLocks noGrp="1"/>
          </p:cNvSpPr>
          <p:nvPr>
            <p:ph type="title"/>
          </p:nvPr>
        </p:nvSpPr>
        <p:spPr>
          <a:xfrm>
            <a:off x="381001" y="152400"/>
            <a:ext cx="11430001" cy="485335"/>
          </a:xfrm>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23477033-05D8-4136-947B-33FDFE0937F3}"/>
              </a:ext>
            </a:extLst>
          </p:cNvPr>
          <p:cNvSpPr>
            <a:spLocks noGrp="1"/>
          </p:cNvSpPr>
          <p:nvPr>
            <p:ph type="dt" sz="half" idx="10"/>
          </p:nvPr>
        </p:nvSpPr>
        <p:spPr/>
        <p:txBody>
          <a:bodyPr/>
          <a:lstStyle/>
          <a:p>
            <a:fld id="{B2CE5363-C8E4-4FF8-BC72-74CA308CFA24}" type="datetime1">
              <a:rPr lang="en-US" smtClean="0"/>
              <a:t>6/24/2025</a:t>
            </a:fld>
            <a:endParaRPr/>
          </a:p>
        </p:txBody>
      </p:sp>
      <p:sp>
        <p:nvSpPr>
          <p:cNvPr id="4" name="Footer Placeholder 3">
            <a:extLst>
              <a:ext uri="{FF2B5EF4-FFF2-40B4-BE49-F238E27FC236}">
                <a16:creationId xmlns:a16="http://schemas.microsoft.com/office/drawing/2014/main" id="{94ABE26E-7618-4F78-8596-2A31C0BCE0C7}"/>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744B0F7D-C1BE-4FF4-8D9C-4EB1E8760391}"/>
              </a:ext>
            </a:extLst>
          </p:cNvPr>
          <p:cNvSpPr>
            <a:spLocks noGrp="1"/>
          </p:cNvSpPr>
          <p:nvPr>
            <p:ph type="sldNum" sz="quarter" idx="12"/>
          </p:nvPr>
        </p:nvSpPr>
        <p:spPr/>
        <p:txBody>
          <a:bodyPr/>
          <a:lstStyle/>
          <a:p>
            <a:fld id="{565A54F4-DB31-4FC5-B748-3F06867349C3}" type="slidenum">
              <a:rPr/>
              <a:pPr/>
              <a:t>‹#›</a:t>
            </a:fld>
            <a:endParaRPr/>
          </a:p>
        </p:txBody>
      </p:sp>
      <p:sp>
        <p:nvSpPr>
          <p:cNvPr id="7" name="Content Placeholder 6">
            <a:extLst>
              <a:ext uri="{FF2B5EF4-FFF2-40B4-BE49-F238E27FC236}">
                <a16:creationId xmlns:a16="http://schemas.microsoft.com/office/drawing/2014/main" id="{9CAA4CE7-2E79-487E-9FB0-5C7F0E926C22}"/>
              </a:ext>
            </a:extLst>
          </p:cNvPr>
          <p:cNvSpPr>
            <a:spLocks noGrp="1"/>
          </p:cNvSpPr>
          <p:nvPr>
            <p:ph sz="quarter" idx="13" hasCustomPrompt="1"/>
          </p:nvPr>
        </p:nvSpPr>
        <p:spPr>
          <a:xfrm>
            <a:off x="381000" y="914400"/>
            <a:ext cx="6400800" cy="51054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12" name="Picture Placeholder 11">
            <a:extLst>
              <a:ext uri="{FF2B5EF4-FFF2-40B4-BE49-F238E27FC236}">
                <a16:creationId xmlns:a16="http://schemas.microsoft.com/office/drawing/2014/main" id="{111A1073-7FE1-4F7F-8031-C3C041EB8AF5}"/>
              </a:ext>
            </a:extLst>
          </p:cNvPr>
          <p:cNvSpPr>
            <a:spLocks noGrp="1"/>
          </p:cNvSpPr>
          <p:nvPr>
            <p:ph type="pic" sz="quarter" idx="15" hasCustomPrompt="1"/>
          </p:nvPr>
        </p:nvSpPr>
        <p:spPr>
          <a:xfrm>
            <a:off x="6986761" y="862564"/>
            <a:ext cx="4851030" cy="5157236"/>
          </a:xfrm>
          <a:custGeom>
            <a:avLst/>
            <a:gdLst>
              <a:gd name="connsiteX0" fmla="*/ 4603651 w 4851030"/>
              <a:gd name="connsiteY0" fmla="*/ 0 h 5081476"/>
              <a:gd name="connsiteX1" fmla="*/ 4827723 w 4851030"/>
              <a:gd name="connsiteY1" fmla="*/ 669963 h 5081476"/>
              <a:gd name="connsiteX2" fmla="*/ 4837903 w 4851030"/>
              <a:gd name="connsiteY2" fmla="*/ 2094980 h 5081476"/>
              <a:gd name="connsiteX3" fmla="*/ 4848093 w 4851030"/>
              <a:gd name="connsiteY3" fmla="*/ 3169064 h 5081476"/>
              <a:gd name="connsiteX4" fmla="*/ 4848093 w 4851030"/>
              <a:gd name="connsiteY4" fmla="*/ 3913475 h 5081476"/>
              <a:gd name="connsiteX5" fmla="*/ 4817532 w 4851030"/>
              <a:gd name="connsiteY5" fmla="*/ 4838667 h 5081476"/>
              <a:gd name="connsiteX6" fmla="*/ 4471241 w 4851030"/>
              <a:gd name="connsiteY6" fmla="*/ 5008818 h 5081476"/>
              <a:gd name="connsiteX7" fmla="*/ 4114767 w 4851030"/>
              <a:gd name="connsiteY7" fmla="*/ 5019457 h 5081476"/>
              <a:gd name="connsiteX8" fmla="*/ 3748105 w 4851030"/>
              <a:gd name="connsiteY8" fmla="*/ 5072624 h 5081476"/>
              <a:gd name="connsiteX9" fmla="*/ 998137 w 4851030"/>
              <a:gd name="connsiteY9" fmla="*/ 5030086 h 5081476"/>
              <a:gd name="connsiteX10" fmla="*/ 488884 w 4851030"/>
              <a:gd name="connsiteY10" fmla="*/ 4976920 h 5081476"/>
              <a:gd name="connsiteX11" fmla="*/ 81481 w 4851030"/>
              <a:gd name="connsiteY11" fmla="*/ 4742962 h 5081476"/>
              <a:gd name="connsiteX12" fmla="*/ 40741 w 4851030"/>
              <a:gd name="connsiteY12" fmla="*/ 3679517 h 5081476"/>
              <a:gd name="connsiteX13" fmla="*/ 20371 w 4851030"/>
              <a:gd name="connsiteY13" fmla="*/ 2084351 h 5081476"/>
              <a:gd name="connsiteX14" fmla="*/ 0 w 4851030"/>
              <a:gd name="connsiteY14" fmla="*/ 1552629 h 5081476"/>
              <a:gd name="connsiteX15" fmla="*/ 20371 w 4851030"/>
              <a:gd name="connsiteY15" fmla="*/ 723142 h 5081476"/>
              <a:gd name="connsiteX16" fmla="*/ 30551 w 4851030"/>
              <a:gd name="connsiteY16" fmla="*/ 457275 h 5081476"/>
              <a:gd name="connsiteX17" fmla="*/ 71291 w 4851030"/>
              <a:gd name="connsiteY17" fmla="*/ 74435 h 5081476"/>
              <a:gd name="connsiteX18" fmla="*/ 2261085 w 4851030"/>
              <a:gd name="connsiteY18" fmla="*/ 42537 h 5081476"/>
              <a:gd name="connsiteX19" fmla="*/ 3554584 w 4851030"/>
              <a:gd name="connsiteY19" fmla="*/ 31898 h 5081476"/>
              <a:gd name="connsiteX20" fmla="*/ 4603651 w 4851030"/>
              <a:gd name="connsiteY20" fmla="*/ 0 h 508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51030" h="5081476">
                <a:moveTo>
                  <a:pt x="4603651" y="0"/>
                </a:moveTo>
                <a:cubicBezTo>
                  <a:pt x="4868463" y="0"/>
                  <a:pt x="4827723" y="340302"/>
                  <a:pt x="4827723" y="669963"/>
                </a:cubicBezTo>
                <a:cubicBezTo>
                  <a:pt x="4817532" y="1148520"/>
                  <a:pt x="4858273" y="1616435"/>
                  <a:pt x="4837903" y="2094980"/>
                </a:cubicBezTo>
                <a:cubicBezTo>
                  <a:pt x="4827723" y="2445922"/>
                  <a:pt x="4858273" y="2818122"/>
                  <a:pt x="4848093" y="3169064"/>
                </a:cubicBezTo>
                <a:cubicBezTo>
                  <a:pt x="4837903" y="3413650"/>
                  <a:pt x="4858273" y="3668878"/>
                  <a:pt x="4848093" y="3913475"/>
                </a:cubicBezTo>
                <a:cubicBezTo>
                  <a:pt x="4837903" y="4158061"/>
                  <a:pt x="4858273" y="4519633"/>
                  <a:pt x="4817532" y="4838667"/>
                </a:cubicBezTo>
                <a:cubicBezTo>
                  <a:pt x="4797162" y="4966279"/>
                  <a:pt x="4613831" y="4987548"/>
                  <a:pt x="4471241" y="5008818"/>
                </a:cubicBezTo>
                <a:cubicBezTo>
                  <a:pt x="4389759" y="5019457"/>
                  <a:pt x="4236989" y="4998188"/>
                  <a:pt x="4114767" y="5019457"/>
                </a:cubicBezTo>
                <a:cubicBezTo>
                  <a:pt x="4023097" y="5040726"/>
                  <a:pt x="3849956" y="5072624"/>
                  <a:pt x="3748105" y="5072624"/>
                </a:cubicBezTo>
                <a:cubicBezTo>
                  <a:pt x="2709228" y="5104533"/>
                  <a:pt x="2199975" y="5040726"/>
                  <a:pt x="998137" y="5030086"/>
                </a:cubicBezTo>
                <a:cubicBezTo>
                  <a:pt x="886096" y="5030086"/>
                  <a:pt x="733325" y="5030086"/>
                  <a:pt x="488884" y="4976920"/>
                </a:cubicBezTo>
                <a:cubicBezTo>
                  <a:pt x="264812" y="4934382"/>
                  <a:pt x="152771" y="4976920"/>
                  <a:pt x="81481" y="4742962"/>
                </a:cubicBezTo>
                <a:cubicBezTo>
                  <a:pt x="20371" y="4551542"/>
                  <a:pt x="50920" y="3924104"/>
                  <a:pt x="40741" y="3679517"/>
                </a:cubicBezTo>
                <a:cubicBezTo>
                  <a:pt x="20371" y="3126526"/>
                  <a:pt x="20371" y="2743686"/>
                  <a:pt x="20371" y="2084351"/>
                </a:cubicBezTo>
                <a:lnTo>
                  <a:pt x="0" y="1552629"/>
                </a:lnTo>
                <a:cubicBezTo>
                  <a:pt x="50920" y="1254863"/>
                  <a:pt x="-30560" y="1031534"/>
                  <a:pt x="20371" y="723142"/>
                </a:cubicBezTo>
                <a:cubicBezTo>
                  <a:pt x="30551" y="616798"/>
                  <a:pt x="30551" y="627426"/>
                  <a:pt x="30551" y="457275"/>
                </a:cubicBezTo>
                <a:cubicBezTo>
                  <a:pt x="30551" y="393469"/>
                  <a:pt x="-31630" y="221930"/>
                  <a:pt x="71291" y="74435"/>
                </a:cubicBezTo>
                <a:cubicBezTo>
                  <a:pt x="358675" y="-52826"/>
                  <a:pt x="1476830" y="42537"/>
                  <a:pt x="2261085" y="42537"/>
                </a:cubicBezTo>
                <a:cubicBezTo>
                  <a:pt x="2658297" y="42537"/>
                  <a:pt x="3167551" y="21269"/>
                  <a:pt x="3554584" y="31898"/>
                </a:cubicBezTo>
                <a:cubicBezTo>
                  <a:pt x="3676805" y="42537"/>
                  <a:pt x="4481430" y="0"/>
                  <a:pt x="4603651" y="0"/>
                </a:cubicBezTo>
                <a:close/>
              </a:path>
            </a:pathLst>
          </a:custGeom>
          <a:solidFill>
            <a:srgbClr val="D9D9D9"/>
          </a:solidFill>
        </p:spPr>
        <p:txBody>
          <a:bodyPr wrap="square" tIns="1554480">
            <a:noAutofit/>
          </a:bodyPr>
          <a:lstStyle>
            <a:lvl1pPr marL="0" marR="0" indent="0" algn="ctr" defTabSz="914400" rtl="0" eaLnBrk="1" fontAlgn="auto" latinLnBrk="0" hangingPunct="1">
              <a:lnSpc>
                <a:spcPct val="90000"/>
              </a:lnSpc>
              <a:spcBef>
                <a:spcPts val="0"/>
              </a:spcBef>
              <a:spcAft>
                <a:spcPts val="0"/>
              </a:spcAft>
              <a:buClr>
                <a:schemeClr val="tx1"/>
              </a:buClr>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200"/>
              </a:spcBef>
              <a:spcAft>
                <a:spcPts val="0"/>
              </a:spcAft>
              <a:buClr>
                <a:schemeClr val="tx1"/>
              </a:buClr>
              <a:buSzTx/>
              <a:buFont typeface="Arial" panose="020B0604020202020204" pitchFamily="34" charset="0"/>
              <a:buNone/>
              <a:tabLst/>
              <a:defRPr/>
            </a:pPr>
            <a:r>
              <a:t>Click icon to insert picture</a:t>
            </a:r>
            <a:br>
              <a:rPr/>
            </a:br>
            <a:r>
              <a:t>(minimum recommended size for </a:t>
            </a:r>
            <a:br>
              <a:rPr/>
            </a:br>
            <a:r>
              <a:t>half slide image is 640 x 720 pixels)</a:t>
            </a:r>
          </a:p>
        </p:txBody>
      </p:sp>
    </p:spTree>
    <p:extLst>
      <p:ext uri="{BB962C8B-B14F-4D97-AF65-F5344CB8AC3E}">
        <p14:creationId xmlns:p14="http://schemas.microsoft.com/office/powerpoint/2010/main" val="1749647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E1345D-C5A3-E2A3-83E1-E46CE7B79475}"/>
              </a:ext>
            </a:extLst>
          </p:cNvPr>
          <p:cNvSpPr txBox="1"/>
          <p:nvPr/>
        </p:nvSpPr>
        <p:spPr>
          <a:xfrm>
            <a:off x="1295400" y="914400"/>
            <a:ext cx="7772400" cy="5029200"/>
          </a:xfrm>
          <a:prstGeom prst="rect">
            <a:avLst/>
          </a:prstGeom>
          <a:noFill/>
        </p:spPr>
        <p:txBody>
          <a:bodyPr wrap="square" lIns="0" tIns="0" rIns="0" bIns="0" rtlCol="0" anchor="ctr">
            <a:noAutofit/>
          </a:bodyPr>
          <a:lstStyle/>
          <a:p>
            <a:pPr algn="l">
              <a:lnSpc>
                <a:spcPct val="90000"/>
              </a:lnSpc>
            </a:pPr>
            <a:r>
              <a:rPr sz="11500">
                <a:solidFill>
                  <a:schemeClr val="tx1">
                    <a:lumMod val="65000"/>
                    <a:lumOff val="35000"/>
                  </a:schemeClr>
                </a:solidFill>
              </a:rPr>
              <a:t>CONTENT LAYOUTS FOLLOW</a:t>
            </a:r>
          </a:p>
        </p:txBody>
      </p:sp>
      <p:sp>
        <p:nvSpPr>
          <p:cNvPr id="9" name="Graphic 7" descr="Caret Right with solid fill">
            <a:extLst>
              <a:ext uri="{FF2B5EF4-FFF2-40B4-BE49-F238E27FC236}">
                <a16:creationId xmlns:a16="http://schemas.microsoft.com/office/drawing/2014/main" id="{9FAED20B-BDBF-6C9D-5D48-472C06C589E0}"/>
              </a:ext>
            </a:extLst>
          </p:cNvPr>
          <p:cNvSpPr/>
          <p:nvPr/>
        </p:nvSpPr>
        <p:spPr>
          <a:xfrm>
            <a:off x="9372600" y="1600200"/>
            <a:ext cx="2100852" cy="3653378"/>
          </a:xfrm>
          <a:custGeom>
            <a:avLst/>
            <a:gdLst>
              <a:gd name="connsiteX0" fmla="*/ 134747 w 1031684"/>
              <a:gd name="connsiteY0" fmla="*/ 1794097 h 1794097"/>
              <a:gd name="connsiteX1" fmla="*/ 32 w 1031684"/>
              <a:gd name="connsiteY1" fmla="*/ 1659414 h 1794097"/>
              <a:gd name="connsiteX2" fmla="*/ 762286 w 1031684"/>
              <a:gd name="connsiteY2" fmla="*/ 897160 h 1794097"/>
              <a:gd name="connsiteX3" fmla="*/ 0 w 1031684"/>
              <a:gd name="connsiteY3" fmla="*/ 134684 h 1794097"/>
              <a:gd name="connsiteX4" fmla="*/ 134715 w 1031684"/>
              <a:gd name="connsiteY4" fmla="*/ 0 h 1794097"/>
              <a:gd name="connsiteX5" fmla="*/ 1031684 w 1031684"/>
              <a:gd name="connsiteY5" fmla="*/ 897160 h 1794097"/>
              <a:gd name="connsiteX6" fmla="*/ 134747 w 1031684"/>
              <a:gd name="connsiteY6" fmla="*/ 1794097 h 179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684" h="1794097">
                <a:moveTo>
                  <a:pt x="134747" y="1794097"/>
                </a:moveTo>
                <a:lnTo>
                  <a:pt x="32" y="1659414"/>
                </a:lnTo>
                <a:lnTo>
                  <a:pt x="762286" y="897160"/>
                </a:lnTo>
                <a:lnTo>
                  <a:pt x="0" y="134684"/>
                </a:lnTo>
                <a:lnTo>
                  <a:pt x="134715" y="0"/>
                </a:lnTo>
                <a:lnTo>
                  <a:pt x="1031684" y="897160"/>
                </a:lnTo>
                <a:lnTo>
                  <a:pt x="134747" y="1794097"/>
                </a:lnTo>
                <a:close/>
              </a:path>
            </a:pathLst>
          </a:custGeom>
          <a:solidFill>
            <a:srgbClr val="FFFFFF"/>
          </a:solidFill>
          <a:ln w="31750" cap="flat">
            <a:noFill/>
            <a:prstDash val="solid"/>
            <a:miter/>
          </a:ln>
        </p:spPr>
        <p:txBody>
          <a:bodyPr rtlCol="0" anchor="ctr"/>
          <a:lstStyle/>
          <a:p>
            <a:endParaRPr/>
          </a:p>
        </p:txBody>
      </p:sp>
    </p:spTree>
    <p:extLst>
      <p:ext uri="{BB962C8B-B14F-4D97-AF65-F5344CB8AC3E}">
        <p14:creationId xmlns:p14="http://schemas.microsoft.com/office/powerpoint/2010/main" val="163028165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EC308-A595-4731-81D6-E996B8DA199F}"/>
              </a:ext>
            </a:extLst>
          </p:cNvPr>
          <p:cNvSpPr>
            <a:spLocks noGrp="1"/>
          </p:cNvSpPr>
          <p:nvPr>
            <p:ph idx="1" hasCustomPrompt="1"/>
          </p:nvPr>
        </p:nvSpPr>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FB204747-4051-4C7A-B674-A1E64ACD02F8}"/>
              </a:ext>
            </a:extLst>
          </p:cNvPr>
          <p:cNvSpPr>
            <a:spLocks noGrp="1"/>
          </p:cNvSpPr>
          <p:nvPr>
            <p:ph type="dt" sz="half" idx="10"/>
          </p:nvPr>
        </p:nvSpPr>
        <p:spPr/>
        <p:txBody>
          <a:bodyPr/>
          <a:lstStyle/>
          <a:p>
            <a:fld id="{CBB5002F-8614-475A-B134-0FDE36845CF5}" type="datetime1">
              <a:rPr lang="en-US" smtClean="0"/>
              <a:t>6/24/2025</a:t>
            </a:fld>
            <a:endParaRPr/>
          </a:p>
        </p:txBody>
      </p:sp>
      <p:sp>
        <p:nvSpPr>
          <p:cNvPr id="5" name="Footer Placeholder 4">
            <a:extLst>
              <a:ext uri="{FF2B5EF4-FFF2-40B4-BE49-F238E27FC236}">
                <a16:creationId xmlns:a16="http://schemas.microsoft.com/office/drawing/2014/main" id="{79DB6A6F-2612-48E0-B685-EE5FD0A1A4E1}"/>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1BB2BD39-0025-4E14-A207-974EC0FD86DF}"/>
              </a:ext>
            </a:extLst>
          </p:cNvPr>
          <p:cNvSpPr>
            <a:spLocks noGrp="1"/>
          </p:cNvSpPr>
          <p:nvPr>
            <p:ph type="sldNum" sz="quarter" idx="12"/>
          </p:nvPr>
        </p:nvSpPr>
        <p:spPr/>
        <p:txBody>
          <a:bodyPr/>
          <a:lstStyle/>
          <a:p>
            <a:fld id="{565A54F4-DB31-4FC5-B748-3F06867349C3}" type="slidenum">
              <a:rPr/>
              <a:t>‹#›</a:t>
            </a:fld>
            <a:endParaRPr/>
          </a:p>
        </p:txBody>
      </p:sp>
      <p:sp>
        <p:nvSpPr>
          <p:cNvPr id="7" name="Title 6">
            <a:extLst>
              <a:ext uri="{FF2B5EF4-FFF2-40B4-BE49-F238E27FC236}">
                <a16:creationId xmlns:a16="http://schemas.microsoft.com/office/drawing/2014/main" id="{0A593348-F93D-4FEF-A9B9-1AEA4A21A646}"/>
              </a:ext>
            </a:extLst>
          </p:cNvPr>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7170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F7A3-C01B-4858-95E5-B008688EC041}"/>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28C0B5B2-035E-4875-9E0B-65D7693B97EB}"/>
              </a:ext>
            </a:extLst>
          </p:cNvPr>
          <p:cNvSpPr>
            <a:spLocks noGrp="1"/>
          </p:cNvSpPr>
          <p:nvPr>
            <p:ph sz="half" idx="1" hasCustomPrompt="1"/>
          </p:nvPr>
        </p:nvSpPr>
        <p:spPr>
          <a:xfrm>
            <a:off x="381001" y="914400"/>
            <a:ext cx="5610221" cy="51054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F51C9F57-0475-48B8-B2C4-3C1B844EB79F}"/>
              </a:ext>
            </a:extLst>
          </p:cNvPr>
          <p:cNvSpPr>
            <a:spLocks noGrp="1"/>
          </p:cNvSpPr>
          <p:nvPr>
            <p:ph sz="half" idx="2" hasCustomPrompt="1"/>
          </p:nvPr>
        </p:nvSpPr>
        <p:spPr>
          <a:xfrm>
            <a:off x="6200774" y="914401"/>
            <a:ext cx="5610221" cy="5105400"/>
          </a:xfrm>
        </p:spPr>
        <p:txBody>
          <a:bodyPr/>
          <a:lstStyle>
            <a:lvl1pPr>
              <a:defRPr/>
            </a:lvl1p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5" name="Date Placeholder 4">
            <a:extLst>
              <a:ext uri="{FF2B5EF4-FFF2-40B4-BE49-F238E27FC236}">
                <a16:creationId xmlns:a16="http://schemas.microsoft.com/office/drawing/2014/main" id="{438D6859-D53D-4387-B548-092AE96646A4}"/>
              </a:ext>
            </a:extLst>
          </p:cNvPr>
          <p:cNvSpPr>
            <a:spLocks noGrp="1"/>
          </p:cNvSpPr>
          <p:nvPr>
            <p:ph type="dt" sz="half" idx="10"/>
          </p:nvPr>
        </p:nvSpPr>
        <p:spPr/>
        <p:txBody>
          <a:bodyPr/>
          <a:lstStyle/>
          <a:p>
            <a:fld id="{9D3CF6FB-507D-43E5-A9A3-E83EC0DCBE56}" type="datetime1">
              <a:rPr lang="en-US" smtClean="0"/>
              <a:t>6/24/2025</a:t>
            </a:fld>
            <a:endParaRPr/>
          </a:p>
        </p:txBody>
      </p:sp>
      <p:sp>
        <p:nvSpPr>
          <p:cNvPr id="6" name="Footer Placeholder 5">
            <a:extLst>
              <a:ext uri="{FF2B5EF4-FFF2-40B4-BE49-F238E27FC236}">
                <a16:creationId xmlns:a16="http://schemas.microsoft.com/office/drawing/2014/main" id="{09800914-2B16-461D-99E1-47F26402478C}"/>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EA110C2F-EFB2-4168-86BE-C3ABA04BA60F}"/>
              </a:ext>
            </a:extLst>
          </p:cNvPr>
          <p:cNvSpPr>
            <a:spLocks noGrp="1"/>
          </p:cNvSpPr>
          <p:nvPr>
            <p:ph type="sldNum" sz="quarter" idx="12"/>
          </p:nvPr>
        </p:nvSpPr>
        <p:spPr/>
        <p:txBody>
          <a:bodyPr/>
          <a:lstStyle/>
          <a:p>
            <a:fld id="{CBF95A1E-4E3E-4AAD-A517-7DAD9580D6B2}" type="slidenum">
              <a:rPr/>
              <a:t>‹#›</a:t>
            </a:fld>
            <a:endParaRPr/>
          </a:p>
        </p:txBody>
      </p:sp>
    </p:spTree>
    <p:extLst>
      <p:ext uri="{BB962C8B-B14F-4D97-AF65-F5344CB8AC3E}">
        <p14:creationId xmlns:p14="http://schemas.microsoft.com/office/powerpoint/2010/main" val="1663385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Small border">
    <p:bg>
      <p:bgPr>
        <a:solidFill>
          <a:schemeClr val="accent1"/>
        </a:solidFill>
        <a:effectLst/>
      </p:bgPr>
    </p:bg>
    <p:spTree>
      <p:nvGrpSpPr>
        <p:cNvPr id="1" name=""/>
        <p:cNvGrpSpPr/>
        <p:nvPr/>
      </p:nvGrpSpPr>
      <p:grpSpPr>
        <a:xfrm>
          <a:off x="0" y="0"/>
          <a:ext cx="0" cy="0"/>
          <a:chOff x="0" y="0"/>
          <a:chExt cx="0" cy="0"/>
        </a:xfrm>
      </p:grpSpPr>
      <p:sp>
        <p:nvSpPr>
          <p:cNvPr id="8" name="Graphic 3">
            <a:extLst>
              <a:ext uri="{FF2B5EF4-FFF2-40B4-BE49-F238E27FC236}">
                <a16:creationId xmlns:a16="http://schemas.microsoft.com/office/drawing/2014/main" id="{D2263AF5-61BA-25FB-AD40-F463A821FF3F}"/>
              </a:ext>
            </a:extLst>
          </p:cNvPr>
          <p:cNvSpPr/>
          <p:nvPr/>
        </p:nvSpPr>
        <p:spPr>
          <a:xfrm>
            <a:off x="71400" y="72001"/>
            <a:ext cx="12049200" cy="6713999"/>
          </a:xfrm>
          <a:custGeom>
            <a:avLst/>
            <a:gdLst>
              <a:gd name="connsiteX0" fmla="*/ 7651614 w 7663757"/>
              <a:gd name="connsiteY0" fmla="*/ 302143 h 4250254"/>
              <a:gd name="connsiteX1" fmla="*/ 7663758 w 7663757"/>
              <a:gd name="connsiteY1" fmla="*/ 1420775 h 4250254"/>
              <a:gd name="connsiteX2" fmla="*/ 7650939 w 7663757"/>
              <a:gd name="connsiteY2" fmla="*/ 4031141 h 4250254"/>
              <a:gd name="connsiteX3" fmla="*/ 7109840 w 7663757"/>
              <a:gd name="connsiteY3" fmla="*/ 4240294 h 4250254"/>
              <a:gd name="connsiteX4" fmla="*/ 4579087 w 7663757"/>
              <a:gd name="connsiteY4" fmla="*/ 4237596 h 4250254"/>
              <a:gd name="connsiteX5" fmla="*/ 126149 w 7663757"/>
              <a:gd name="connsiteY5" fmla="*/ 4223427 h 4250254"/>
              <a:gd name="connsiteX6" fmla="*/ 2007 w 7663757"/>
              <a:gd name="connsiteY6" fmla="*/ 3956251 h 4250254"/>
              <a:gd name="connsiteX7" fmla="*/ 2007 w 7663757"/>
              <a:gd name="connsiteY7" fmla="*/ 3180360 h 4250254"/>
              <a:gd name="connsiteX8" fmla="*/ 33717 w 7663757"/>
              <a:gd name="connsiteY8" fmla="*/ 72075 h 4250254"/>
              <a:gd name="connsiteX9" fmla="*/ 545130 w 7663757"/>
              <a:gd name="connsiteY9" fmla="*/ 17425 h 4250254"/>
              <a:gd name="connsiteX10" fmla="*/ 2830297 w 7663757"/>
              <a:gd name="connsiteY10" fmla="*/ 8654 h 4250254"/>
              <a:gd name="connsiteX11" fmla="*/ 7528820 w 7663757"/>
              <a:gd name="connsiteY11" fmla="*/ 22823 h 4250254"/>
              <a:gd name="connsiteX12" fmla="*/ 7651614 w 7663757"/>
              <a:gd name="connsiteY12" fmla="*/ 302143 h 425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3757" h="4250254">
                <a:moveTo>
                  <a:pt x="7651614" y="302143"/>
                </a:moveTo>
                <a:cubicBezTo>
                  <a:pt x="7652289" y="444503"/>
                  <a:pt x="7663758" y="1075335"/>
                  <a:pt x="7663758" y="1420775"/>
                </a:cubicBezTo>
                <a:cubicBezTo>
                  <a:pt x="7615181" y="2453722"/>
                  <a:pt x="7627325" y="3726857"/>
                  <a:pt x="7650939" y="4031141"/>
                </a:cubicBezTo>
                <a:cubicBezTo>
                  <a:pt x="7674554" y="4335426"/>
                  <a:pt x="7310222" y="4230849"/>
                  <a:pt x="7109840" y="4240294"/>
                </a:cubicBezTo>
                <a:cubicBezTo>
                  <a:pt x="6509368" y="4246367"/>
                  <a:pt x="5256473" y="4238270"/>
                  <a:pt x="4579087" y="4237596"/>
                </a:cubicBezTo>
                <a:cubicBezTo>
                  <a:pt x="3302578" y="4260535"/>
                  <a:pt x="1391188" y="4242319"/>
                  <a:pt x="126149" y="4223427"/>
                </a:cubicBezTo>
                <a:cubicBezTo>
                  <a:pt x="-41173" y="4222753"/>
                  <a:pt x="8754" y="4091863"/>
                  <a:pt x="2007" y="3956251"/>
                </a:cubicBezTo>
                <a:cubicBezTo>
                  <a:pt x="1332" y="3813892"/>
                  <a:pt x="1332" y="3526475"/>
                  <a:pt x="2007" y="3180360"/>
                </a:cubicBezTo>
                <a:cubicBezTo>
                  <a:pt x="51259" y="2104909"/>
                  <a:pt x="-41848" y="233325"/>
                  <a:pt x="33717" y="72075"/>
                </a:cubicBezTo>
                <a:cubicBezTo>
                  <a:pt x="91065" y="-50043"/>
                  <a:pt x="396024" y="34967"/>
                  <a:pt x="545130" y="17425"/>
                </a:cubicBezTo>
                <a:cubicBezTo>
                  <a:pt x="1145602" y="11353"/>
                  <a:pt x="2152911" y="7980"/>
                  <a:pt x="2830297" y="8654"/>
                </a:cubicBezTo>
                <a:cubicBezTo>
                  <a:pt x="4106806" y="-14285"/>
                  <a:pt x="6134242" y="14727"/>
                  <a:pt x="7528820" y="22823"/>
                </a:cubicBezTo>
                <a:cubicBezTo>
                  <a:pt x="7694794" y="24172"/>
                  <a:pt x="7644867" y="166531"/>
                  <a:pt x="7651614" y="302143"/>
                </a:cubicBezTo>
              </a:path>
            </a:pathLst>
          </a:custGeom>
          <a:solidFill>
            <a:schemeClr val="bg1"/>
          </a:solidFill>
          <a:ln w="6747" cap="flat">
            <a:noFill/>
            <a:prstDash val="solid"/>
            <a:miter/>
          </a:ln>
        </p:spPr>
        <p:txBody>
          <a:bodyPr rtlCol="0" anchor="ct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1" y="914400"/>
            <a:ext cx="11430000" cy="51054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F152B321-006F-448F-FFF8-5583DD480E8C}"/>
              </a:ext>
            </a:extLst>
          </p:cNvPr>
          <p:cNvSpPr>
            <a:spLocks noGrp="1"/>
          </p:cNvSpPr>
          <p:nvPr>
            <p:ph type="dt" sz="half" idx="10"/>
          </p:nvPr>
        </p:nvSpPr>
        <p:spPr/>
        <p:txBody>
          <a:bodyPr/>
          <a:lstStyle/>
          <a:p>
            <a:fld id="{AB5966EC-875C-4F47-9201-1A5822AA0C9F}" type="datetime1">
              <a:rPr lang="en-US" smtClean="0"/>
              <a:t>6/24/2025</a:t>
            </a:fld>
            <a:endParaRPr/>
          </a:p>
        </p:txBody>
      </p:sp>
      <p:sp>
        <p:nvSpPr>
          <p:cNvPr id="4" name="Footer Placeholder 3">
            <a:extLst>
              <a:ext uri="{FF2B5EF4-FFF2-40B4-BE49-F238E27FC236}">
                <a16:creationId xmlns:a16="http://schemas.microsoft.com/office/drawing/2014/main" id="{D470DBF0-42F2-9418-1903-D69E34903C75}"/>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C409B15E-321B-1044-CC08-499A02110F9F}"/>
              </a:ext>
            </a:extLst>
          </p:cNvPr>
          <p:cNvSpPr>
            <a:spLocks noGrp="1"/>
          </p:cNvSpPr>
          <p:nvPr>
            <p:ph type="sldNum" sz="quarter" idx="12"/>
          </p:nvPr>
        </p:nvSpPr>
        <p:spPr/>
        <p:txBody>
          <a:bodyPr/>
          <a:lstStyle/>
          <a:p>
            <a:fld id="{565A54F4-DB31-4FC5-B748-3F06867349C3}" type="slidenum">
              <a:rPr/>
              <a:pPr/>
              <a:t>‹#›</a:t>
            </a:fld>
            <a:endParaRPr/>
          </a:p>
        </p:txBody>
      </p:sp>
    </p:spTree>
    <p:extLst>
      <p:ext uri="{BB962C8B-B14F-4D97-AF65-F5344CB8AC3E}">
        <p14:creationId xmlns:p14="http://schemas.microsoft.com/office/powerpoint/2010/main" val="1527128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Small Border">
    <p:bg>
      <p:bgPr>
        <a:solidFill>
          <a:schemeClr val="accent1"/>
        </a:solidFill>
        <a:effectLst/>
      </p:bgPr>
    </p:bg>
    <p:spTree>
      <p:nvGrpSpPr>
        <p:cNvPr id="1" name=""/>
        <p:cNvGrpSpPr/>
        <p:nvPr/>
      </p:nvGrpSpPr>
      <p:grpSpPr>
        <a:xfrm>
          <a:off x="0" y="0"/>
          <a:ext cx="0" cy="0"/>
          <a:chOff x="0" y="0"/>
          <a:chExt cx="0" cy="0"/>
        </a:xfrm>
      </p:grpSpPr>
      <p:sp>
        <p:nvSpPr>
          <p:cNvPr id="8" name="Graphic 3">
            <a:extLst>
              <a:ext uri="{FF2B5EF4-FFF2-40B4-BE49-F238E27FC236}">
                <a16:creationId xmlns:a16="http://schemas.microsoft.com/office/drawing/2014/main" id="{D2263AF5-61BA-25FB-AD40-F463A821FF3F}"/>
              </a:ext>
            </a:extLst>
          </p:cNvPr>
          <p:cNvSpPr/>
          <p:nvPr/>
        </p:nvSpPr>
        <p:spPr>
          <a:xfrm>
            <a:off x="71400" y="72001"/>
            <a:ext cx="12049200" cy="6713999"/>
          </a:xfrm>
          <a:custGeom>
            <a:avLst/>
            <a:gdLst>
              <a:gd name="connsiteX0" fmla="*/ 7651614 w 7663757"/>
              <a:gd name="connsiteY0" fmla="*/ 302143 h 4250254"/>
              <a:gd name="connsiteX1" fmla="*/ 7663758 w 7663757"/>
              <a:gd name="connsiteY1" fmla="*/ 1420775 h 4250254"/>
              <a:gd name="connsiteX2" fmla="*/ 7650939 w 7663757"/>
              <a:gd name="connsiteY2" fmla="*/ 4031141 h 4250254"/>
              <a:gd name="connsiteX3" fmla="*/ 7109840 w 7663757"/>
              <a:gd name="connsiteY3" fmla="*/ 4240294 h 4250254"/>
              <a:gd name="connsiteX4" fmla="*/ 4579087 w 7663757"/>
              <a:gd name="connsiteY4" fmla="*/ 4237596 h 4250254"/>
              <a:gd name="connsiteX5" fmla="*/ 126149 w 7663757"/>
              <a:gd name="connsiteY5" fmla="*/ 4223427 h 4250254"/>
              <a:gd name="connsiteX6" fmla="*/ 2007 w 7663757"/>
              <a:gd name="connsiteY6" fmla="*/ 3956251 h 4250254"/>
              <a:gd name="connsiteX7" fmla="*/ 2007 w 7663757"/>
              <a:gd name="connsiteY7" fmla="*/ 3180360 h 4250254"/>
              <a:gd name="connsiteX8" fmla="*/ 33717 w 7663757"/>
              <a:gd name="connsiteY8" fmla="*/ 72075 h 4250254"/>
              <a:gd name="connsiteX9" fmla="*/ 545130 w 7663757"/>
              <a:gd name="connsiteY9" fmla="*/ 17425 h 4250254"/>
              <a:gd name="connsiteX10" fmla="*/ 2830297 w 7663757"/>
              <a:gd name="connsiteY10" fmla="*/ 8654 h 4250254"/>
              <a:gd name="connsiteX11" fmla="*/ 7528820 w 7663757"/>
              <a:gd name="connsiteY11" fmla="*/ 22823 h 4250254"/>
              <a:gd name="connsiteX12" fmla="*/ 7651614 w 7663757"/>
              <a:gd name="connsiteY12" fmla="*/ 302143 h 425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3757" h="4250254">
                <a:moveTo>
                  <a:pt x="7651614" y="302143"/>
                </a:moveTo>
                <a:cubicBezTo>
                  <a:pt x="7652289" y="444503"/>
                  <a:pt x="7663758" y="1075335"/>
                  <a:pt x="7663758" y="1420775"/>
                </a:cubicBezTo>
                <a:cubicBezTo>
                  <a:pt x="7615181" y="2453722"/>
                  <a:pt x="7627325" y="3726857"/>
                  <a:pt x="7650939" y="4031141"/>
                </a:cubicBezTo>
                <a:cubicBezTo>
                  <a:pt x="7674554" y="4335426"/>
                  <a:pt x="7310222" y="4230849"/>
                  <a:pt x="7109840" y="4240294"/>
                </a:cubicBezTo>
                <a:cubicBezTo>
                  <a:pt x="6509368" y="4246367"/>
                  <a:pt x="5256473" y="4238270"/>
                  <a:pt x="4579087" y="4237596"/>
                </a:cubicBezTo>
                <a:cubicBezTo>
                  <a:pt x="3302578" y="4260535"/>
                  <a:pt x="1391188" y="4242319"/>
                  <a:pt x="126149" y="4223427"/>
                </a:cubicBezTo>
                <a:cubicBezTo>
                  <a:pt x="-41173" y="4222753"/>
                  <a:pt x="8754" y="4091863"/>
                  <a:pt x="2007" y="3956251"/>
                </a:cubicBezTo>
                <a:cubicBezTo>
                  <a:pt x="1332" y="3813892"/>
                  <a:pt x="1332" y="3526475"/>
                  <a:pt x="2007" y="3180360"/>
                </a:cubicBezTo>
                <a:cubicBezTo>
                  <a:pt x="51259" y="2104909"/>
                  <a:pt x="-41848" y="233325"/>
                  <a:pt x="33717" y="72075"/>
                </a:cubicBezTo>
                <a:cubicBezTo>
                  <a:pt x="91065" y="-50043"/>
                  <a:pt x="396024" y="34967"/>
                  <a:pt x="545130" y="17425"/>
                </a:cubicBezTo>
                <a:cubicBezTo>
                  <a:pt x="1145602" y="11353"/>
                  <a:pt x="2152911" y="7980"/>
                  <a:pt x="2830297" y="8654"/>
                </a:cubicBezTo>
                <a:cubicBezTo>
                  <a:pt x="4106806" y="-14285"/>
                  <a:pt x="6134242" y="14727"/>
                  <a:pt x="7528820" y="22823"/>
                </a:cubicBezTo>
                <a:cubicBezTo>
                  <a:pt x="7694794" y="24172"/>
                  <a:pt x="7644867" y="166531"/>
                  <a:pt x="7651614" y="302143"/>
                </a:cubicBezTo>
              </a:path>
            </a:pathLst>
          </a:custGeom>
          <a:solidFill>
            <a:schemeClr val="bg1"/>
          </a:solidFill>
          <a:ln w="6747" cap="flat">
            <a:noFill/>
            <a:prstDash val="solid"/>
            <a:miter/>
          </a:ln>
        </p:spPr>
        <p:txBody>
          <a:bodyPr rtlCol="0" anchor="ct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1" y="914400"/>
            <a:ext cx="5610221" cy="51054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F152B321-006F-448F-FFF8-5583DD480E8C}"/>
              </a:ext>
            </a:extLst>
          </p:cNvPr>
          <p:cNvSpPr>
            <a:spLocks noGrp="1"/>
          </p:cNvSpPr>
          <p:nvPr>
            <p:ph type="dt" sz="half" idx="10"/>
          </p:nvPr>
        </p:nvSpPr>
        <p:spPr/>
        <p:txBody>
          <a:bodyPr/>
          <a:lstStyle/>
          <a:p>
            <a:fld id="{B609EE57-5A04-4DF8-9B3F-6F4B8DEFFE5C}" type="datetime1">
              <a:rPr lang="en-US" smtClean="0"/>
              <a:t>6/24/2025</a:t>
            </a:fld>
            <a:endParaRPr/>
          </a:p>
        </p:txBody>
      </p:sp>
      <p:sp>
        <p:nvSpPr>
          <p:cNvPr id="4" name="Footer Placeholder 3">
            <a:extLst>
              <a:ext uri="{FF2B5EF4-FFF2-40B4-BE49-F238E27FC236}">
                <a16:creationId xmlns:a16="http://schemas.microsoft.com/office/drawing/2014/main" id="{D470DBF0-42F2-9418-1903-D69E34903C75}"/>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C409B15E-321B-1044-CC08-499A02110F9F}"/>
              </a:ext>
            </a:extLst>
          </p:cNvPr>
          <p:cNvSpPr>
            <a:spLocks noGrp="1"/>
          </p:cNvSpPr>
          <p:nvPr>
            <p:ph type="sldNum" sz="quarter" idx="12"/>
          </p:nvPr>
        </p:nvSpPr>
        <p:spPr/>
        <p:txBody>
          <a:bodyPr/>
          <a:lstStyle/>
          <a:p>
            <a:fld id="{565A54F4-DB31-4FC5-B748-3F06867349C3}" type="slidenum">
              <a:rPr/>
              <a:pPr/>
              <a:t>‹#›</a:t>
            </a:fld>
            <a:endParaRPr/>
          </a:p>
        </p:txBody>
      </p:sp>
      <p:sp>
        <p:nvSpPr>
          <p:cNvPr id="6" name="Content Placeholder 9">
            <a:extLst>
              <a:ext uri="{FF2B5EF4-FFF2-40B4-BE49-F238E27FC236}">
                <a16:creationId xmlns:a16="http://schemas.microsoft.com/office/drawing/2014/main" id="{0CD4FC98-ABB2-F495-C34C-418B02A55AEF}"/>
              </a:ext>
            </a:extLst>
          </p:cNvPr>
          <p:cNvSpPr>
            <a:spLocks noGrp="1"/>
          </p:cNvSpPr>
          <p:nvPr>
            <p:ph sz="quarter" idx="15" hasCustomPrompt="1"/>
          </p:nvPr>
        </p:nvSpPr>
        <p:spPr>
          <a:xfrm>
            <a:off x="6200778" y="914400"/>
            <a:ext cx="5610221" cy="51054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730831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atter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2D7B24-8842-9614-1651-AE19BF1DCEA5}"/>
              </a:ext>
            </a:extLst>
          </p:cNvPr>
          <p:cNvPicPr>
            <a:picLocks noChangeAspect="1"/>
          </p:cNvPicPr>
          <p:nvPr/>
        </p:nvPicPr>
        <p:blipFill rotWithShape="1">
          <a:blip r:embed="rId2" cstate="print">
            <a:alphaModFix amt="70000"/>
            <a:extLst>
              <a:ext uri="{28A0092B-C50C-407E-A947-70E740481C1C}">
                <a14:useLocalDpi xmlns:a14="http://schemas.microsoft.com/office/drawing/2010/main"/>
              </a:ext>
            </a:extLst>
          </a:blip>
          <a:srcRect t="2" b="2"/>
          <a:stretch/>
        </p:blipFill>
        <p:spPr>
          <a:xfrm>
            <a:off x="0" y="0"/>
            <a:ext cx="12192000" cy="6858000"/>
          </a:xfrm>
          <a:prstGeom prst="rect">
            <a:avLst/>
          </a:prstGeom>
          <a:noFill/>
        </p:spPr>
      </p:pic>
      <p:sp>
        <p:nvSpPr>
          <p:cNvPr id="7" name="Freeform 59">
            <a:extLst>
              <a:ext uri="{FF2B5EF4-FFF2-40B4-BE49-F238E27FC236}">
                <a16:creationId xmlns:a16="http://schemas.microsoft.com/office/drawing/2014/main" id="{A18B3EF2-6A51-7B67-1F51-F372930342B1}"/>
              </a:ext>
            </a:extLst>
          </p:cNvPr>
          <p:cNvSpPr/>
          <p:nvPr/>
        </p:nvSpPr>
        <p:spPr>
          <a:xfrm>
            <a:off x="0" y="885099"/>
            <a:ext cx="12192000" cy="5213802"/>
          </a:xfrm>
          <a:custGeom>
            <a:avLst/>
            <a:gdLst>
              <a:gd name="connsiteX0" fmla="*/ 5599239 w 12192000"/>
              <a:gd name="connsiteY0" fmla="*/ 25 h 5213802"/>
              <a:gd name="connsiteX1" fmla="*/ 8791547 w 12192000"/>
              <a:gd name="connsiteY1" fmla="*/ 35367 h 5213802"/>
              <a:gd name="connsiteX2" fmla="*/ 12013534 w 12192000"/>
              <a:gd name="connsiteY2" fmla="*/ 37611 h 5213802"/>
              <a:gd name="connsiteX3" fmla="*/ 12192000 w 12192000"/>
              <a:gd name="connsiteY3" fmla="*/ 39759 h 5213802"/>
              <a:gd name="connsiteX4" fmla="*/ 12192000 w 12192000"/>
              <a:gd name="connsiteY4" fmla="*/ 5200769 h 5213802"/>
              <a:gd name="connsiteX5" fmla="*/ 11018952 w 12192000"/>
              <a:gd name="connsiteY5" fmla="*/ 5192179 h 5213802"/>
              <a:gd name="connsiteX6" fmla="*/ 9813970 w 12192000"/>
              <a:gd name="connsiteY6" fmla="*/ 5191901 h 5213802"/>
              <a:gd name="connsiteX7" fmla="*/ 3400453 w 12192000"/>
              <a:gd name="connsiteY7" fmla="*/ 5178435 h 5213802"/>
              <a:gd name="connsiteX8" fmla="*/ 1771280 w 12192000"/>
              <a:gd name="connsiteY8" fmla="*/ 5163009 h 5213802"/>
              <a:gd name="connsiteX9" fmla="*/ 178466 w 12192000"/>
              <a:gd name="connsiteY9" fmla="*/ 5176191 h 5213802"/>
              <a:gd name="connsiteX10" fmla="*/ 0 w 12192000"/>
              <a:gd name="connsiteY10" fmla="*/ 5174043 h 5213802"/>
              <a:gd name="connsiteX11" fmla="*/ 0 w 12192000"/>
              <a:gd name="connsiteY11" fmla="*/ 13033 h 5213802"/>
              <a:gd name="connsiteX12" fmla="*/ 1173048 w 12192000"/>
              <a:gd name="connsiteY12" fmla="*/ 21623 h 5213802"/>
              <a:gd name="connsiteX13" fmla="*/ 2378030 w 12192000"/>
              <a:gd name="connsiteY13" fmla="*/ 21901 h 5213802"/>
              <a:gd name="connsiteX14" fmla="*/ 5599239 w 12192000"/>
              <a:gd name="connsiteY14" fmla="*/ 25 h 521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213802">
                <a:moveTo>
                  <a:pt x="5599239" y="25"/>
                </a:moveTo>
                <a:cubicBezTo>
                  <a:pt x="6660182" y="587"/>
                  <a:pt x="7716309" y="10685"/>
                  <a:pt x="8791547" y="35367"/>
                </a:cubicBezTo>
                <a:cubicBezTo>
                  <a:pt x="9886675" y="60049"/>
                  <a:pt x="10966885" y="51072"/>
                  <a:pt x="12013534" y="37611"/>
                </a:cubicBezTo>
                <a:lnTo>
                  <a:pt x="12192000" y="39759"/>
                </a:lnTo>
                <a:lnTo>
                  <a:pt x="12192000" y="5200769"/>
                </a:lnTo>
                <a:lnTo>
                  <a:pt x="11018952" y="5192179"/>
                </a:lnTo>
                <a:cubicBezTo>
                  <a:pt x="10619933" y="5189094"/>
                  <a:pt x="10217962" y="5187412"/>
                  <a:pt x="9813970" y="5191901"/>
                </a:cubicBezTo>
                <a:cubicBezTo>
                  <a:pt x="7624959" y="5218827"/>
                  <a:pt x="5550930" y="5227800"/>
                  <a:pt x="3400453" y="5178435"/>
                </a:cubicBezTo>
                <a:cubicBezTo>
                  <a:pt x="2852889" y="5166094"/>
                  <a:pt x="2309055" y="5162168"/>
                  <a:pt x="1771280" y="5163009"/>
                </a:cubicBezTo>
                <a:cubicBezTo>
                  <a:pt x="1233505" y="5163851"/>
                  <a:pt x="701791" y="5169460"/>
                  <a:pt x="178466" y="5176191"/>
                </a:cubicBezTo>
                <a:lnTo>
                  <a:pt x="0" y="5174043"/>
                </a:lnTo>
                <a:lnTo>
                  <a:pt x="0" y="13033"/>
                </a:lnTo>
                <a:lnTo>
                  <a:pt x="1173048" y="21623"/>
                </a:lnTo>
                <a:cubicBezTo>
                  <a:pt x="1572067" y="24708"/>
                  <a:pt x="1974038" y="26390"/>
                  <a:pt x="2378030" y="21901"/>
                </a:cubicBezTo>
                <a:cubicBezTo>
                  <a:pt x="3472536" y="8438"/>
                  <a:pt x="4538296" y="-537"/>
                  <a:pt x="5599239" y="25"/>
                </a:cubicBezTo>
                <a:close/>
              </a:path>
            </a:pathLst>
          </a:custGeom>
          <a:solidFill>
            <a:schemeClr val="bg1"/>
          </a:solidFill>
          <a:ln w="5773" cap="flat">
            <a:noFill/>
            <a:prstDash val="solid"/>
            <a:miter/>
          </a:ln>
        </p:spPr>
        <p:txBody>
          <a:bodyPr wrap="square" rtlCol="0" anchor="ctr">
            <a:noAutofit/>
          </a:bodyP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11430000" cy="4848471"/>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F152B321-006F-448F-FFF8-5583DD480E8C}"/>
              </a:ext>
            </a:extLst>
          </p:cNvPr>
          <p:cNvSpPr>
            <a:spLocks noGrp="1"/>
          </p:cNvSpPr>
          <p:nvPr>
            <p:ph type="dt" sz="half" idx="10"/>
          </p:nvPr>
        </p:nvSpPr>
        <p:spPr/>
        <p:txBody>
          <a:bodyPr/>
          <a:lstStyle>
            <a:lvl1pPr>
              <a:defRPr>
                <a:solidFill>
                  <a:srgbClr val="FFFFFF"/>
                </a:solidFill>
              </a:defRPr>
            </a:lvl1pPr>
          </a:lstStyle>
          <a:p>
            <a:fld id="{A1CD7500-C719-41B6-97A8-730AD53F2B83}" type="datetime1">
              <a:rPr lang="en-US" smtClean="0"/>
              <a:t>6/24/2025</a:t>
            </a:fld>
            <a:endParaRPr/>
          </a:p>
        </p:txBody>
      </p:sp>
      <p:sp>
        <p:nvSpPr>
          <p:cNvPr id="4" name="Footer Placeholder 3">
            <a:extLst>
              <a:ext uri="{FF2B5EF4-FFF2-40B4-BE49-F238E27FC236}">
                <a16:creationId xmlns:a16="http://schemas.microsoft.com/office/drawing/2014/main" id="{D470DBF0-42F2-9418-1903-D69E34903C75}"/>
              </a:ext>
            </a:extLst>
          </p:cNvPr>
          <p:cNvSpPr>
            <a:spLocks noGrp="1"/>
          </p:cNvSpPr>
          <p:nvPr>
            <p:ph type="ftr" sz="quarter" idx="11"/>
          </p:nvPr>
        </p:nvSpPr>
        <p:spPr/>
        <p:txBody>
          <a:bodyPr/>
          <a:lstStyle>
            <a:lvl1pPr>
              <a:defRPr>
                <a:solidFill>
                  <a:srgbClr val="FFFFFF"/>
                </a:solidFill>
              </a:defRPr>
            </a:lvl1pPr>
          </a:lstStyle>
          <a:p>
            <a:endParaRPr/>
          </a:p>
        </p:txBody>
      </p:sp>
      <p:sp>
        <p:nvSpPr>
          <p:cNvPr id="5" name="Slide Number Placeholder 4">
            <a:extLst>
              <a:ext uri="{FF2B5EF4-FFF2-40B4-BE49-F238E27FC236}">
                <a16:creationId xmlns:a16="http://schemas.microsoft.com/office/drawing/2014/main" id="{C409B15E-321B-1044-CC08-499A02110F9F}"/>
              </a:ext>
            </a:extLst>
          </p:cNvPr>
          <p:cNvSpPr>
            <a:spLocks noGrp="1"/>
          </p:cNvSpPr>
          <p:nvPr>
            <p:ph type="sldNum" sz="quarter" idx="12"/>
          </p:nvPr>
        </p:nvSpPr>
        <p:spPr/>
        <p:txBody>
          <a:bodyPr/>
          <a:lstStyle>
            <a:lvl1pPr>
              <a:defRPr>
                <a:solidFill>
                  <a:srgbClr val="FFFFFF"/>
                </a:solidFill>
              </a:defRPr>
            </a:lvl1pPr>
          </a:lstStyle>
          <a:p>
            <a:fld id="{565A54F4-DB31-4FC5-B748-3F06867349C3}" type="slidenum">
              <a:rPr/>
              <a:pPr/>
              <a:t>‹#›</a:t>
            </a:fld>
            <a:endParaRPr/>
          </a:p>
        </p:txBody>
      </p:sp>
    </p:spTree>
    <p:extLst>
      <p:ext uri="{BB962C8B-B14F-4D97-AF65-F5344CB8AC3E}">
        <p14:creationId xmlns:p14="http://schemas.microsoft.com/office/powerpoint/2010/main" val="316839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attern">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2D7B24-8842-9614-1651-AE19BF1DCEA5}"/>
              </a:ext>
            </a:extLst>
          </p:cNvPr>
          <p:cNvPicPr>
            <a:picLocks noChangeAspect="1"/>
          </p:cNvPicPr>
          <p:nvPr/>
        </p:nvPicPr>
        <p:blipFill rotWithShape="1">
          <a:blip r:embed="rId2" cstate="print">
            <a:alphaModFix amt="70000"/>
            <a:extLst>
              <a:ext uri="{28A0092B-C50C-407E-A947-70E740481C1C}">
                <a14:useLocalDpi xmlns:a14="http://schemas.microsoft.com/office/drawing/2010/main"/>
              </a:ext>
            </a:extLst>
          </a:blip>
          <a:srcRect t="2" b="2"/>
          <a:stretch/>
        </p:blipFill>
        <p:spPr>
          <a:xfrm>
            <a:off x="0" y="0"/>
            <a:ext cx="12192000" cy="6858000"/>
          </a:xfrm>
          <a:prstGeom prst="rect">
            <a:avLst/>
          </a:prstGeom>
          <a:noFill/>
        </p:spPr>
      </p:pic>
      <p:sp>
        <p:nvSpPr>
          <p:cNvPr id="7" name="Freeform 59">
            <a:extLst>
              <a:ext uri="{FF2B5EF4-FFF2-40B4-BE49-F238E27FC236}">
                <a16:creationId xmlns:a16="http://schemas.microsoft.com/office/drawing/2014/main" id="{A18B3EF2-6A51-7B67-1F51-F372930342B1}"/>
              </a:ext>
            </a:extLst>
          </p:cNvPr>
          <p:cNvSpPr/>
          <p:nvPr/>
        </p:nvSpPr>
        <p:spPr>
          <a:xfrm>
            <a:off x="0" y="885099"/>
            <a:ext cx="12192000" cy="5213802"/>
          </a:xfrm>
          <a:custGeom>
            <a:avLst/>
            <a:gdLst>
              <a:gd name="connsiteX0" fmla="*/ 5599239 w 12192000"/>
              <a:gd name="connsiteY0" fmla="*/ 25 h 5213802"/>
              <a:gd name="connsiteX1" fmla="*/ 8791547 w 12192000"/>
              <a:gd name="connsiteY1" fmla="*/ 35367 h 5213802"/>
              <a:gd name="connsiteX2" fmla="*/ 12013534 w 12192000"/>
              <a:gd name="connsiteY2" fmla="*/ 37611 h 5213802"/>
              <a:gd name="connsiteX3" fmla="*/ 12192000 w 12192000"/>
              <a:gd name="connsiteY3" fmla="*/ 39759 h 5213802"/>
              <a:gd name="connsiteX4" fmla="*/ 12192000 w 12192000"/>
              <a:gd name="connsiteY4" fmla="*/ 5200769 h 5213802"/>
              <a:gd name="connsiteX5" fmla="*/ 11018952 w 12192000"/>
              <a:gd name="connsiteY5" fmla="*/ 5192179 h 5213802"/>
              <a:gd name="connsiteX6" fmla="*/ 9813970 w 12192000"/>
              <a:gd name="connsiteY6" fmla="*/ 5191901 h 5213802"/>
              <a:gd name="connsiteX7" fmla="*/ 3400453 w 12192000"/>
              <a:gd name="connsiteY7" fmla="*/ 5178435 h 5213802"/>
              <a:gd name="connsiteX8" fmla="*/ 1771280 w 12192000"/>
              <a:gd name="connsiteY8" fmla="*/ 5163009 h 5213802"/>
              <a:gd name="connsiteX9" fmla="*/ 178466 w 12192000"/>
              <a:gd name="connsiteY9" fmla="*/ 5176191 h 5213802"/>
              <a:gd name="connsiteX10" fmla="*/ 0 w 12192000"/>
              <a:gd name="connsiteY10" fmla="*/ 5174043 h 5213802"/>
              <a:gd name="connsiteX11" fmla="*/ 0 w 12192000"/>
              <a:gd name="connsiteY11" fmla="*/ 13033 h 5213802"/>
              <a:gd name="connsiteX12" fmla="*/ 1173048 w 12192000"/>
              <a:gd name="connsiteY12" fmla="*/ 21623 h 5213802"/>
              <a:gd name="connsiteX13" fmla="*/ 2378030 w 12192000"/>
              <a:gd name="connsiteY13" fmla="*/ 21901 h 5213802"/>
              <a:gd name="connsiteX14" fmla="*/ 5599239 w 12192000"/>
              <a:gd name="connsiteY14" fmla="*/ 25 h 521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5213802">
                <a:moveTo>
                  <a:pt x="5599239" y="25"/>
                </a:moveTo>
                <a:cubicBezTo>
                  <a:pt x="6660182" y="587"/>
                  <a:pt x="7716309" y="10685"/>
                  <a:pt x="8791547" y="35367"/>
                </a:cubicBezTo>
                <a:cubicBezTo>
                  <a:pt x="9886675" y="60049"/>
                  <a:pt x="10966885" y="51072"/>
                  <a:pt x="12013534" y="37611"/>
                </a:cubicBezTo>
                <a:lnTo>
                  <a:pt x="12192000" y="39759"/>
                </a:lnTo>
                <a:lnTo>
                  <a:pt x="12192000" y="5200769"/>
                </a:lnTo>
                <a:lnTo>
                  <a:pt x="11018952" y="5192179"/>
                </a:lnTo>
                <a:cubicBezTo>
                  <a:pt x="10619933" y="5189094"/>
                  <a:pt x="10217962" y="5187412"/>
                  <a:pt x="9813970" y="5191901"/>
                </a:cubicBezTo>
                <a:cubicBezTo>
                  <a:pt x="7624959" y="5218827"/>
                  <a:pt x="5550930" y="5227800"/>
                  <a:pt x="3400453" y="5178435"/>
                </a:cubicBezTo>
                <a:cubicBezTo>
                  <a:pt x="2852889" y="5166094"/>
                  <a:pt x="2309055" y="5162168"/>
                  <a:pt x="1771280" y="5163009"/>
                </a:cubicBezTo>
                <a:cubicBezTo>
                  <a:pt x="1233505" y="5163851"/>
                  <a:pt x="701791" y="5169460"/>
                  <a:pt x="178466" y="5176191"/>
                </a:cubicBezTo>
                <a:lnTo>
                  <a:pt x="0" y="5174043"/>
                </a:lnTo>
                <a:lnTo>
                  <a:pt x="0" y="13033"/>
                </a:lnTo>
                <a:lnTo>
                  <a:pt x="1173048" y="21623"/>
                </a:lnTo>
                <a:cubicBezTo>
                  <a:pt x="1572067" y="24708"/>
                  <a:pt x="1974038" y="26390"/>
                  <a:pt x="2378030" y="21901"/>
                </a:cubicBezTo>
                <a:cubicBezTo>
                  <a:pt x="3472536" y="8438"/>
                  <a:pt x="4538296" y="-537"/>
                  <a:pt x="5599239" y="25"/>
                </a:cubicBezTo>
                <a:close/>
              </a:path>
            </a:pathLst>
          </a:custGeom>
          <a:solidFill>
            <a:schemeClr val="bg1"/>
          </a:solidFill>
          <a:ln w="5773" cap="flat">
            <a:noFill/>
            <a:prstDash val="solid"/>
            <a:miter/>
          </a:ln>
        </p:spPr>
        <p:txBody>
          <a:bodyPr wrap="square" rtlCol="0" anchor="ctr">
            <a:noAutofit/>
          </a:bodyP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5614416" cy="4848471"/>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3" name="Date Placeholder 2">
            <a:extLst>
              <a:ext uri="{FF2B5EF4-FFF2-40B4-BE49-F238E27FC236}">
                <a16:creationId xmlns:a16="http://schemas.microsoft.com/office/drawing/2014/main" id="{F152B321-006F-448F-FFF8-5583DD480E8C}"/>
              </a:ext>
            </a:extLst>
          </p:cNvPr>
          <p:cNvSpPr>
            <a:spLocks noGrp="1"/>
          </p:cNvSpPr>
          <p:nvPr>
            <p:ph type="dt" sz="half" idx="10"/>
          </p:nvPr>
        </p:nvSpPr>
        <p:spPr/>
        <p:txBody>
          <a:bodyPr/>
          <a:lstStyle>
            <a:lvl1pPr>
              <a:defRPr>
                <a:solidFill>
                  <a:srgbClr val="FFFFFF"/>
                </a:solidFill>
              </a:defRPr>
            </a:lvl1pPr>
          </a:lstStyle>
          <a:p>
            <a:fld id="{DA741047-24F4-4E56-B2BE-18E960FA0A0B}" type="datetime1">
              <a:rPr lang="en-US" smtClean="0"/>
              <a:t>6/24/2025</a:t>
            </a:fld>
            <a:endParaRPr/>
          </a:p>
        </p:txBody>
      </p:sp>
      <p:sp>
        <p:nvSpPr>
          <p:cNvPr id="4" name="Footer Placeholder 3">
            <a:extLst>
              <a:ext uri="{FF2B5EF4-FFF2-40B4-BE49-F238E27FC236}">
                <a16:creationId xmlns:a16="http://schemas.microsoft.com/office/drawing/2014/main" id="{D470DBF0-42F2-9418-1903-D69E34903C75}"/>
              </a:ext>
            </a:extLst>
          </p:cNvPr>
          <p:cNvSpPr>
            <a:spLocks noGrp="1"/>
          </p:cNvSpPr>
          <p:nvPr>
            <p:ph type="ftr" sz="quarter" idx="11"/>
          </p:nvPr>
        </p:nvSpPr>
        <p:spPr/>
        <p:txBody>
          <a:bodyPr/>
          <a:lstStyle>
            <a:lvl1pPr>
              <a:defRPr>
                <a:solidFill>
                  <a:srgbClr val="FFFFFF"/>
                </a:solidFill>
              </a:defRPr>
            </a:lvl1pPr>
          </a:lstStyle>
          <a:p>
            <a:endParaRPr/>
          </a:p>
        </p:txBody>
      </p:sp>
      <p:sp>
        <p:nvSpPr>
          <p:cNvPr id="5" name="Slide Number Placeholder 4">
            <a:extLst>
              <a:ext uri="{FF2B5EF4-FFF2-40B4-BE49-F238E27FC236}">
                <a16:creationId xmlns:a16="http://schemas.microsoft.com/office/drawing/2014/main" id="{C409B15E-321B-1044-CC08-499A02110F9F}"/>
              </a:ext>
            </a:extLst>
          </p:cNvPr>
          <p:cNvSpPr>
            <a:spLocks noGrp="1"/>
          </p:cNvSpPr>
          <p:nvPr>
            <p:ph type="sldNum" sz="quarter" idx="12"/>
          </p:nvPr>
        </p:nvSpPr>
        <p:spPr/>
        <p:txBody>
          <a:bodyPr/>
          <a:lstStyle>
            <a:lvl1pPr>
              <a:defRPr>
                <a:solidFill>
                  <a:srgbClr val="FFFFFF"/>
                </a:solidFill>
              </a:defRPr>
            </a:lvl1pPr>
          </a:lstStyle>
          <a:p>
            <a:fld id="{565A54F4-DB31-4FC5-B748-3F06867349C3}" type="slidenum">
              <a:rPr/>
              <a:pPr/>
              <a:t>‹#›</a:t>
            </a:fld>
            <a:endParaRPr/>
          </a:p>
        </p:txBody>
      </p:sp>
      <p:sp>
        <p:nvSpPr>
          <p:cNvPr id="8" name="Content Placeholder 9">
            <a:extLst>
              <a:ext uri="{FF2B5EF4-FFF2-40B4-BE49-F238E27FC236}">
                <a16:creationId xmlns:a16="http://schemas.microsoft.com/office/drawing/2014/main" id="{68D071FF-351B-3543-0022-0BE4F65DA491}"/>
              </a:ext>
            </a:extLst>
          </p:cNvPr>
          <p:cNvSpPr>
            <a:spLocks noGrp="1"/>
          </p:cNvSpPr>
          <p:nvPr>
            <p:ph sz="quarter" idx="15" hasCustomPrompt="1"/>
          </p:nvPr>
        </p:nvSpPr>
        <p:spPr>
          <a:xfrm>
            <a:off x="6204535" y="1066800"/>
            <a:ext cx="5614416" cy="4848471"/>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34729902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attern Frame">
    <p:bg>
      <p:bgPr>
        <a:solidFill>
          <a:schemeClr val="accent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2D7B24-8842-9614-1651-AE19BF1DCEA5}"/>
              </a:ext>
            </a:extLst>
          </p:cNvPr>
          <p:cNvPicPr>
            <a:picLocks noChangeAspect="1"/>
          </p:cNvPicPr>
          <p:nvPr/>
        </p:nvPicPr>
        <p:blipFill rotWithShape="1">
          <a:blip r:embed="rId2" cstate="print">
            <a:alphaModFix amt="70000"/>
            <a:extLst>
              <a:ext uri="{28A0092B-C50C-407E-A947-70E740481C1C}">
                <a14:useLocalDpi xmlns:a14="http://schemas.microsoft.com/office/drawing/2010/main"/>
              </a:ext>
            </a:extLst>
          </a:blip>
          <a:srcRect t="2" b="2"/>
          <a:stretch/>
        </p:blipFill>
        <p:spPr>
          <a:xfrm>
            <a:off x="0" y="0"/>
            <a:ext cx="12192000" cy="6858000"/>
          </a:xfrm>
          <a:prstGeom prst="rect">
            <a:avLst/>
          </a:prstGeom>
          <a:noFill/>
        </p:spPr>
      </p:pic>
      <p:sp>
        <p:nvSpPr>
          <p:cNvPr id="8" name="Graphic 98">
            <a:extLst>
              <a:ext uri="{FF2B5EF4-FFF2-40B4-BE49-F238E27FC236}">
                <a16:creationId xmlns:a16="http://schemas.microsoft.com/office/drawing/2014/main" id="{5098AE16-62DE-DDC2-9FA2-F88A6CE229E8}"/>
              </a:ext>
            </a:extLst>
          </p:cNvPr>
          <p:cNvSpPr/>
          <p:nvPr/>
        </p:nvSpPr>
        <p:spPr>
          <a:xfrm>
            <a:off x="180001" y="899998"/>
            <a:ext cx="11833200" cy="5778000"/>
          </a:xfrm>
          <a:custGeom>
            <a:avLst/>
            <a:gdLst>
              <a:gd name="connsiteX0" fmla="*/ 7491665 w 7503809"/>
              <a:gd name="connsiteY0" fmla="*/ 291070 h 3654736"/>
              <a:gd name="connsiteX1" fmla="*/ 7503810 w 7503809"/>
              <a:gd name="connsiteY1" fmla="*/ 932698 h 3654736"/>
              <a:gd name="connsiteX2" fmla="*/ 7490990 w 7503809"/>
              <a:gd name="connsiteY2" fmla="*/ 3443885 h 3654736"/>
              <a:gd name="connsiteX3" fmla="*/ 6961361 w 7503809"/>
              <a:gd name="connsiteY3" fmla="*/ 3644942 h 3654736"/>
              <a:gd name="connsiteX4" fmla="*/ 4483234 w 7503809"/>
              <a:gd name="connsiteY4" fmla="*/ 3642243 h 3654736"/>
              <a:gd name="connsiteX5" fmla="*/ 123403 w 7503809"/>
              <a:gd name="connsiteY5" fmla="*/ 3628749 h 3654736"/>
              <a:gd name="connsiteX6" fmla="*/ 1959 w 7503809"/>
              <a:gd name="connsiteY6" fmla="*/ 3371693 h 3654736"/>
              <a:gd name="connsiteX7" fmla="*/ 1959 w 7503809"/>
              <a:gd name="connsiteY7" fmla="*/ 2625489 h 3654736"/>
              <a:gd name="connsiteX8" fmla="*/ 32995 w 7503809"/>
              <a:gd name="connsiteY8" fmla="*/ 69773 h 3654736"/>
              <a:gd name="connsiteX9" fmla="*/ 533613 w 7503809"/>
              <a:gd name="connsiteY9" fmla="*/ 17147 h 3654736"/>
              <a:gd name="connsiteX10" fmla="*/ 2770877 w 7503809"/>
              <a:gd name="connsiteY10" fmla="*/ 8376 h 3654736"/>
              <a:gd name="connsiteX11" fmla="*/ 7371571 w 7503809"/>
              <a:gd name="connsiteY11" fmla="*/ 21870 h 3654736"/>
              <a:gd name="connsiteX12" fmla="*/ 7491665 w 7503809"/>
              <a:gd name="connsiteY12" fmla="*/ 291070 h 365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3809" h="3654736">
                <a:moveTo>
                  <a:pt x="7491665" y="291070"/>
                </a:moveTo>
                <a:cubicBezTo>
                  <a:pt x="7492340" y="428032"/>
                  <a:pt x="7503810" y="600077"/>
                  <a:pt x="7503810" y="932698"/>
                </a:cubicBezTo>
                <a:cubicBezTo>
                  <a:pt x="7456582" y="1926513"/>
                  <a:pt x="7468051" y="3151745"/>
                  <a:pt x="7490990" y="3443885"/>
                </a:cubicBezTo>
                <a:cubicBezTo>
                  <a:pt x="7513930" y="3736699"/>
                  <a:pt x="7157695" y="3636171"/>
                  <a:pt x="6961361" y="3644942"/>
                </a:cubicBezTo>
                <a:cubicBezTo>
                  <a:pt x="6373708" y="3651014"/>
                  <a:pt x="5146451" y="3642918"/>
                  <a:pt x="4483234" y="3642243"/>
                </a:cubicBezTo>
                <a:cubicBezTo>
                  <a:pt x="3233037" y="3664508"/>
                  <a:pt x="1361454" y="3646966"/>
                  <a:pt x="123403" y="3628749"/>
                </a:cubicBezTo>
                <a:cubicBezTo>
                  <a:pt x="-40546" y="3628075"/>
                  <a:pt x="8706" y="3501908"/>
                  <a:pt x="1959" y="3371693"/>
                </a:cubicBezTo>
                <a:cubicBezTo>
                  <a:pt x="1284" y="3234732"/>
                  <a:pt x="1284" y="2958110"/>
                  <a:pt x="1959" y="2625489"/>
                </a:cubicBezTo>
                <a:cubicBezTo>
                  <a:pt x="49862" y="1590518"/>
                  <a:pt x="-41221" y="224951"/>
                  <a:pt x="32995" y="69773"/>
                </a:cubicBezTo>
                <a:cubicBezTo>
                  <a:pt x="88994" y="-47623"/>
                  <a:pt x="387880" y="34014"/>
                  <a:pt x="533613" y="17147"/>
                </a:cubicBezTo>
                <a:cubicBezTo>
                  <a:pt x="1121266" y="11075"/>
                  <a:pt x="2107659" y="8376"/>
                  <a:pt x="2770877" y="8376"/>
                </a:cubicBezTo>
                <a:cubicBezTo>
                  <a:pt x="4021073" y="-13889"/>
                  <a:pt x="6006003" y="14448"/>
                  <a:pt x="7371571" y="21870"/>
                </a:cubicBezTo>
                <a:cubicBezTo>
                  <a:pt x="7534171" y="23219"/>
                  <a:pt x="7484918" y="160181"/>
                  <a:pt x="7491665" y="291070"/>
                </a:cubicBezTo>
              </a:path>
            </a:pathLst>
          </a:custGeom>
          <a:solidFill>
            <a:schemeClr val="bg1"/>
          </a:solidFill>
          <a:ln w="6747" cap="flat">
            <a:noFill/>
            <a:prstDash val="solid"/>
            <a:miter/>
          </a:ln>
        </p:spPr>
        <p:txBody>
          <a:bodyPr rtlCol="0" anchor="ct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11430000"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9" name="Date Placeholder 8">
            <a:extLst>
              <a:ext uri="{FF2B5EF4-FFF2-40B4-BE49-F238E27FC236}">
                <a16:creationId xmlns:a16="http://schemas.microsoft.com/office/drawing/2014/main" id="{468187E7-AB2E-4EBD-254C-C0B9BCFCE07B}"/>
              </a:ext>
            </a:extLst>
          </p:cNvPr>
          <p:cNvSpPr>
            <a:spLocks noGrp="1"/>
          </p:cNvSpPr>
          <p:nvPr>
            <p:ph type="dt" sz="half" idx="15"/>
          </p:nvPr>
        </p:nvSpPr>
        <p:spPr/>
        <p:txBody>
          <a:bodyPr/>
          <a:lstStyle/>
          <a:p>
            <a:fld id="{D692B9EB-6C88-4D67-A68E-DFDDD2A1F081}" type="datetime1">
              <a:rPr lang="en-US" smtClean="0"/>
              <a:t>6/24/2025</a:t>
            </a:fld>
            <a:endParaRPr/>
          </a:p>
        </p:txBody>
      </p:sp>
      <p:sp>
        <p:nvSpPr>
          <p:cNvPr id="11" name="Footer Placeholder 10">
            <a:extLst>
              <a:ext uri="{FF2B5EF4-FFF2-40B4-BE49-F238E27FC236}">
                <a16:creationId xmlns:a16="http://schemas.microsoft.com/office/drawing/2014/main" id="{C9546966-9063-2CF2-DD1C-88E543D5A533}"/>
              </a:ext>
            </a:extLst>
          </p:cNvPr>
          <p:cNvSpPr>
            <a:spLocks noGrp="1"/>
          </p:cNvSpPr>
          <p:nvPr>
            <p:ph type="ftr" sz="quarter" idx="16"/>
          </p:nvPr>
        </p:nvSpPr>
        <p:spPr/>
        <p:txBody>
          <a:bodyPr/>
          <a:lstStyle/>
          <a:p>
            <a:endParaRPr/>
          </a:p>
        </p:txBody>
      </p:sp>
      <p:sp>
        <p:nvSpPr>
          <p:cNvPr id="12" name="Slide Number Placeholder 11">
            <a:extLst>
              <a:ext uri="{FF2B5EF4-FFF2-40B4-BE49-F238E27FC236}">
                <a16:creationId xmlns:a16="http://schemas.microsoft.com/office/drawing/2014/main" id="{164D3D42-A217-0372-289D-37BCC15DB415}"/>
              </a:ext>
            </a:extLst>
          </p:cNvPr>
          <p:cNvSpPr>
            <a:spLocks noGrp="1"/>
          </p:cNvSpPr>
          <p:nvPr>
            <p:ph type="sldNum" sz="quarter" idx="17"/>
          </p:nvPr>
        </p:nvSpPr>
        <p:spPr/>
        <p:txBody>
          <a:bodyPr/>
          <a:lstStyle/>
          <a:p>
            <a:fld id="{565A54F4-DB31-4FC5-B748-3F06867349C3}" type="slidenum">
              <a:rPr/>
              <a:pPr/>
              <a:t>‹#›</a:t>
            </a:fld>
            <a:endParaRPr/>
          </a:p>
        </p:txBody>
      </p:sp>
    </p:spTree>
    <p:extLst>
      <p:ext uri="{BB962C8B-B14F-4D97-AF65-F5344CB8AC3E}">
        <p14:creationId xmlns:p14="http://schemas.microsoft.com/office/powerpoint/2010/main" val="48233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Full Pic Purple Logo">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CD5B2FD-F8D4-4F9F-27F6-632D1FF618D8}"/>
              </a:ext>
            </a:extLst>
          </p:cNvPr>
          <p:cNvSpPr>
            <a:spLocks noGrp="1"/>
          </p:cNvSpPr>
          <p:nvPr>
            <p:ph type="pic" sz="quarter" idx="13" hasCustomPrompt="1"/>
          </p:nvPr>
        </p:nvSpPr>
        <p:spPr>
          <a:xfrm>
            <a:off x="0" y="0"/>
            <a:ext cx="12192000" cy="6858000"/>
          </a:xfrm>
          <a:solidFill>
            <a:srgbClr val="D9D9D9"/>
          </a:solidFill>
        </p:spPr>
        <p:txBody>
          <a:bodyPr lIns="2011680" tIns="3200400">
            <a:normAutofit/>
          </a:bodyPr>
          <a:lstStyle>
            <a:lvl1pPr marL="0" indent="0" algn="l">
              <a:spcBef>
                <a:spcPts val="0"/>
              </a:spcBef>
              <a:buNone/>
              <a:defRPr sz="1600">
                <a:solidFill>
                  <a:schemeClr val="tx1">
                    <a:lumMod val="65000"/>
                    <a:lumOff val="35000"/>
                  </a:schemeClr>
                </a:solidFill>
              </a:defRPr>
            </a:lvl1pPr>
          </a:lstStyle>
          <a:p>
            <a:r>
              <a:t>Click icon to insert picture (light background)</a:t>
            </a:r>
            <a:br>
              <a:rPr/>
            </a:br>
            <a:r>
              <a:t>(minimum recommended size for </a:t>
            </a:r>
            <a:br>
              <a:rPr/>
            </a:br>
            <a:r>
              <a:t>full slide image is 1280 x 720 pixels)</a:t>
            </a:r>
          </a:p>
        </p:txBody>
      </p:sp>
      <p:sp>
        <p:nvSpPr>
          <p:cNvPr id="2" name="Title 1">
            <a:extLst>
              <a:ext uri="{FF2B5EF4-FFF2-40B4-BE49-F238E27FC236}">
                <a16:creationId xmlns:a16="http://schemas.microsoft.com/office/drawing/2014/main" id="{698B9AAA-26F2-2504-40A4-C971BB51200B}"/>
              </a:ext>
            </a:extLst>
          </p:cNvPr>
          <p:cNvSpPr>
            <a:spLocks noGrp="1"/>
          </p:cNvSpPr>
          <p:nvPr>
            <p:ph type="title" hasCustomPrompt="1"/>
          </p:nvPr>
        </p:nvSpPr>
        <p:spPr>
          <a:xfrm>
            <a:off x="6447678" y="1143000"/>
            <a:ext cx="4800601" cy="1781708"/>
          </a:xfrm>
        </p:spPr>
        <p:txBody>
          <a:bodyPr anchor="t"/>
          <a:lstStyle>
            <a:lvl1pPr algn="ctr">
              <a:defRPr sz="6600">
                <a:solidFill>
                  <a:schemeClr val="bg1"/>
                </a:solidFill>
              </a:defRPr>
            </a:lvl1pPr>
          </a:lstStyle>
          <a:p>
            <a:r>
              <a:t>ENTER TITLE</a:t>
            </a:r>
          </a:p>
        </p:txBody>
      </p:sp>
      <p:sp>
        <p:nvSpPr>
          <p:cNvPr id="3" name="Date Placeholder 2">
            <a:extLst>
              <a:ext uri="{FF2B5EF4-FFF2-40B4-BE49-F238E27FC236}">
                <a16:creationId xmlns:a16="http://schemas.microsoft.com/office/drawing/2014/main" id="{73D47A30-B8CF-1409-B38D-52E79A89AE8F}"/>
              </a:ext>
            </a:extLst>
          </p:cNvPr>
          <p:cNvSpPr>
            <a:spLocks noGrp="1"/>
          </p:cNvSpPr>
          <p:nvPr>
            <p:ph type="dt" sz="half" idx="10"/>
          </p:nvPr>
        </p:nvSpPr>
        <p:spPr/>
        <p:txBody>
          <a:bodyPr/>
          <a:lstStyle/>
          <a:p>
            <a:fld id="{C2531A97-07F2-49F5-9068-D6C10136BDF4}" type="datetime1">
              <a:rPr lang="en-US" smtClean="0"/>
              <a:t>6/24/2025</a:t>
            </a:fld>
            <a:endParaRPr/>
          </a:p>
        </p:txBody>
      </p:sp>
      <p:sp>
        <p:nvSpPr>
          <p:cNvPr id="4" name="Footer Placeholder 3">
            <a:extLst>
              <a:ext uri="{FF2B5EF4-FFF2-40B4-BE49-F238E27FC236}">
                <a16:creationId xmlns:a16="http://schemas.microsoft.com/office/drawing/2014/main" id="{53040086-1D0F-DCA2-A178-A11E8AF7027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37EE508B-CDEF-7F83-3A8D-67961111559B}"/>
              </a:ext>
            </a:extLst>
          </p:cNvPr>
          <p:cNvSpPr>
            <a:spLocks noGrp="1"/>
          </p:cNvSpPr>
          <p:nvPr>
            <p:ph type="sldNum" sz="quarter" idx="12"/>
          </p:nvPr>
        </p:nvSpPr>
        <p:spPr/>
        <p:txBody>
          <a:bodyPr/>
          <a:lstStyle/>
          <a:p>
            <a:fld id="{565A54F4-DB31-4FC5-B748-3F06867349C3}" type="slidenum">
              <a:rPr/>
              <a:pPr/>
              <a:t>‹#›</a:t>
            </a:fld>
            <a:endParaRPr/>
          </a:p>
        </p:txBody>
      </p:sp>
      <p:sp>
        <p:nvSpPr>
          <p:cNvPr id="10" name="Media Placeholder 9">
            <a:extLst>
              <a:ext uri="{FF2B5EF4-FFF2-40B4-BE49-F238E27FC236}">
                <a16:creationId xmlns:a16="http://schemas.microsoft.com/office/drawing/2014/main" id="{C5E456FB-8653-20DA-D938-F164E2E230F4}"/>
              </a:ext>
            </a:extLst>
          </p:cNvPr>
          <p:cNvSpPr>
            <a:spLocks noGrp="1"/>
          </p:cNvSpPr>
          <p:nvPr>
            <p:ph type="media" sz="quarter" idx="14" hasCustomPrompt="1"/>
          </p:nvPr>
        </p:nvSpPr>
        <p:spPr>
          <a:xfrm>
            <a:off x="10676779" y="6205751"/>
            <a:ext cx="1143000" cy="440144"/>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t> </a:t>
            </a:r>
          </a:p>
        </p:txBody>
      </p:sp>
      <p:sp>
        <p:nvSpPr>
          <p:cNvPr id="12" name="Text Placeholder 11">
            <a:extLst>
              <a:ext uri="{FF2B5EF4-FFF2-40B4-BE49-F238E27FC236}">
                <a16:creationId xmlns:a16="http://schemas.microsoft.com/office/drawing/2014/main" id="{932DDD4C-6E8D-AF01-E1D6-240E906444A4}"/>
              </a:ext>
            </a:extLst>
          </p:cNvPr>
          <p:cNvSpPr>
            <a:spLocks noGrp="1"/>
          </p:cNvSpPr>
          <p:nvPr>
            <p:ph type="body" sz="quarter" idx="16" hasCustomPrompt="1"/>
          </p:nvPr>
        </p:nvSpPr>
        <p:spPr>
          <a:xfrm>
            <a:off x="6447678" y="3101340"/>
            <a:ext cx="4800600" cy="731520"/>
          </a:xfrm>
        </p:spPr>
        <p:txBody>
          <a:bodyPr/>
          <a:lstStyle>
            <a:lvl1pPr marL="0" indent="0" algn="ctr">
              <a:spcBef>
                <a:spcPts val="0"/>
              </a:spcBef>
              <a:buClr>
                <a:schemeClr val="bg1"/>
              </a:buClr>
              <a:buFont typeface="Arial" panose="020B0604020202020204" pitchFamily="34" charset="0"/>
              <a:buNone/>
              <a:defRPr sz="2000">
                <a:solidFill>
                  <a:schemeClr val="bg1"/>
                </a:solidFill>
              </a:defRPr>
            </a:lvl1pPr>
            <a:lvl2pPr marL="0" indent="0" algn="ctr">
              <a:spcBef>
                <a:spcPts val="0"/>
              </a:spcBef>
              <a:buClr>
                <a:schemeClr val="bg1"/>
              </a:buClr>
              <a:buFont typeface="Arial" panose="020B0604020202020204" pitchFamily="34" charset="0"/>
              <a:buNone/>
              <a:defRPr sz="2000">
                <a:solidFill>
                  <a:schemeClr val="bg1"/>
                </a:solidFill>
              </a:defRPr>
            </a:lvl2pPr>
            <a:lvl3pPr marL="0" indent="0" algn="ctr">
              <a:spcBef>
                <a:spcPts val="0"/>
              </a:spcBef>
              <a:buClr>
                <a:schemeClr val="bg1"/>
              </a:buClr>
              <a:buFont typeface="Arial" panose="020B0604020202020204" pitchFamily="34" charset="0"/>
              <a:buNone/>
              <a:defRPr sz="2000">
                <a:solidFill>
                  <a:schemeClr val="bg1"/>
                </a:solidFill>
              </a:defRPr>
            </a:lvl3pPr>
            <a:lvl4pPr marL="0" indent="0" algn="ctr">
              <a:spcBef>
                <a:spcPts val="0"/>
              </a:spcBef>
              <a:buClr>
                <a:schemeClr val="bg1"/>
              </a:buClr>
              <a:buFont typeface="Arial" panose="020B0604020202020204" pitchFamily="34" charset="0"/>
              <a:buNone/>
              <a:defRPr sz="2000">
                <a:solidFill>
                  <a:schemeClr val="bg1"/>
                </a:solidFill>
              </a:defRPr>
            </a:lvl4pPr>
            <a:lvl5pPr marL="0" indent="0" algn="ctr">
              <a:spcBef>
                <a:spcPts val="0"/>
              </a:spcBef>
              <a:buClr>
                <a:schemeClr val="bg1"/>
              </a:buClr>
              <a:buFont typeface="Arial" panose="020B0604020202020204" pitchFamily="34" charset="0"/>
              <a:buNone/>
              <a:defRPr sz="2000">
                <a:solidFill>
                  <a:schemeClr val="bg1"/>
                </a:solidFill>
              </a:defRPr>
            </a:lvl5pPr>
            <a:lvl6pPr marL="0" indent="0" algn="ctr">
              <a:spcBef>
                <a:spcPts val="0"/>
              </a:spcBef>
              <a:buClr>
                <a:schemeClr val="bg1"/>
              </a:buClr>
              <a:buFont typeface="Arial" panose="020B0604020202020204" pitchFamily="34" charset="0"/>
              <a:buNone/>
              <a:defRPr sz="2000">
                <a:solidFill>
                  <a:schemeClr val="bg1"/>
                </a:solidFill>
              </a:defRPr>
            </a:lvl6pPr>
            <a:lvl7pPr marL="0" indent="0">
              <a:spcBef>
                <a:spcPts val="0"/>
              </a:spcBef>
              <a:buClr>
                <a:schemeClr val="bg1"/>
              </a:buClr>
              <a:buFont typeface="Arial" panose="020B0604020202020204" pitchFamily="34" charset="0"/>
              <a:buNone/>
              <a:defRPr sz="2000">
                <a:solidFill>
                  <a:schemeClr val="bg1"/>
                </a:solidFill>
              </a:defRPr>
            </a:lvl7pPr>
            <a:lvl8pPr marL="0" indent="0">
              <a:spcBef>
                <a:spcPts val="0"/>
              </a:spcBef>
              <a:buClr>
                <a:schemeClr val="bg1"/>
              </a:buClr>
              <a:buFont typeface="Arial" panose="020B0604020202020204" pitchFamily="34" charset="0"/>
              <a:buNone/>
              <a:defRPr sz="2000">
                <a:solidFill>
                  <a:schemeClr val="bg1"/>
                </a:solidFill>
              </a:defRPr>
            </a:lvl8pPr>
            <a:lvl9pPr marL="0" indent="0" algn="ctr">
              <a:spcBef>
                <a:spcPts val="0"/>
              </a:spcBef>
              <a:buClr>
                <a:schemeClr val="bg1"/>
              </a:buClr>
              <a:buFont typeface="Arial" panose="020B0604020202020204" pitchFamily="34" charset="0"/>
              <a:buNone/>
              <a:defRPr sz="2000">
                <a:solidFill>
                  <a:schemeClr val="bg1"/>
                </a:solidFill>
              </a:defRPr>
            </a:lvl9pPr>
          </a:lstStyle>
          <a:p>
            <a:pPr lvl="0"/>
            <a:r>
              <a:t>Subtitle or Presenter Name</a:t>
            </a:r>
          </a:p>
        </p:txBody>
      </p:sp>
    </p:spTree>
    <p:extLst>
      <p:ext uri="{BB962C8B-B14F-4D97-AF65-F5344CB8AC3E}">
        <p14:creationId xmlns:p14="http://schemas.microsoft.com/office/powerpoint/2010/main" val="18837467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attern Frame">
    <p:bg>
      <p:bgPr>
        <a:solidFill>
          <a:schemeClr val="accent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2D7B24-8842-9614-1651-AE19BF1DCEA5}"/>
              </a:ext>
            </a:extLst>
          </p:cNvPr>
          <p:cNvPicPr>
            <a:picLocks noChangeAspect="1"/>
          </p:cNvPicPr>
          <p:nvPr/>
        </p:nvPicPr>
        <p:blipFill rotWithShape="1">
          <a:blip r:embed="rId2" cstate="print">
            <a:alphaModFix amt="70000"/>
            <a:extLst>
              <a:ext uri="{28A0092B-C50C-407E-A947-70E740481C1C}">
                <a14:useLocalDpi xmlns:a14="http://schemas.microsoft.com/office/drawing/2010/main"/>
              </a:ext>
            </a:extLst>
          </a:blip>
          <a:srcRect t="2" b="2"/>
          <a:stretch/>
        </p:blipFill>
        <p:spPr>
          <a:xfrm>
            <a:off x="0" y="0"/>
            <a:ext cx="12192000" cy="6858000"/>
          </a:xfrm>
          <a:prstGeom prst="rect">
            <a:avLst/>
          </a:prstGeom>
          <a:noFill/>
        </p:spPr>
      </p:pic>
      <p:sp>
        <p:nvSpPr>
          <p:cNvPr id="8" name="Graphic 98">
            <a:extLst>
              <a:ext uri="{FF2B5EF4-FFF2-40B4-BE49-F238E27FC236}">
                <a16:creationId xmlns:a16="http://schemas.microsoft.com/office/drawing/2014/main" id="{5098AE16-62DE-DDC2-9FA2-F88A6CE229E8}"/>
              </a:ext>
            </a:extLst>
          </p:cNvPr>
          <p:cNvSpPr/>
          <p:nvPr/>
        </p:nvSpPr>
        <p:spPr>
          <a:xfrm>
            <a:off x="180001" y="899998"/>
            <a:ext cx="11833200" cy="5778000"/>
          </a:xfrm>
          <a:custGeom>
            <a:avLst/>
            <a:gdLst>
              <a:gd name="connsiteX0" fmla="*/ 7491665 w 7503809"/>
              <a:gd name="connsiteY0" fmla="*/ 291070 h 3654736"/>
              <a:gd name="connsiteX1" fmla="*/ 7503810 w 7503809"/>
              <a:gd name="connsiteY1" fmla="*/ 932698 h 3654736"/>
              <a:gd name="connsiteX2" fmla="*/ 7490990 w 7503809"/>
              <a:gd name="connsiteY2" fmla="*/ 3443885 h 3654736"/>
              <a:gd name="connsiteX3" fmla="*/ 6961361 w 7503809"/>
              <a:gd name="connsiteY3" fmla="*/ 3644942 h 3654736"/>
              <a:gd name="connsiteX4" fmla="*/ 4483234 w 7503809"/>
              <a:gd name="connsiteY4" fmla="*/ 3642243 h 3654736"/>
              <a:gd name="connsiteX5" fmla="*/ 123403 w 7503809"/>
              <a:gd name="connsiteY5" fmla="*/ 3628749 h 3654736"/>
              <a:gd name="connsiteX6" fmla="*/ 1959 w 7503809"/>
              <a:gd name="connsiteY6" fmla="*/ 3371693 h 3654736"/>
              <a:gd name="connsiteX7" fmla="*/ 1959 w 7503809"/>
              <a:gd name="connsiteY7" fmla="*/ 2625489 h 3654736"/>
              <a:gd name="connsiteX8" fmla="*/ 32995 w 7503809"/>
              <a:gd name="connsiteY8" fmla="*/ 69773 h 3654736"/>
              <a:gd name="connsiteX9" fmla="*/ 533613 w 7503809"/>
              <a:gd name="connsiteY9" fmla="*/ 17147 h 3654736"/>
              <a:gd name="connsiteX10" fmla="*/ 2770877 w 7503809"/>
              <a:gd name="connsiteY10" fmla="*/ 8376 h 3654736"/>
              <a:gd name="connsiteX11" fmla="*/ 7371571 w 7503809"/>
              <a:gd name="connsiteY11" fmla="*/ 21870 h 3654736"/>
              <a:gd name="connsiteX12" fmla="*/ 7491665 w 7503809"/>
              <a:gd name="connsiteY12" fmla="*/ 291070 h 365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3809" h="3654736">
                <a:moveTo>
                  <a:pt x="7491665" y="291070"/>
                </a:moveTo>
                <a:cubicBezTo>
                  <a:pt x="7492340" y="428032"/>
                  <a:pt x="7503810" y="600077"/>
                  <a:pt x="7503810" y="932698"/>
                </a:cubicBezTo>
                <a:cubicBezTo>
                  <a:pt x="7456582" y="1926513"/>
                  <a:pt x="7468051" y="3151745"/>
                  <a:pt x="7490990" y="3443885"/>
                </a:cubicBezTo>
                <a:cubicBezTo>
                  <a:pt x="7513930" y="3736699"/>
                  <a:pt x="7157695" y="3636171"/>
                  <a:pt x="6961361" y="3644942"/>
                </a:cubicBezTo>
                <a:cubicBezTo>
                  <a:pt x="6373708" y="3651014"/>
                  <a:pt x="5146451" y="3642918"/>
                  <a:pt x="4483234" y="3642243"/>
                </a:cubicBezTo>
                <a:cubicBezTo>
                  <a:pt x="3233037" y="3664508"/>
                  <a:pt x="1361454" y="3646966"/>
                  <a:pt x="123403" y="3628749"/>
                </a:cubicBezTo>
                <a:cubicBezTo>
                  <a:pt x="-40546" y="3628075"/>
                  <a:pt x="8706" y="3501908"/>
                  <a:pt x="1959" y="3371693"/>
                </a:cubicBezTo>
                <a:cubicBezTo>
                  <a:pt x="1284" y="3234732"/>
                  <a:pt x="1284" y="2958110"/>
                  <a:pt x="1959" y="2625489"/>
                </a:cubicBezTo>
                <a:cubicBezTo>
                  <a:pt x="49862" y="1590518"/>
                  <a:pt x="-41221" y="224951"/>
                  <a:pt x="32995" y="69773"/>
                </a:cubicBezTo>
                <a:cubicBezTo>
                  <a:pt x="88994" y="-47623"/>
                  <a:pt x="387880" y="34014"/>
                  <a:pt x="533613" y="17147"/>
                </a:cubicBezTo>
                <a:cubicBezTo>
                  <a:pt x="1121266" y="11075"/>
                  <a:pt x="2107659" y="8376"/>
                  <a:pt x="2770877" y="8376"/>
                </a:cubicBezTo>
                <a:cubicBezTo>
                  <a:pt x="4021073" y="-13889"/>
                  <a:pt x="6006003" y="14448"/>
                  <a:pt x="7371571" y="21870"/>
                </a:cubicBezTo>
                <a:cubicBezTo>
                  <a:pt x="7534171" y="23219"/>
                  <a:pt x="7484918" y="160181"/>
                  <a:pt x="7491665" y="291070"/>
                </a:cubicBezTo>
              </a:path>
            </a:pathLst>
          </a:custGeom>
          <a:solidFill>
            <a:schemeClr val="bg1"/>
          </a:solidFill>
          <a:ln w="6747" cap="flat">
            <a:noFill/>
            <a:prstDash val="solid"/>
            <a:miter/>
          </a:ln>
        </p:spPr>
        <p:txBody>
          <a:bodyPr rtlCol="0" anchor="ct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5614416"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9" name="Date Placeholder 8">
            <a:extLst>
              <a:ext uri="{FF2B5EF4-FFF2-40B4-BE49-F238E27FC236}">
                <a16:creationId xmlns:a16="http://schemas.microsoft.com/office/drawing/2014/main" id="{468187E7-AB2E-4EBD-254C-C0B9BCFCE07B}"/>
              </a:ext>
            </a:extLst>
          </p:cNvPr>
          <p:cNvSpPr>
            <a:spLocks noGrp="1"/>
          </p:cNvSpPr>
          <p:nvPr>
            <p:ph type="dt" sz="half" idx="15"/>
          </p:nvPr>
        </p:nvSpPr>
        <p:spPr/>
        <p:txBody>
          <a:bodyPr/>
          <a:lstStyle/>
          <a:p>
            <a:fld id="{04FD1420-A7FD-4155-884E-95DAA3141221}" type="datetime1">
              <a:rPr lang="en-US" smtClean="0"/>
              <a:t>6/24/2025</a:t>
            </a:fld>
            <a:endParaRPr/>
          </a:p>
        </p:txBody>
      </p:sp>
      <p:sp>
        <p:nvSpPr>
          <p:cNvPr id="11" name="Footer Placeholder 10">
            <a:extLst>
              <a:ext uri="{FF2B5EF4-FFF2-40B4-BE49-F238E27FC236}">
                <a16:creationId xmlns:a16="http://schemas.microsoft.com/office/drawing/2014/main" id="{C9546966-9063-2CF2-DD1C-88E543D5A533}"/>
              </a:ext>
            </a:extLst>
          </p:cNvPr>
          <p:cNvSpPr>
            <a:spLocks noGrp="1"/>
          </p:cNvSpPr>
          <p:nvPr>
            <p:ph type="ftr" sz="quarter" idx="16"/>
          </p:nvPr>
        </p:nvSpPr>
        <p:spPr/>
        <p:txBody>
          <a:bodyPr/>
          <a:lstStyle/>
          <a:p>
            <a:endParaRPr/>
          </a:p>
        </p:txBody>
      </p:sp>
      <p:sp>
        <p:nvSpPr>
          <p:cNvPr id="12" name="Slide Number Placeholder 11">
            <a:extLst>
              <a:ext uri="{FF2B5EF4-FFF2-40B4-BE49-F238E27FC236}">
                <a16:creationId xmlns:a16="http://schemas.microsoft.com/office/drawing/2014/main" id="{164D3D42-A217-0372-289D-37BCC15DB415}"/>
              </a:ext>
            </a:extLst>
          </p:cNvPr>
          <p:cNvSpPr>
            <a:spLocks noGrp="1"/>
          </p:cNvSpPr>
          <p:nvPr>
            <p:ph type="sldNum" sz="quarter" idx="17"/>
          </p:nvPr>
        </p:nvSpPr>
        <p:spPr/>
        <p:txBody>
          <a:bodyPr/>
          <a:lstStyle/>
          <a:p>
            <a:fld id="{565A54F4-DB31-4FC5-B748-3F06867349C3}" type="slidenum">
              <a:rPr/>
              <a:pPr/>
              <a:t>‹#›</a:t>
            </a:fld>
            <a:endParaRPr/>
          </a:p>
        </p:txBody>
      </p:sp>
      <p:sp>
        <p:nvSpPr>
          <p:cNvPr id="3" name="Content Placeholder 9">
            <a:extLst>
              <a:ext uri="{FF2B5EF4-FFF2-40B4-BE49-F238E27FC236}">
                <a16:creationId xmlns:a16="http://schemas.microsoft.com/office/drawing/2014/main" id="{E56CBD42-3ABE-B048-9AF5-D1867BE7627A}"/>
              </a:ext>
            </a:extLst>
          </p:cNvPr>
          <p:cNvSpPr>
            <a:spLocks noGrp="1"/>
          </p:cNvSpPr>
          <p:nvPr>
            <p:ph sz="quarter" idx="18" hasCustomPrompt="1"/>
          </p:nvPr>
        </p:nvSpPr>
        <p:spPr>
          <a:xfrm>
            <a:off x="6196584" y="1066800"/>
            <a:ext cx="5614416"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2966222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Solid Frame">
    <p:bg>
      <p:bgPr>
        <a:solidFill>
          <a:schemeClr val="accent2"/>
        </a:solidFill>
        <a:effectLst/>
      </p:bgPr>
    </p:bg>
    <p:spTree>
      <p:nvGrpSpPr>
        <p:cNvPr id="1" name=""/>
        <p:cNvGrpSpPr/>
        <p:nvPr/>
      </p:nvGrpSpPr>
      <p:grpSpPr>
        <a:xfrm>
          <a:off x="0" y="0"/>
          <a:ext cx="0" cy="0"/>
          <a:chOff x="0" y="0"/>
          <a:chExt cx="0" cy="0"/>
        </a:xfrm>
      </p:grpSpPr>
      <p:sp>
        <p:nvSpPr>
          <p:cNvPr id="8" name="Graphic 98">
            <a:extLst>
              <a:ext uri="{FF2B5EF4-FFF2-40B4-BE49-F238E27FC236}">
                <a16:creationId xmlns:a16="http://schemas.microsoft.com/office/drawing/2014/main" id="{5098AE16-62DE-DDC2-9FA2-F88A6CE229E8}"/>
              </a:ext>
            </a:extLst>
          </p:cNvPr>
          <p:cNvSpPr/>
          <p:nvPr/>
        </p:nvSpPr>
        <p:spPr>
          <a:xfrm>
            <a:off x="180001" y="899998"/>
            <a:ext cx="11833200" cy="5778000"/>
          </a:xfrm>
          <a:custGeom>
            <a:avLst/>
            <a:gdLst>
              <a:gd name="connsiteX0" fmla="*/ 7491665 w 7503809"/>
              <a:gd name="connsiteY0" fmla="*/ 291070 h 3654736"/>
              <a:gd name="connsiteX1" fmla="*/ 7503810 w 7503809"/>
              <a:gd name="connsiteY1" fmla="*/ 932698 h 3654736"/>
              <a:gd name="connsiteX2" fmla="*/ 7490990 w 7503809"/>
              <a:gd name="connsiteY2" fmla="*/ 3443885 h 3654736"/>
              <a:gd name="connsiteX3" fmla="*/ 6961361 w 7503809"/>
              <a:gd name="connsiteY3" fmla="*/ 3644942 h 3654736"/>
              <a:gd name="connsiteX4" fmla="*/ 4483234 w 7503809"/>
              <a:gd name="connsiteY4" fmla="*/ 3642243 h 3654736"/>
              <a:gd name="connsiteX5" fmla="*/ 123403 w 7503809"/>
              <a:gd name="connsiteY5" fmla="*/ 3628749 h 3654736"/>
              <a:gd name="connsiteX6" fmla="*/ 1959 w 7503809"/>
              <a:gd name="connsiteY6" fmla="*/ 3371693 h 3654736"/>
              <a:gd name="connsiteX7" fmla="*/ 1959 w 7503809"/>
              <a:gd name="connsiteY7" fmla="*/ 2625489 h 3654736"/>
              <a:gd name="connsiteX8" fmla="*/ 32995 w 7503809"/>
              <a:gd name="connsiteY8" fmla="*/ 69773 h 3654736"/>
              <a:gd name="connsiteX9" fmla="*/ 533613 w 7503809"/>
              <a:gd name="connsiteY9" fmla="*/ 17147 h 3654736"/>
              <a:gd name="connsiteX10" fmla="*/ 2770877 w 7503809"/>
              <a:gd name="connsiteY10" fmla="*/ 8376 h 3654736"/>
              <a:gd name="connsiteX11" fmla="*/ 7371571 w 7503809"/>
              <a:gd name="connsiteY11" fmla="*/ 21870 h 3654736"/>
              <a:gd name="connsiteX12" fmla="*/ 7491665 w 7503809"/>
              <a:gd name="connsiteY12" fmla="*/ 291070 h 365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3809" h="3654736">
                <a:moveTo>
                  <a:pt x="7491665" y="291070"/>
                </a:moveTo>
                <a:cubicBezTo>
                  <a:pt x="7492340" y="428032"/>
                  <a:pt x="7503810" y="600077"/>
                  <a:pt x="7503810" y="932698"/>
                </a:cubicBezTo>
                <a:cubicBezTo>
                  <a:pt x="7456582" y="1926513"/>
                  <a:pt x="7468051" y="3151745"/>
                  <a:pt x="7490990" y="3443885"/>
                </a:cubicBezTo>
                <a:cubicBezTo>
                  <a:pt x="7513930" y="3736699"/>
                  <a:pt x="7157695" y="3636171"/>
                  <a:pt x="6961361" y="3644942"/>
                </a:cubicBezTo>
                <a:cubicBezTo>
                  <a:pt x="6373708" y="3651014"/>
                  <a:pt x="5146451" y="3642918"/>
                  <a:pt x="4483234" y="3642243"/>
                </a:cubicBezTo>
                <a:cubicBezTo>
                  <a:pt x="3233037" y="3664508"/>
                  <a:pt x="1361454" y="3646966"/>
                  <a:pt x="123403" y="3628749"/>
                </a:cubicBezTo>
                <a:cubicBezTo>
                  <a:pt x="-40546" y="3628075"/>
                  <a:pt x="8706" y="3501908"/>
                  <a:pt x="1959" y="3371693"/>
                </a:cubicBezTo>
                <a:cubicBezTo>
                  <a:pt x="1284" y="3234732"/>
                  <a:pt x="1284" y="2958110"/>
                  <a:pt x="1959" y="2625489"/>
                </a:cubicBezTo>
                <a:cubicBezTo>
                  <a:pt x="49862" y="1590518"/>
                  <a:pt x="-41221" y="224951"/>
                  <a:pt x="32995" y="69773"/>
                </a:cubicBezTo>
                <a:cubicBezTo>
                  <a:pt x="88994" y="-47623"/>
                  <a:pt x="387880" y="34014"/>
                  <a:pt x="533613" y="17147"/>
                </a:cubicBezTo>
                <a:cubicBezTo>
                  <a:pt x="1121266" y="11075"/>
                  <a:pt x="2107659" y="8376"/>
                  <a:pt x="2770877" y="8376"/>
                </a:cubicBezTo>
                <a:cubicBezTo>
                  <a:pt x="4021073" y="-13889"/>
                  <a:pt x="6006003" y="14448"/>
                  <a:pt x="7371571" y="21870"/>
                </a:cubicBezTo>
                <a:cubicBezTo>
                  <a:pt x="7534171" y="23219"/>
                  <a:pt x="7484918" y="160181"/>
                  <a:pt x="7491665" y="291070"/>
                </a:cubicBezTo>
              </a:path>
            </a:pathLst>
          </a:custGeom>
          <a:solidFill>
            <a:schemeClr val="bg1"/>
          </a:solidFill>
          <a:ln w="6747" cap="flat">
            <a:noFill/>
            <a:prstDash val="solid"/>
            <a:miter/>
          </a:ln>
        </p:spPr>
        <p:txBody>
          <a:bodyPr rtlCol="0" anchor="ct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11430000"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9" name="Date Placeholder 8">
            <a:extLst>
              <a:ext uri="{FF2B5EF4-FFF2-40B4-BE49-F238E27FC236}">
                <a16:creationId xmlns:a16="http://schemas.microsoft.com/office/drawing/2014/main" id="{468187E7-AB2E-4EBD-254C-C0B9BCFCE07B}"/>
              </a:ext>
            </a:extLst>
          </p:cNvPr>
          <p:cNvSpPr>
            <a:spLocks noGrp="1"/>
          </p:cNvSpPr>
          <p:nvPr>
            <p:ph type="dt" sz="half" idx="15"/>
          </p:nvPr>
        </p:nvSpPr>
        <p:spPr/>
        <p:txBody>
          <a:bodyPr/>
          <a:lstStyle/>
          <a:p>
            <a:fld id="{89686E74-B7A9-4AB5-84ED-1781C73E8B1D}" type="datetime1">
              <a:rPr lang="en-US" smtClean="0"/>
              <a:t>6/24/2025</a:t>
            </a:fld>
            <a:endParaRPr/>
          </a:p>
        </p:txBody>
      </p:sp>
      <p:sp>
        <p:nvSpPr>
          <p:cNvPr id="11" name="Footer Placeholder 10">
            <a:extLst>
              <a:ext uri="{FF2B5EF4-FFF2-40B4-BE49-F238E27FC236}">
                <a16:creationId xmlns:a16="http://schemas.microsoft.com/office/drawing/2014/main" id="{C9546966-9063-2CF2-DD1C-88E543D5A533}"/>
              </a:ext>
            </a:extLst>
          </p:cNvPr>
          <p:cNvSpPr>
            <a:spLocks noGrp="1"/>
          </p:cNvSpPr>
          <p:nvPr>
            <p:ph type="ftr" sz="quarter" idx="16"/>
          </p:nvPr>
        </p:nvSpPr>
        <p:spPr/>
        <p:txBody>
          <a:bodyPr/>
          <a:lstStyle/>
          <a:p>
            <a:endParaRPr/>
          </a:p>
        </p:txBody>
      </p:sp>
      <p:sp>
        <p:nvSpPr>
          <p:cNvPr id="12" name="Slide Number Placeholder 11">
            <a:extLst>
              <a:ext uri="{FF2B5EF4-FFF2-40B4-BE49-F238E27FC236}">
                <a16:creationId xmlns:a16="http://schemas.microsoft.com/office/drawing/2014/main" id="{164D3D42-A217-0372-289D-37BCC15DB415}"/>
              </a:ext>
            </a:extLst>
          </p:cNvPr>
          <p:cNvSpPr>
            <a:spLocks noGrp="1"/>
          </p:cNvSpPr>
          <p:nvPr>
            <p:ph type="sldNum" sz="quarter" idx="17"/>
          </p:nvPr>
        </p:nvSpPr>
        <p:spPr/>
        <p:txBody>
          <a:bodyPr/>
          <a:lstStyle/>
          <a:p>
            <a:fld id="{565A54F4-DB31-4FC5-B748-3F06867349C3}" type="slidenum">
              <a:rPr/>
              <a:pPr/>
              <a:t>‹#›</a:t>
            </a:fld>
            <a:endParaRPr/>
          </a:p>
        </p:txBody>
      </p:sp>
    </p:spTree>
    <p:extLst>
      <p:ext uri="{BB962C8B-B14F-4D97-AF65-F5344CB8AC3E}">
        <p14:creationId xmlns:p14="http://schemas.microsoft.com/office/powerpoint/2010/main" val="955555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Solid Frame">
    <p:bg>
      <p:bgPr>
        <a:solidFill>
          <a:schemeClr val="accent2"/>
        </a:solidFill>
        <a:effectLst/>
      </p:bgPr>
    </p:bg>
    <p:spTree>
      <p:nvGrpSpPr>
        <p:cNvPr id="1" name=""/>
        <p:cNvGrpSpPr/>
        <p:nvPr/>
      </p:nvGrpSpPr>
      <p:grpSpPr>
        <a:xfrm>
          <a:off x="0" y="0"/>
          <a:ext cx="0" cy="0"/>
          <a:chOff x="0" y="0"/>
          <a:chExt cx="0" cy="0"/>
        </a:xfrm>
      </p:grpSpPr>
      <p:sp>
        <p:nvSpPr>
          <p:cNvPr id="8" name="Graphic 98">
            <a:extLst>
              <a:ext uri="{FF2B5EF4-FFF2-40B4-BE49-F238E27FC236}">
                <a16:creationId xmlns:a16="http://schemas.microsoft.com/office/drawing/2014/main" id="{5098AE16-62DE-DDC2-9FA2-F88A6CE229E8}"/>
              </a:ext>
            </a:extLst>
          </p:cNvPr>
          <p:cNvSpPr/>
          <p:nvPr/>
        </p:nvSpPr>
        <p:spPr>
          <a:xfrm>
            <a:off x="180001" y="899998"/>
            <a:ext cx="11833200" cy="5778000"/>
          </a:xfrm>
          <a:custGeom>
            <a:avLst/>
            <a:gdLst>
              <a:gd name="connsiteX0" fmla="*/ 7491665 w 7503809"/>
              <a:gd name="connsiteY0" fmla="*/ 291070 h 3654736"/>
              <a:gd name="connsiteX1" fmla="*/ 7503810 w 7503809"/>
              <a:gd name="connsiteY1" fmla="*/ 932698 h 3654736"/>
              <a:gd name="connsiteX2" fmla="*/ 7490990 w 7503809"/>
              <a:gd name="connsiteY2" fmla="*/ 3443885 h 3654736"/>
              <a:gd name="connsiteX3" fmla="*/ 6961361 w 7503809"/>
              <a:gd name="connsiteY3" fmla="*/ 3644942 h 3654736"/>
              <a:gd name="connsiteX4" fmla="*/ 4483234 w 7503809"/>
              <a:gd name="connsiteY4" fmla="*/ 3642243 h 3654736"/>
              <a:gd name="connsiteX5" fmla="*/ 123403 w 7503809"/>
              <a:gd name="connsiteY5" fmla="*/ 3628749 h 3654736"/>
              <a:gd name="connsiteX6" fmla="*/ 1959 w 7503809"/>
              <a:gd name="connsiteY6" fmla="*/ 3371693 h 3654736"/>
              <a:gd name="connsiteX7" fmla="*/ 1959 w 7503809"/>
              <a:gd name="connsiteY7" fmla="*/ 2625489 h 3654736"/>
              <a:gd name="connsiteX8" fmla="*/ 32995 w 7503809"/>
              <a:gd name="connsiteY8" fmla="*/ 69773 h 3654736"/>
              <a:gd name="connsiteX9" fmla="*/ 533613 w 7503809"/>
              <a:gd name="connsiteY9" fmla="*/ 17147 h 3654736"/>
              <a:gd name="connsiteX10" fmla="*/ 2770877 w 7503809"/>
              <a:gd name="connsiteY10" fmla="*/ 8376 h 3654736"/>
              <a:gd name="connsiteX11" fmla="*/ 7371571 w 7503809"/>
              <a:gd name="connsiteY11" fmla="*/ 21870 h 3654736"/>
              <a:gd name="connsiteX12" fmla="*/ 7491665 w 7503809"/>
              <a:gd name="connsiteY12" fmla="*/ 291070 h 365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03809" h="3654736">
                <a:moveTo>
                  <a:pt x="7491665" y="291070"/>
                </a:moveTo>
                <a:cubicBezTo>
                  <a:pt x="7492340" y="428032"/>
                  <a:pt x="7503810" y="600077"/>
                  <a:pt x="7503810" y="932698"/>
                </a:cubicBezTo>
                <a:cubicBezTo>
                  <a:pt x="7456582" y="1926513"/>
                  <a:pt x="7468051" y="3151745"/>
                  <a:pt x="7490990" y="3443885"/>
                </a:cubicBezTo>
                <a:cubicBezTo>
                  <a:pt x="7513930" y="3736699"/>
                  <a:pt x="7157695" y="3636171"/>
                  <a:pt x="6961361" y="3644942"/>
                </a:cubicBezTo>
                <a:cubicBezTo>
                  <a:pt x="6373708" y="3651014"/>
                  <a:pt x="5146451" y="3642918"/>
                  <a:pt x="4483234" y="3642243"/>
                </a:cubicBezTo>
                <a:cubicBezTo>
                  <a:pt x="3233037" y="3664508"/>
                  <a:pt x="1361454" y="3646966"/>
                  <a:pt x="123403" y="3628749"/>
                </a:cubicBezTo>
                <a:cubicBezTo>
                  <a:pt x="-40546" y="3628075"/>
                  <a:pt x="8706" y="3501908"/>
                  <a:pt x="1959" y="3371693"/>
                </a:cubicBezTo>
                <a:cubicBezTo>
                  <a:pt x="1284" y="3234732"/>
                  <a:pt x="1284" y="2958110"/>
                  <a:pt x="1959" y="2625489"/>
                </a:cubicBezTo>
                <a:cubicBezTo>
                  <a:pt x="49862" y="1590518"/>
                  <a:pt x="-41221" y="224951"/>
                  <a:pt x="32995" y="69773"/>
                </a:cubicBezTo>
                <a:cubicBezTo>
                  <a:pt x="88994" y="-47623"/>
                  <a:pt x="387880" y="34014"/>
                  <a:pt x="533613" y="17147"/>
                </a:cubicBezTo>
                <a:cubicBezTo>
                  <a:pt x="1121266" y="11075"/>
                  <a:pt x="2107659" y="8376"/>
                  <a:pt x="2770877" y="8376"/>
                </a:cubicBezTo>
                <a:cubicBezTo>
                  <a:pt x="4021073" y="-13889"/>
                  <a:pt x="6006003" y="14448"/>
                  <a:pt x="7371571" y="21870"/>
                </a:cubicBezTo>
                <a:cubicBezTo>
                  <a:pt x="7534171" y="23219"/>
                  <a:pt x="7484918" y="160181"/>
                  <a:pt x="7491665" y="291070"/>
                </a:cubicBezTo>
              </a:path>
            </a:pathLst>
          </a:custGeom>
          <a:solidFill>
            <a:schemeClr val="bg1"/>
          </a:solidFill>
          <a:ln w="6747" cap="flat">
            <a:noFill/>
            <a:prstDash val="solid"/>
            <a:miter/>
          </a:ln>
        </p:spPr>
        <p:txBody>
          <a:bodyPr rtlCol="0" anchor="ct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5614416"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9" name="Date Placeholder 8">
            <a:extLst>
              <a:ext uri="{FF2B5EF4-FFF2-40B4-BE49-F238E27FC236}">
                <a16:creationId xmlns:a16="http://schemas.microsoft.com/office/drawing/2014/main" id="{468187E7-AB2E-4EBD-254C-C0B9BCFCE07B}"/>
              </a:ext>
            </a:extLst>
          </p:cNvPr>
          <p:cNvSpPr>
            <a:spLocks noGrp="1"/>
          </p:cNvSpPr>
          <p:nvPr>
            <p:ph type="dt" sz="half" idx="15"/>
          </p:nvPr>
        </p:nvSpPr>
        <p:spPr/>
        <p:txBody>
          <a:bodyPr/>
          <a:lstStyle/>
          <a:p>
            <a:fld id="{4DD2B9F1-B195-4F48-9957-1E76373A5F67}" type="datetime1">
              <a:rPr lang="en-US" smtClean="0"/>
              <a:t>6/24/2025</a:t>
            </a:fld>
            <a:endParaRPr/>
          </a:p>
        </p:txBody>
      </p:sp>
      <p:sp>
        <p:nvSpPr>
          <p:cNvPr id="11" name="Footer Placeholder 10">
            <a:extLst>
              <a:ext uri="{FF2B5EF4-FFF2-40B4-BE49-F238E27FC236}">
                <a16:creationId xmlns:a16="http://schemas.microsoft.com/office/drawing/2014/main" id="{C9546966-9063-2CF2-DD1C-88E543D5A533}"/>
              </a:ext>
            </a:extLst>
          </p:cNvPr>
          <p:cNvSpPr>
            <a:spLocks noGrp="1"/>
          </p:cNvSpPr>
          <p:nvPr>
            <p:ph type="ftr" sz="quarter" idx="16"/>
          </p:nvPr>
        </p:nvSpPr>
        <p:spPr/>
        <p:txBody>
          <a:bodyPr/>
          <a:lstStyle/>
          <a:p>
            <a:endParaRPr/>
          </a:p>
        </p:txBody>
      </p:sp>
      <p:sp>
        <p:nvSpPr>
          <p:cNvPr id="12" name="Slide Number Placeholder 11">
            <a:extLst>
              <a:ext uri="{FF2B5EF4-FFF2-40B4-BE49-F238E27FC236}">
                <a16:creationId xmlns:a16="http://schemas.microsoft.com/office/drawing/2014/main" id="{164D3D42-A217-0372-289D-37BCC15DB415}"/>
              </a:ext>
            </a:extLst>
          </p:cNvPr>
          <p:cNvSpPr>
            <a:spLocks noGrp="1"/>
          </p:cNvSpPr>
          <p:nvPr>
            <p:ph type="sldNum" sz="quarter" idx="17"/>
          </p:nvPr>
        </p:nvSpPr>
        <p:spPr/>
        <p:txBody>
          <a:bodyPr/>
          <a:lstStyle/>
          <a:p>
            <a:fld id="{565A54F4-DB31-4FC5-B748-3F06867349C3}" type="slidenum">
              <a:rPr/>
              <a:pPr/>
              <a:t>‹#›</a:t>
            </a:fld>
            <a:endParaRPr/>
          </a:p>
        </p:txBody>
      </p:sp>
      <p:sp>
        <p:nvSpPr>
          <p:cNvPr id="3" name="Content Placeholder 9">
            <a:extLst>
              <a:ext uri="{FF2B5EF4-FFF2-40B4-BE49-F238E27FC236}">
                <a16:creationId xmlns:a16="http://schemas.microsoft.com/office/drawing/2014/main" id="{B0524820-FDF2-763A-E3C5-E95BE37BE282}"/>
              </a:ext>
            </a:extLst>
          </p:cNvPr>
          <p:cNvSpPr>
            <a:spLocks noGrp="1"/>
          </p:cNvSpPr>
          <p:nvPr>
            <p:ph sz="quarter" idx="18" hasCustomPrompt="1"/>
          </p:nvPr>
        </p:nvSpPr>
        <p:spPr>
          <a:xfrm>
            <a:off x="6196584" y="1066800"/>
            <a:ext cx="5614416"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352655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Solid Banner">
    <p:bg>
      <p:bgPr>
        <a:solidFill>
          <a:srgbClr val="957AA9"/>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AAD2579-A602-63FE-BDA8-EF8C94802CE3}"/>
              </a:ext>
            </a:extLst>
          </p:cNvPr>
          <p:cNvSpPr/>
          <p:nvPr/>
        </p:nvSpPr>
        <p:spPr>
          <a:xfrm>
            <a:off x="0" y="885099"/>
            <a:ext cx="12192000" cy="5972901"/>
          </a:xfrm>
          <a:custGeom>
            <a:avLst/>
            <a:gdLst>
              <a:gd name="connsiteX0" fmla="*/ 5599240 w 12192000"/>
              <a:gd name="connsiteY0" fmla="*/ 25 h 5972901"/>
              <a:gd name="connsiteX1" fmla="*/ 8791547 w 12192000"/>
              <a:gd name="connsiteY1" fmla="*/ 35367 h 5972901"/>
              <a:gd name="connsiteX2" fmla="*/ 12013534 w 12192000"/>
              <a:gd name="connsiteY2" fmla="*/ 37611 h 5972901"/>
              <a:gd name="connsiteX3" fmla="*/ 12192000 w 12192000"/>
              <a:gd name="connsiteY3" fmla="*/ 39759 h 5972901"/>
              <a:gd name="connsiteX4" fmla="*/ 12192000 w 12192000"/>
              <a:gd name="connsiteY4" fmla="*/ 4144101 h 5972901"/>
              <a:gd name="connsiteX5" fmla="*/ 12192000 w 12192000"/>
              <a:gd name="connsiteY5" fmla="*/ 5200769 h 5972901"/>
              <a:gd name="connsiteX6" fmla="*/ 12192000 w 12192000"/>
              <a:gd name="connsiteY6" fmla="*/ 5972901 h 5972901"/>
              <a:gd name="connsiteX7" fmla="*/ 0 w 12192000"/>
              <a:gd name="connsiteY7" fmla="*/ 5972901 h 5972901"/>
              <a:gd name="connsiteX8" fmla="*/ 0 w 12192000"/>
              <a:gd name="connsiteY8" fmla="*/ 5174043 h 5972901"/>
              <a:gd name="connsiteX9" fmla="*/ 0 w 12192000"/>
              <a:gd name="connsiteY9" fmla="*/ 4144101 h 5972901"/>
              <a:gd name="connsiteX10" fmla="*/ 0 w 12192000"/>
              <a:gd name="connsiteY10" fmla="*/ 13033 h 5972901"/>
              <a:gd name="connsiteX11" fmla="*/ 1173048 w 12192000"/>
              <a:gd name="connsiteY11" fmla="*/ 21623 h 5972901"/>
              <a:gd name="connsiteX12" fmla="*/ 2378030 w 12192000"/>
              <a:gd name="connsiteY12" fmla="*/ 21901 h 5972901"/>
              <a:gd name="connsiteX13" fmla="*/ 5599240 w 12192000"/>
              <a:gd name="connsiteY13" fmla="*/ 25 h 597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72901">
                <a:moveTo>
                  <a:pt x="5599240" y="25"/>
                </a:moveTo>
                <a:cubicBezTo>
                  <a:pt x="6660182" y="587"/>
                  <a:pt x="7716309" y="10685"/>
                  <a:pt x="8791547" y="35367"/>
                </a:cubicBezTo>
                <a:cubicBezTo>
                  <a:pt x="9886675" y="60049"/>
                  <a:pt x="10966885" y="51072"/>
                  <a:pt x="12013534" y="37611"/>
                </a:cubicBezTo>
                <a:lnTo>
                  <a:pt x="12192000" y="39759"/>
                </a:lnTo>
                <a:lnTo>
                  <a:pt x="12192000" y="4144101"/>
                </a:lnTo>
                <a:lnTo>
                  <a:pt x="12192000" y="5200769"/>
                </a:lnTo>
                <a:lnTo>
                  <a:pt x="12192000" y="5972901"/>
                </a:lnTo>
                <a:lnTo>
                  <a:pt x="0" y="5972901"/>
                </a:lnTo>
                <a:lnTo>
                  <a:pt x="0" y="5174043"/>
                </a:lnTo>
                <a:lnTo>
                  <a:pt x="0" y="4144101"/>
                </a:lnTo>
                <a:lnTo>
                  <a:pt x="0" y="13033"/>
                </a:lnTo>
                <a:lnTo>
                  <a:pt x="1173048" y="21623"/>
                </a:lnTo>
                <a:cubicBezTo>
                  <a:pt x="1572067" y="24708"/>
                  <a:pt x="1974038" y="26390"/>
                  <a:pt x="2378030" y="21901"/>
                </a:cubicBezTo>
                <a:cubicBezTo>
                  <a:pt x="3472536" y="8438"/>
                  <a:pt x="4538296" y="-537"/>
                  <a:pt x="5599240" y="25"/>
                </a:cubicBezTo>
                <a:close/>
              </a:path>
            </a:pathLst>
          </a:custGeom>
          <a:solidFill>
            <a:schemeClr val="bg1"/>
          </a:solidFill>
          <a:ln w="5773" cap="flat">
            <a:noFill/>
            <a:prstDash val="solid"/>
            <a:miter/>
          </a:ln>
        </p:spPr>
        <p:txBody>
          <a:bodyPr wrap="square" rtlCol="0" anchor="ctr">
            <a:noAutofit/>
          </a:bodyP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11430000"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9" name="Date Placeholder 8">
            <a:extLst>
              <a:ext uri="{FF2B5EF4-FFF2-40B4-BE49-F238E27FC236}">
                <a16:creationId xmlns:a16="http://schemas.microsoft.com/office/drawing/2014/main" id="{468187E7-AB2E-4EBD-254C-C0B9BCFCE07B}"/>
              </a:ext>
            </a:extLst>
          </p:cNvPr>
          <p:cNvSpPr>
            <a:spLocks noGrp="1"/>
          </p:cNvSpPr>
          <p:nvPr>
            <p:ph type="dt" sz="half" idx="15"/>
          </p:nvPr>
        </p:nvSpPr>
        <p:spPr/>
        <p:txBody>
          <a:bodyPr/>
          <a:lstStyle/>
          <a:p>
            <a:fld id="{F7ECC2D6-6667-4AC5-8C99-D807CF78D9B6}" type="datetime1">
              <a:rPr lang="en-US" smtClean="0"/>
              <a:t>6/24/2025</a:t>
            </a:fld>
            <a:endParaRPr/>
          </a:p>
        </p:txBody>
      </p:sp>
      <p:sp>
        <p:nvSpPr>
          <p:cNvPr id="11" name="Footer Placeholder 10">
            <a:extLst>
              <a:ext uri="{FF2B5EF4-FFF2-40B4-BE49-F238E27FC236}">
                <a16:creationId xmlns:a16="http://schemas.microsoft.com/office/drawing/2014/main" id="{C9546966-9063-2CF2-DD1C-88E543D5A533}"/>
              </a:ext>
            </a:extLst>
          </p:cNvPr>
          <p:cNvSpPr>
            <a:spLocks noGrp="1"/>
          </p:cNvSpPr>
          <p:nvPr>
            <p:ph type="ftr" sz="quarter" idx="16"/>
          </p:nvPr>
        </p:nvSpPr>
        <p:spPr/>
        <p:txBody>
          <a:bodyPr/>
          <a:lstStyle/>
          <a:p>
            <a:endParaRPr/>
          </a:p>
        </p:txBody>
      </p:sp>
      <p:sp>
        <p:nvSpPr>
          <p:cNvPr id="12" name="Slide Number Placeholder 11">
            <a:extLst>
              <a:ext uri="{FF2B5EF4-FFF2-40B4-BE49-F238E27FC236}">
                <a16:creationId xmlns:a16="http://schemas.microsoft.com/office/drawing/2014/main" id="{164D3D42-A217-0372-289D-37BCC15DB415}"/>
              </a:ext>
            </a:extLst>
          </p:cNvPr>
          <p:cNvSpPr>
            <a:spLocks noGrp="1"/>
          </p:cNvSpPr>
          <p:nvPr>
            <p:ph type="sldNum" sz="quarter" idx="17"/>
          </p:nvPr>
        </p:nvSpPr>
        <p:spPr/>
        <p:txBody>
          <a:bodyPr/>
          <a:lstStyle/>
          <a:p>
            <a:fld id="{565A54F4-DB31-4FC5-B748-3F06867349C3}" type="slidenum">
              <a:rPr/>
              <a:pPr/>
              <a:t>‹#›</a:t>
            </a:fld>
            <a:endParaRPr/>
          </a:p>
        </p:txBody>
      </p:sp>
    </p:spTree>
    <p:extLst>
      <p:ext uri="{BB962C8B-B14F-4D97-AF65-F5344CB8AC3E}">
        <p14:creationId xmlns:p14="http://schemas.microsoft.com/office/powerpoint/2010/main" val="2707900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Content Solid Banner">
    <p:bg>
      <p:bgPr>
        <a:solidFill>
          <a:srgbClr val="957AA9"/>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AAD2579-A602-63FE-BDA8-EF8C94802CE3}"/>
              </a:ext>
            </a:extLst>
          </p:cNvPr>
          <p:cNvSpPr/>
          <p:nvPr/>
        </p:nvSpPr>
        <p:spPr>
          <a:xfrm>
            <a:off x="0" y="885099"/>
            <a:ext cx="12192000" cy="5972901"/>
          </a:xfrm>
          <a:custGeom>
            <a:avLst/>
            <a:gdLst>
              <a:gd name="connsiteX0" fmla="*/ 5599240 w 12192000"/>
              <a:gd name="connsiteY0" fmla="*/ 25 h 5972901"/>
              <a:gd name="connsiteX1" fmla="*/ 8791547 w 12192000"/>
              <a:gd name="connsiteY1" fmla="*/ 35367 h 5972901"/>
              <a:gd name="connsiteX2" fmla="*/ 12013534 w 12192000"/>
              <a:gd name="connsiteY2" fmla="*/ 37611 h 5972901"/>
              <a:gd name="connsiteX3" fmla="*/ 12192000 w 12192000"/>
              <a:gd name="connsiteY3" fmla="*/ 39759 h 5972901"/>
              <a:gd name="connsiteX4" fmla="*/ 12192000 w 12192000"/>
              <a:gd name="connsiteY4" fmla="*/ 4144101 h 5972901"/>
              <a:gd name="connsiteX5" fmla="*/ 12192000 w 12192000"/>
              <a:gd name="connsiteY5" fmla="*/ 5200769 h 5972901"/>
              <a:gd name="connsiteX6" fmla="*/ 12192000 w 12192000"/>
              <a:gd name="connsiteY6" fmla="*/ 5972901 h 5972901"/>
              <a:gd name="connsiteX7" fmla="*/ 0 w 12192000"/>
              <a:gd name="connsiteY7" fmla="*/ 5972901 h 5972901"/>
              <a:gd name="connsiteX8" fmla="*/ 0 w 12192000"/>
              <a:gd name="connsiteY8" fmla="*/ 5174043 h 5972901"/>
              <a:gd name="connsiteX9" fmla="*/ 0 w 12192000"/>
              <a:gd name="connsiteY9" fmla="*/ 4144101 h 5972901"/>
              <a:gd name="connsiteX10" fmla="*/ 0 w 12192000"/>
              <a:gd name="connsiteY10" fmla="*/ 13033 h 5972901"/>
              <a:gd name="connsiteX11" fmla="*/ 1173048 w 12192000"/>
              <a:gd name="connsiteY11" fmla="*/ 21623 h 5972901"/>
              <a:gd name="connsiteX12" fmla="*/ 2378030 w 12192000"/>
              <a:gd name="connsiteY12" fmla="*/ 21901 h 5972901"/>
              <a:gd name="connsiteX13" fmla="*/ 5599240 w 12192000"/>
              <a:gd name="connsiteY13" fmla="*/ 25 h 597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972901">
                <a:moveTo>
                  <a:pt x="5599240" y="25"/>
                </a:moveTo>
                <a:cubicBezTo>
                  <a:pt x="6660182" y="587"/>
                  <a:pt x="7716309" y="10685"/>
                  <a:pt x="8791547" y="35367"/>
                </a:cubicBezTo>
                <a:cubicBezTo>
                  <a:pt x="9886675" y="60049"/>
                  <a:pt x="10966885" y="51072"/>
                  <a:pt x="12013534" y="37611"/>
                </a:cubicBezTo>
                <a:lnTo>
                  <a:pt x="12192000" y="39759"/>
                </a:lnTo>
                <a:lnTo>
                  <a:pt x="12192000" y="4144101"/>
                </a:lnTo>
                <a:lnTo>
                  <a:pt x="12192000" y="5200769"/>
                </a:lnTo>
                <a:lnTo>
                  <a:pt x="12192000" y="5972901"/>
                </a:lnTo>
                <a:lnTo>
                  <a:pt x="0" y="5972901"/>
                </a:lnTo>
                <a:lnTo>
                  <a:pt x="0" y="5174043"/>
                </a:lnTo>
                <a:lnTo>
                  <a:pt x="0" y="4144101"/>
                </a:lnTo>
                <a:lnTo>
                  <a:pt x="0" y="13033"/>
                </a:lnTo>
                <a:lnTo>
                  <a:pt x="1173048" y="21623"/>
                </a:lnTo>
                <a:cubicBezTo>
                  <a:pt x="1572067" y="24708"/>
                  <a:pt x="1974038" y="26390"/>
                  <a:pt x="2378030" y="21901"/>
                </a:cubicBezTo>
                <a:cubicBezTo>
                  <a:pt x="3472536" y="8438"/>
                  <a:pt x="4538296" y="-537"/>
                  <a:pt x="5599240" y="25"/>
                </a:cubicBezTo>
                <a:close/>
              </a:path>
            </a:pathLst>
          </a:custGeom>
          <a:solidFill>
            <a:schemeClr val="bg1"/>
          </a:solidFill>
          <a:ln w="5773" cap="flat">
            <a:noFill/>
            <a:prstDash val="solid"/>
            <a:miter/>
          </a:ln>
        </p:spPr>
        <p:txBody>
          <a:bodyPr wrap="square" rtlCol="0" anchor="ctr">
            <a:noAutofit/>
          </a:bodyPr>
          <a:lstStyle/>
          <a:p>
            <a:endParaRPr/>
          </a:p>
        </p:txBody>
      </p:sp>
      <p:sp>
        <p:nvSpPr>
          <p:cNvPr id="2" name="Title 1">
            <a:extLst>
              <a:ext uri="{FF2B5EF4-FFF2-40B4-BE49-F238E27FC236}">
                <a16:creationId xmlns:a16="http://schemas.microsoft.com/office/drawing/2014/main" id="{7E15ACDD-316F-F00E-C457-086B85528468}"/>
              </a:ext>
            </a:extLst>
          </p:cNvPr>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10" name="Content Placeholder 9">
            <a:extLst>
              <a:ext uri="{FF2B5EF4-FFF2-40B4-BE49-F238E27FC236}">
                <a16:creationId xmlns:a16="http://schemas.microsoft.com/office/drawing/2014/main" id="{222F7FED-A1C7-01A5-F67A-37A0DB788AF5}"/>
              </a:ext>
            </a:extLst>
          </p:cNvPr>
          <p:cNvSpPr>
            <a:spLocks noGrp="1"/>
          </p:cNvSpPr>
          <p:nvPr>
            <p:ph sz="quarter" idx="14" hasCustomPrompt="1"/>
          </p:nvPr>
        </p:nvSpPr>
        <p:spPr>
          <a:xfrm>
            <a:off x="381000" y="1066800"/>
            <a:ext cx="5614416"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
        <p:nvSpPr>
          <p:cNvPr id="9" name="Date Placeholder 8">
            <a:extLst>
              <a:ext uri="{FF2B5EF4-FFF2-40B4-BE49-F238E27FC236}">
                <a16:creationId xmlns:a16="http://schemas.microsoft.com/office/drawing/2014/main" id="{468187E7-AB2E-4EBD-254C-C0B9BCFCE07B}"/>
              </a:ext>
            </a:extLst>
          </p:cNvPr>
          <p:cNvSpPr>
            <a:spLocks noGrp="1"/>
          </p:cNvSpPr>
          <p:nvPr>
            <p:ph type="dt" sz="half" idx="15"/>
          </p:nvPr>
        </p:nvSpPr>
        <p:spPr/>
        <p:txBody>
          <a:bodyPr/>
          <a:lstStyle/>
          <a:p>
            <a:fld id="{A0D9CADF-25E4-4573-84C4-DB4143588601}" type="datetime1">
              <a:rPr lang="en-US" smtClean="0"/>
              <a:t>6/24/2025</a:t>
            </a:fld>
            <a:endParaRPr/>
          </a:p>
        </p:txBody>
      </p:sp>
      <p:sp>
        <p:nvSpPr>
          <p:cNvPr id="11" name="Footer Placeholder 10">
            <a:extLst>
              <a:ext uri="{FF2B5EF4-FFF2-40B4-BE49-F238E27FC236}">
                <a16:creationId xmlns:a16="http://schemas.microsoft.com/office/drawing/2014/main" id="{C9546966-9063-2CF2-DD1C-88E543D5A533}"/>
              </a:ext>
            </a:extLst>
          </p:cNvPr>
          <p:cNvSpPr>
            <a:spLocks noGrp="1"/>
          </p:cNvSpPr>
          <p:nvPr>
            <p:ph type="ftr" sz="quarter" idx="16"/>
          </p:nvPr>
        </p:nvSpPr>
        <p:spPr/>
        <p:txBody>
          <a:bodyPr/>
          <a:lstStyle/>
          <a:p>
            <a:endParaRPr/>
          </a:p>
        </p:txBody>
      </p:sp>
      <p:sp>
        <p:nvSpPr>
          <p:cNvPr id="12" name="Slide Number Placeholder 11">
            <a:extLst>
              <a:ext uri="{FF2B5EF4-FFF2-40B4-BE49-F238E27FC236}">
                <a16:creationId xmlns:a16="http://schemas.microsoft.com/office/drawing/2014/main" id="{164D3D42-A217-0372-289D-37BCC15DB415}"/>
              </a:ext>
            </a:extLst>
          </p:cNvPr>
          <p:cNvSpPr>
            <a:spLocks noGrp="1"/>
          </p:cNvSpPr>
          <p:nvPr>
            <p:ph type="sldNum" sz="quarter" idx="17"/>
          </p:nvPr>
        </p:nvSpPr>
        <p:spPr/>
        <p:txBody>
          <a:bodyPr/>
          <a:lstStyle/>
          <a:p>
            <a:fld id="{565A54F4-DB31-4FC5-B748-3F06867349C3}" type="slidenum">
              <a:rPr/>
              <a:pPr/>
              <a:t>‹#›</a:t>
            </a:fld>
            <a:endParaRPr/>
          </a:p>
        </p:txBody>
      </p:sp>
      <p:sp>
        <p:nvSpPr>
          <p:cNvPr id="4" name="Content Placeholder 9">
            <a:extLst>
              <a:ext uri="{FF2B5EF4-FFF2-40B4-BE49-F238E27FC236}">
                <a16:creationId xmlns:a16="http://schemas.microsoft.com/office/drawing/2014/main" id="{DB6F7B36-B78F-95C2-4F6F-D5E4D032E87B}"/>
              </a:ext>
            </a:extLst>
          </p:cNvPr>
          <p:cNvSpPr>
            <a:spLocks noGrp="1"/>
          </p:cNvSpPr>
          <p:nvPr>
            <p:ph sz="quarter" idx="18" hasCustomPrompt="1"/>
          </p:nvPr>
        </p:nvSpPr>
        <p:spPr>
          <a:xfrm>
            <a:off x="6162581" y="1066800"/>
            <a:ext cx="5614416" cy="495300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933870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2B1C-9D1C-470A-8DAC-872C6F3CE17A}"/>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2D815023-C126-4128-BC8F-1BB4CB113EEA}"/>
              </a:ext>
            </a:extLst>
          </p:cNvPr>
          <p:cNvSpPr>
            <a:spLocks noGrp="1"/>
          </p:cNvSpPr>
          <p:nvPr>
            <p:ph type="dt" sz="half" idx="10"/>
          </p:nvPr>
        </p:nvSpPr>
        <p:spPr/>
        <p:txBody>
          <a:bodyPr/>
          <a:lstStyle/>
          <a:p>
            <a:fld id="{88AB115E-3C12-4933-95E6-5960B800CBF9}" type="datetime1">
              <a:rPr lang="en-US" smtClean="0"/>
              <a:t>6/24/2025</a:t>
            </a:fld>
            <a:endParaRPr/>
          </a:p>
        </p:txBody>
      </p:sp>
      <p:sp>
        <p:nvSpPr>
          <p:cNvPr id="4" name="Footer Placeholder 3">
            <a:extLst>
              <a:ext uri="{FF2B5EF4-FFF2-40B4-BE49-F238E27FC236}">
                <a16:creationId xmlns:a16="http://schemas.microsoft.com/office/drawing/2014/main" id="{4CFFE3BA-31F8-4FB8-B78F-6C12DFB24A3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99CDE704-6759-4C07-BC57-03EACFFCB1EF}"/>
              </a:ext>
            </a:extLst>
          </p:cNvPr>
          <p:cNvSpPr>
            <a:spLocks noGrp="1"/>
          </p:cNvSpPr>
          <p:nvPr>
            <p:ph type="sldNum" sz="quarter" idx="12"/>
          </p:nvPr>
        </p:nvSpPr>
        <p:spPr/>
        <p:txBody>
          <a:bodyPr/>
          <a:lstStyle/>
          <a:p>
            <a:fld id="{CBF95A1E-4E3E-4AAD-A517-7DAD9580D6B2}" type="slidenum">
              <a:rPr/>
              <a:t>‹#›</a:t>
            </a:fld>
            <a:endParaRPr/>
          </a:p>
        </p:txBody>
      </p:sp>
    </p:spTree>
    <p:extLst>
      <p:ext uri="{BB962C8B-B14F-4D97-AF65-F5344CB8AC3E}">
        <p14:creationId xmlns:p14="http://schemas.microsoft.com/office/powerpoint/2010/main" val="3433938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82308-D8FD-4D2D-A4A4-0AB7B426134C}"/>
              </a:ext>
            </a:extLst>
          </p:cNvPr>
          <p:cNvSpPr>
            <a:spLocks noGrp="1"/>
          </p:cNvSpPr>
          <p:nvPr>
            <p:ph type="title"/>
          </p:nvPr>
        </p:nvSpPr>
        <p:spPr/>
        <p:txBody>
          <a:bodyPr/>
          <a:lstStyle/>
          <a:p>
            <a:r>
              <a:rPr lang="en-US"/>
              <a:t>Click to edit Master title style</a:t>
            </a:r>
            <a:endParaRPr/>
          </a:p>
        </p:txBody>
      </p:sp>
      <p:sp>
        <p:nvSpPr>
          <p:cNvPr id="3" name="Date Placeholder 2">
            <a:extLst>
              <a:ext uri="{FF2B5EF4-FFF2-40B4-BE49-F238E27FC236}">
                <a16:creationId xmlns:a16="http://schemas.microsoft.com/office/drawing/2014/main" id="{25C24ADA-2B35-4506-BCFE-28F2ED617C2B}"/>
              </a:ext>
            </a:extLst>
          </p:cNvPr>
          <p:cNvSpPr>
            <a:spLocks noGrp="1"/>
          </p:cNvSpPr>
          <p:nvPr>
            <p:ph type="dt" sz="half" idx="10"/>
          </p:nvPr>
        </p:nvSpPr>
        <p:spPr/>
        <p:txBody>
          <a:bodyPr/>
          <a:lstStyle/>
          <a:p>
            <a:fld id="{4BDF3E58-1EAE-4C07-B1E2-FDFDF38E16A5}" type="datetime1">
              <a:rPr lang="en-US" smtClean="0"/>
              <a:t>6/24/2025</a:t>
            </a:fld>
            <a:endParaRPr/>
          </a:p>
        </p:txBody>
      </p:sp>
      <p:sp>
        <p:nvSpPr>
          <p:cNvPr id="4" name="Footer Placeholder 3">
            <a:extLst>
              <a:ext uri="{FF2B5EF4-FFF2-40B4-BE49-F238E27FC236}">
                <a16:creationId xmlns:a16="http://schemas.microsoft.com/office/drawing/2014/main" id="{22EABF83-04BE-4745-A7CD-9BF29745610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51FB1B30-07A6-4897-BFAA-775293B4CC0A}"/>
              </a:ext>
            </a:extLst>
          </p:cNvPr>
          <p:cNvSpPr>
            <a:spLocks noGrp="1"/>
          </p:cNvSpPr>
          <p:nvPr>
            <p:ph type="sldNum" sz="quarter" idx="12"/>
          </p:nvPr>
        </p:nvSpPr>
        <p:spPr/>
        <p:txBody>
          <a:bodyPr/>
          <a:lstStyle/>
          <a:p>
            <a:fld id="{565A54F4-DB31-4FC5-B748-3F06867349C3}" type="slidenum">
              <a:rPr/>
              <a:pPr/>
              <a:t>‹#›</a:t>
            </a:fld>
            <a:endParaRPr/>
          </a:p>
        </p:txBody>
      </p:sp>
      <p:sp>
        <p:nvSpPr>
          <p:cNvPr id="6" name="Text Placeholder 53">
            <a:extLst>
              <a:ext uri="{FF2B5EF4-FFF2-40B4-BE49-F238E27FC236}">
                <a16:creationId xmlns:a16="http://schemas.microsoft.com/office/drawing/2014/main" id="{AC1DD188-8160-4400-A56B-985CF10D4904}"/>
              </a:ext>
            </a:extLst>
          </p:cNvPr>
          <p:cNvSpPr>
            <a:spLocks noGrp="1"/>
          </p:cNvSpPr>
          <p:nvPr>
            <p:ph type="body" sz="quarter" idx="14" hasCustomPrompt="1"/>
          </p:nvPr>
        </p:nvSpPr>
        <p:spPr>
          <a:xfrm>
            <a:off x="381000" y="731530"/>
            <a:ext cx="11429998" cy="365739"/>
          </a:xfrm>
        </p:spPr>
        <p:txBody>
          <a:bodyPr/>
          <a:lstStyle>
            <a:lvl1pPr marL="0" indent="0">
              <a:spcBef>
                <a:spcPts val="0"/>
              </a:spcBef>
              <a:buNone/>
              <a:defRPr sz="2000">
                <a:solidFill>
                  <a:srgbClr val="724D8D"/>
                </a:solidFill>
              </a:defRPr>
            </a:lvl1pPr>
            <a:lvl2pPr marL="0" indent="0">
              <a:spcBef>
                <a:spcPts val="0"/>
              </a:spcBef>
              <a:buNone/>
              <a:defRPr sz="2000">
                <a:solidFill>
                  <a:srgbClr val="724D8D"/>
                </a:solidFill>
              </a:defRPr>
            </a:lvl2pPr>
            <a:lvl3pPr marL="0" indent="0">
              <a:spcBef>
                <a:spcPts val="0"/>
              </a:spcBef>
              <a:buNone/>
              <a:defRPr sz="2000">
                <a:solidFill>
                  <a:srgbClr val="724D8D"/>
                </a:solidFill>
              </a:defRPr>
            </a:lvl3pPr>
            <a:lvl4pPr marL="0" indent="0">
              <a:spcBef>
                <a:spcPts val="0"/>
              </a:spcBef>
              <a:buNone/>
              <a:defRPr sz="2000">
                <a:solidFill>
                  <a:srgbClr val="724D8D"/>
                </a:solidFill>
              </a:defRPr>
            </a:lvl4pPr>
            <a:lvl5pPr marL="0" indent="0">
              <a:spcBef>
                <a:spcPts val="0"/>
              </a:spcBef>
              <a:buNone/>
              <a:defRPr sz="2000">
                <a:solidFill>
                  <a:srgbClr val="724D8D"/>
                </a:solidFill>
              </a:defRPr>
            </a:lvl5pPr>
            <a:lvl6pPr marL="0" indent="0">
              <a:spcBef>
                <a:spcPts val="0"/>
              </a:spcBef>
              <a:buNone/>
              <a:defRPr sz="2000">
                <a:solidFill>
                  <a:srgbClr val="724D8D"/>
                </a:solidFill>
              </a:defRPr>
            </a:lvl6pPr>
            <a:lvl7pPr marL="0" indent="0">
              <a:spcBef>
                <a:spcPts val="0"/>
              </a:spcBef>
              <a:buNone/>
              <a:defRPr sz="2000">
                <a:solidFill>
                  <a:srgbClr val="724D8D"/>
                </a:solidFill>
              </a:defRPr>
            </a:lvl7pPr>
            <a:lvl8pPr marL="0" indent="0">
              <a:spcBef>
                <a:spcPts val="0"/>
              </a:spcBef>
              <a:buNone/>
              <a:defRPr sz="2000">
                <a:solidFill>
                  <a:srgbClr val="724D8D"/>
                </a:solidFill>
              </a:defRPr>
            </a:lvl8pPr>
            <a:lvl9pPr marL="0" indent="0">
              <a:spcBef>
                <a:spcPts val="0"/>
              </a:spcBef>
              <a:buNone/>
              <a:defRPr sz="2000">
                <a:solidFill>
                  <a:srgbClr val="724D8D"/>
                </a:solidFill>
              </a:defRPr>
            </a:lvl9pPr>
          </a:lstStyle>
          <a:p>
            <a:pPr lvl="0"/>
            <a:r>
              <a:t>Click to add subtitle</a:t>
            </a:r>
          </a:p>
        </p:txBody>
      </p:sp>
    </p:spTree>
    <p:extLst>
      <p:ext uri="{BB962C8B-B14F-4D97-AF65-F5344CB8AC3E}">
        <p14:creationId xmlns:p14="http://schemas.microsoft.com/office/powerpoint/2010/main" val="640184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6DCD65-4054-4059-9788-175B50658EF4}"/>
              </a:ext>
            </a:extLst>
          </p:cNvPr>
          <p:cNvSpPr>
            <a:spLocks noGrp="1"/>
          </p:cNvSpPr>
          <p:nvPr>
            <p:ph type="dt" sz="half" idx="10"/>
          </p:nvPr>
        </p:nvSpPr>
        <p:spPr/>
        <p:txBody>
          <a:bodyPr/>
          <a:lstStyle/>
          <a:p>
            <a:fld id="{4CE6E8B9-7234-4745-914E-B7C8FC40F450}" type="datetime1">
              <a:rPr lang="en-US" smtClean="0"/>
              <a:t>6/24/2025</a:t>
            </a:fld>
            <a:endParaRPr/>
          </a:p>
        </p:txBody>
      </p:sp>
      <p:sp>
        <p:nvSpPr>
          <p:cNvPr id="3" name="Footer Placeholder 2">
            <a:extLst>
              <a:ext uri="{FF2B5EF4-FFF2-40B4-BE49-F238E27FC236}">
                <a16:creationId xmlns:a16="http://schemas.microsoft.com/office/drawing/2014/main" id="{4009CC7B-BD5E-4DEB-98F7-581E73AB0D97}"/>
              </a:ext>
            </a:extLst>
          </p:cNvPr>
          <p:cNvSpPr>
            <a:spLocks noGrp="1"/>
          </p:cNvSpPr>
          <p:nvPr>
            <p:ph type="ftr" sz="quarter" idx="11"/>
          </p:nvPr>
        </p:nvSpPr>
        <p:spPr/>
        <p:txBody>
          <a:bodyPr/>
          <a:lstStyle/>
          <a:p>
            <a:endParaRPr/>
          </a:p>
        </p:txBody>
      </p:sp>
      <p:sp>
        <p:nvSpPr>
          <p:cNvPr id="4" name="Slide Number Placeholder 3">
            <a:extLst>
              <a:ext uri="{FF2B5EF4-FFF2-40B4-BE49-F238E27FC236}">
                <a16:creationId xmlns:a16="http://schemas.microsoft.com/office/drawing/2014/main" id="{7AB1890A-9F5B-4D33-B25B-84BA80C938A0}"/>
              </a:ext>
            </a:extLst>
          </p:cNvPr>
          <p:cNvSpPr>
            <a:spLocks noGrp="1"/>
          </p:cNvSpPr>
          <p:nvPr>
            <p:ph type="sldNum" sz="quarter" idx="12"/>
          </p:nvPr>
        </p:nvSpPr>
        <p:spPr/>
        <p:txBody>
          <a:bodyPr/>
          <a:lstStyle/>
          <a:p>
            <a:fld id="{565A54F4-DB31-4FC5-B748-3F06867349C3}" type="slidenum">
              <a:rPr/>
              <a:t>‹#›</a:t>
            </a:fld>
            <a:endParaRPr/>
          </a:p>
        </p:txBody>
      </p:sp>
    </p:spTree>
    <p:extLst>
      <p:ext uri="{BB962C8B-B14F-4D97-AF65-F5344CB8AC3E}">
        <p14:creationId xmlns:p14="http://schemas.microsoft.com/office/powerpoint/2010/main" val="3318911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e Statement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E889-7B80-4DAF-BFF1-2CAC896A364F}"/>
              </a:ext>
            </a:extLst>
          </p:cNvPr>
          <p:cNvSpPr>
            <a:spLocks noGrp="1"/>
          </p:cNvSpPr>
          <p:nvPr>
            <p:ph type="title" hasCustomPrompt="1"/>
          </p:nvPr>
        </p:nvSpPr>
        <p:spPr>
          <a:xfrm>
            <a:off x="2438400" y="914400"/>
            <a:ext cx="7315200" cy="2174793"/>
          </a:xfrm>
        </p:spPr>
        <p:txBody>
          <a:bodyPr/>
          <a:lstStyle>
            <a:lvl1pPr algn="ctr">
              <a:defRPr sz="8000">
                <a:solidFill>
                  <a:schemeClr val="tx1"/>
                </a:solidFill>
              </a:defRPr>
            </a:lvl1pPr>
          </a:lstStyle>
          <a:p>
            <a:r>
              <a:t>Click to ADD title</a:t>
            </a:r>
          </a:p>
        </p:txBody>
      </p:sp>
      <p:grpSp>
        <p:nvGrpSpPr>
          <p:cNvPr id="6" name="Group 5">
            <a:extLst>
              <a:ext uri="{FF2B5EF4-FFF2-40B4-BE49-F238E27FC236}">
                <a16:creationId xmlns:a16="http://schemas.microsoft.com/office/drawing/2014/main" id="{F71F4C7A-D51B-409D-B308-C00E68C12219}"/>
              </a:ext>
            </a:extLst>
          </p:cNvPr>
          <p:cNvGrpSpPr>
            <a:grpSpLocks noChangeAspect="1"/>
          </p:cNvGrpSpPr>
          <p:nvPr/>
        </p:nvGrpSpPr>
        <p:grpSpPr bwMode="black">
          <a:xfrm>
            <a:off x="4953000" y="5133162"/>
            <a:ext cx="2286000" cy="880288"/>
            <a:chOff x="2078951" y="1888610"/>
            <a:chExt cx="8030200" cy="3092248"/>
          </a:xfrm>
          <a:solidFill>
            <a:srgbClr val="FFFFFF"/>
          </a:solidFill>
        </p:grpSpPr>
        <p:sp>
          <p:nvSpPr>
            <p:cNvPr id="7" name="Freeform: Shape 6">
              <a:extLst>
                <a:ext uri="{FF2B5EF4-FFF2-40B4-BE49-F238E27FC236}">
                  <a16:creationId xmlns:a16="http://schemas.microsoft.com/office/drawing/2014/main" id="{E62DCCC1-7C34-4D1F-92D6-D0FF7F1B2A08}"/>
                </a:ext>
              </a:extLst>
            </p:cNvPr>
            <p:cNvSpPr/>
            <p:nvPr/>
          </p:nvSpPr>
          <p:spPr bwMode="black">
            <a:xfrm>
              <a:off x="2078951" y="2872694"/>
              <a:ext cx="951880" cy="652717"/>
            </a:xfrm>
            <a:custGeom>
              <a:avLst/>
              <a:gdLst>
                <a:gd name="connsiteX0" fmla="*/ 903041 w 951880"/>
                <a:gd name="connsiteY0" fmla="*/ 330574 h 652717"/>
                <a:gd name="connsiteX1" fmla="*/ 780656 w 951880"/>
                <a:gd name="connsiteY1" fmla="*/ 379528 h 652717"/>
                <a:gd name="connsiteX2" fmla="*/ 598439 w 951880"/>
                <a:gd name="connsiteY2" fmla="*/ 311537 h 652717"/>
                <a:gd name="connsiteX3" fmla="*/ 505970 w 951880"/>
                <a:gd name="connsiteY3" fmla="*/ 164675 h 652717"/>
                <a:gd name="connsiteX4" fmla="*/ 266640 w 951880"/>
                <a:gd name="connsiteY4" fmla="*/ 61329 h 652717"/>
                <a:gd name="connsiteX5" fmla="*/ 103461 w 951880"/>
                <a:gd name="connsiteY5" fmla="*/ 458398 h 652717"/>
                <a:gd name="connsiteX6" fmla="*/ 756179 w 951880"/>
                <a:gd name="connsiteY6" fmla="*/ 485595 h 652717"/>
                <a:gd name="connsiteX7" fmla="*/ 903041 w 951880"/>
                <a:gd name="connsiteY7" fmla="*/ 330574 h 6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880" h="652717">
                  <a:moveTo>
                    <a:pt x="903041" y="330574"/>
                  </a:moveTo>
                  <a:cubicBezTo>
                    <a:pt x="867685" y="363210"/>
                    <a:pt x="813292" y="374089"/>
                    <a:pt x="780656" y="379528"/>
                  </a:cubicBezTo>
                  <a:cubicBezTo>
                    <a:pt x="712664" y="387687"/>
                    <a:pt x="641953" y="365930"/>
                    <a:pt x="598439" y="311537"/>
                  </a:cubicBezTo>
                  <a:cubicBezTo>
                    <a:pt x="563083" y="268022"/>
                    <a:pt x="544046" y="210910"/>
                    <a:pt x="505970" y="164675"/>
                  </a:cubicBezTo>
                  <a:cubicBezTo>
                    <a:pt x="448858" y="93964"/>
                    <a:pt x="359109" y="45011"/>
                    <a:pt x="266640" y="61329"/>
                  </a:cubicBezTo>
                  <a:cubicBezTo>
                    <a:pt x="81704" y="93964"/>
                    <a:pt x="114" y="308817"/>
                    <a:pt x="103461" y="458398"/>
                  </a:cubicBezTo>
                  <a:cubicBezTo>
                    <a:pt x="253042" y="670531"/>
                    <a:pt x="584840" y="635176"/>
                    <a:pt x="756179" y="485595"/>
                  </a:cubicBezTo>
                  <a:cubicBezTo>
                    <a:pt x="813292" y="442080"/>
                    <a:pt x="862246" y="390407"/>
                    <a:pt x="903041" y="330574"/>
                  </a:cubicBezTo>
                </a:path>
              </a:pathLst>
            </a:custGeom>
            <a:grpFill/>
            <a:ln w="27168" cap="flat">
              <a:noFill/>
              <a:prstDash val="solid"/>
              <a:miter/>
            </a:ln>
          </p:spPr>
          <p:txBody>
            <a:bodyPr rtlCol="0" anchor="ctr"/>
            <a:lstStyle/>
            <a:p>
              <a:endParaRPr/>
            </a:p>
          </p:txBody>
        </p:sp>
        <p:sp>
          <p:nvSpPr>
            <p:cNvPr id="8" name="Freeform: Shape 7">
              <a:extLst>
                <a:ext uri="{FF2B5EF4-FFF2-40B4-BE49-F238E27FC236}">
                  <a16:creationId xmlns:a16="http://schemas.microsoft.com/office/drawing/2014/main" id="{4B13D148-83B4-497C-BE6D-DB88AFAE198E}"/>
                </a:ext>
              </a:extLst>
            </p:cNvPr>
            <p:cNvSpPr/>
            <p:nvPr/>
          </p:nvSpPr>
          <p:spPr bwMode="black">
            <a:xfrm>
              <a:off x="9151831" y="2872694"/>
              <a:ext cx="951880" cy="652717"/>
            </a:xfrm>
            <a:custGeom>
              <a:avLst/>
              <a:gdLst>
                <a:gd name="connsiteX0" fmla="*/ 58178 w 951880"/>
                <a:gd name="connsiteY0" fmla="*/ 330574 h 652717"/>
                <a:gd name="connsiteX1" fmla="*/ 180563 w 951880"/>
                <a:gd name="connsiteY1" fmla="*/ 379528 h 652717"/>
                <a:gd name="connsiteX2" fmla="*/ 362780 w 951880"/>
                <a:gd name="connsiteY2" fmla="*/ 311537 h 652717"/>
                <a:gd name="connsiteX3" fmla="*/ 455249 w 951880"/>
                <a:gd name="connsiteY3" fmla="*/ 164675 h 652717"/>
                <a:gd name="connsiteX4" fmla="*/ 694578 w 951880"/>
                <a:gd name="connsiteY4" fmla="*/ 61329 h 652717"/>
                <a:gd name="connsiteX5" fmla="*/ 857758 w 951880"/>
                <a:gd name="connsiteY5" fmla="*/ 458398 h 652717"/>
                <a:gd name="connsiteX6" fmla="*/ 205040 w 951880"/>
                <a:gd name="connsiteY6" fmla="*/ 485595 h 652717"/>
                <a:gd name="connsiteX7" fmla="*/ 58178 w 951880"/>
                <a:gd name="connsiteY7" fmla="*/ 330574 h 6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880" h="652717">
                  <a:moveTo>
                    <a:pt x="58178" y="330574"/>
                  </a:moveTo>
                  <a:cubicBezTo>
                    <a:pt x="96253" y="363210"/>
                    <a:pt x="147927" y="374089"/>
                    <a:pt x="180563" y="379528"/>
                  </a:cubicBezTo>
                  <a:cubicBezTo>
                    <a:pt x="248554" y="387687"/>
                    <a:pt x="319266" y="365930"/>
                    <a:pt x="362780" y="311537"/>
                  </a:cubicBezTo>
                  <a:cubicBezTo>
                    <a:pt x="398136" y="268022"/>
                    <a:pt x="417174" y="210910"/>
                    <a:pt x="455249" y="164675"/>
                  </a:cubicBezTo>
                  <a:cubicBezTo>
                    <a:pt x="512362" y="93964"/>
                    <a:pt x="602110" y="45011"/>
                    <a:pt x="694578" y="61329"/>
                  </a:cubicBezTo>
                  <a:cubicBezTo>
                    <a:pt x="879515" y="93964"/>
                    <a:pt x="961105" y="308817"/>
                    <a:pt x="857758" y="458398"/>
                  </a:cubicBezTo>
                  <a:cubicBezTo>
                    <a:pt x="708176" y="670531"/>
                    <a:pt x="376379" y="635176"/>
                    <a:pt x="205040" y="485595"/>
                  </a:cubicBezTo>
                  <a:cubicBezTo>
                    <a:pt x="150646" y="442080"/>
                    <a:pt x="101693" y="390407"/>
                    <a:pt x="58178" y="330574"/>
                  </a:cubicBezTo>
                </a:path>
              </a:pathLst>
            </a:custGeom>
            <a:grpFill/>
            <a:ln w="27168" cap="flat">
              <a:noFill/>
              <a:prstDash val="solid"/>
              <a:miter/>
            </a:ln>
          </p:spPr>
          <p:txBody>
            <a:bodyPr rtlCol="0" anchor="ctr"/>
            <a:lstStyle/>
            <a:p>
              <a:endParaRPr/>
            </a:p>
          </p:txBody>
        </p:sp>
        <p:sp>
          <p:nvSpPr>
            <p:cNvPr id="9" name="Freeform: Shape 8">
              <a:extLst>
                <a:ext uri="{FF2B5EF4-FFF2-40B4-BE49-F238E27FC236}">
                  <a16:creationId xmlns:a16="http://schemas.microsoft.com/office/drawing/2014/main" id="{99906698-4C68-4028-AC80-CD35DAA2E8F3}"/>
                </a:ext>
              </a:extLst>
            </p:cNvPr>
            <p:cNvSpPr/>
            <p:nvPr/>
          </p:nvSpPr>
          <p:spPr bwMode="black">
            <a:xfrm>
              <a:off x="8001294" y="2010994"/>
              <a:ext cx="734308" cy="299162"/>
            </a:xfrm>
            <a:custGeom>
              <a:avLst/>
              <a:gdLst>
                <a:gd name="connsiteX0" fmla="*/ 596792 w 734307"/>
                <a:gd name="connsiteY0" fmla="*/ 58178 h 299162"/>
                <a:gd name="connsiteX1" fmla="*/ 148048 w 734307"/>
                <a:gd name="connsiteY1" fmla="*/ 58178 h 299162"/>
                <a:gd name="connsiteX2" fmla="*/ 58299 w 734307"/>
                <a:gd name="connsiteY2" fmla="*/ 150646 h 299162"/>
                <a:gd name="connsiteX3" fmla="*/ 148048 w 734307"/>
                <a:gd name="connsiteY3" fmla="*/ 251274 h 299162"/>
                <a:gd name="connsiteX4" fmla="*/ 596792 w 734307"/>
                <a:gd name="connsiteY4" fmla="*/ 251274 h 299162"/>
                <a:gd name="connsiteX5" fmla="*/ 686541 w 734307"/>
                <a:gd name="connsiteY5" fmla="*/ 158805 h 299162"/>
                <a:gd name="connsiteX6" fmla="*/ 596792 w 734307"/>
                <a:gd name="connsiteY6" fmla="*/ 58178 h 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307" h="299162">
                  <a:moveTo>
                    <a:pt x="596792" y="58178"/>
                  </a:moveTo>
                  <a:cubicBezTo>
                    <a:pt x="591353" y="58178"/>
                    <a:pt x="153487" y="58178"/>
                    <a:pt x="148048" y="58178"/>
                  </a:cubicBezTo>
                  <a:cubicBezTo>
                    <a:pt x="99094" y="60898"/>
                    <a:pt x="61019" y="104412"/>
                    <a:pt x="58299" y="150646"/>
                  </a:cubicBezTo>
                  <a:cubicBezTo>
                    <a:pt x="55580" y="199600"/>
                    <a:pt x="99094" y="248554"/>
                    <a:pt x="148048" y="251274"/>
                  </a:cubicBezTo>
                  <a:cubicBezTo>
                    <a:pt x="153487" y="251274"/>
                    <a:pt x="591353" y="251274"/>
                    <a:pt x="596792" y="251274"/>
                  </a:cubicBezTo>
                  <a:cubicBezTo>
                    <a:pt x="645746" y="248554"/>
                    <a:pt x="683821" y="205040"/>
                    <a:pt x="686541" y="158805"/>
                  </a:cubicBezTo>
                  <a:cubicBezTo>
                    <a:pt x="689260" y="109852"/>
                    <a:pt x="648465" y="60898"/>
                    <a:pt x="596792" y="58178"/>
                  </a:cubicBezTo>
                </a:path>
              </a:pathLst>
            </a:custGeom>
            <a:grpFill/>
            <a:ln w="27168" cap="flat">
              <a:noFill/>
              <a:prstDash val="solid"/>
              <a:miter/>
            </a:ln>
          </p:spPr>
          <p:txBody>
            <a:bodyPr rtlCol="0" anchor="ctr"/>
            <a:lstStyle/>
            <a:p>
              <a:endParaRPr/>
            </a:p>
          </p:txBody>
        </p:sp>
        <p:sp>
          <p:nvSpPr>
            <p:cNvPr id="10" name="Freeform: Shape 9">
              <a:extLst>
                <a:ext uri="{FF2B5EF4-FFF2-40B4-BE49-F238E27FC236}">
                  <a16:creationId xmlns:a16="http://schemas.microsoft.com/office/drawing/2014/main" id="{3AA08F4D-A063-49F1-9F3A-664ECBD5F559}"/>
                </a:ext>
              </a:extLst>
            </p:cNvPr>
            <p:cNvSpPr/>
            <p:nvPr/>
          </p:nvSpPr>
          <p:spPr bwMode="black">
            <a:xfrm>
              <a:off x="4920042" y="2277520"/>
              <a:ext cx="1006274" cy="951879"/>
            </a:xfrm>
            <a:custGeom>
              <a:avLst/>
              <a:gdLst>
                <a:gd name="connsiteX0" fmla="*/ 884954 w 1006273"/>
                <a:gd name="connsiteY0" fmla="*/ 746251 h 951879"/>
                <a:gd name="connsiteX1" fmla="*/ 874076 w 1006273"/>
                <a:gd name="connsiteY1" fmla="*/ 670101 h 951879"/>
                <a:gd name="connsiteX2" fmla="*/ 874076 w 1006273"/>
                <a:gd name="connsiteY2" fmla="*/ 536837 h 951879"/>
                <a:gd name="connsiteX3" fmla="*/ 689139 w 1006273"/>
                <a:gd name="connsiteY3" fmla="*/ 88094 h 951879"/>
                <a:gd name="connsiteX4" fmla="*/ 428052 w 1006273"/>
                <a:gd name="connsiteY4" fmla="*/ 253993 h 951879"/>
                <a:gd name="connsiteX5" fmla="*/ 196881 w 1006273"/>
                <a:gd name="connsiteY5" fmla="*/ 58178 h 951879"/>
                <a:gd name="connsiteX6" fmla="*/ 58178 w 1006273"/>
                <a:gd name="connsiteY6" fmla="*/ 128889 h 951879"/>
                <a:gd name="connsiteX7" fmla="*/ 142488 w 1006273"/>
                <a:gd name="connsiteY7" fmla="*/ 273031 h 951879"/>
                <a:gd name="connsiteX8" fmla="*/ 142488 w 1006273"/>
                <a:gd name="connsiteY8" fmla="*/ 757130 h 951879"/>
                <a:gd name="connsiteX9" fmla="*/ 283910 w 1006273"/>
                <a:gd name="connsiteY9" fmla="*/ 895832 h 951879"/>
                <a:gd name="connsiteX10" fmla="*/ 428052 w 1006273"/>
                <a:gd name="connsiteY10" fmla="*/ 757130 h 951879"/>
                <a:gd name="connsiteX11" fmla="*/ 428052 w 1006273"/>
                <a:gd name="connsiteY11" fmla="*/ 400855 h 951879"/>
                <a:gd name="connsiteX12" fmla="*/ 523240 w 1006273"/>
                <a:gd name="connsiteY12" fmla="*/ 283910 h 951879"/>
                <a:gd name="connsiteX13" fmla="*/ 591231 w 1006273"/>
                <a:gd name="connsiteY13" fmla="*/ 354621 h 951879"/>
                <a:gd name="connsiteX14" fmla="*/ 591231 w 1006273"/>
                <a:gd name="connsiteY14" fmla="*/ 697297 h 951879"/>
                <a:gd name="connsiteX15" fmla="*/ 593951 w 1006273"/>
                <a:gd name="connsiteY15" fmla="*/ 729933 h 951879"/>
                <a:gd name="connsiteX16" fmla="*/ 610269 w 1006273"/>
                <a:gd name="connsiteY16" fmla="*/ 778887 h 951879"/>
                <a:gd name="connsiteX17" fmla="*/ 822402 w 1006273"/>
                <a:gd name="connsiteY17" fmla="*/ 893112 h 951879"/>
                <a:gd name="connsiteX18" fmla="*/ 961105 w 1006273"/>
                <a:gd name="connsiteY18" fmla="*/ 822401 h 951879"/>
                <a:gd name="connsiteX19" fmla="*/ 884954 w 1006273"/>
                <a:gd name="connsiteY19" fmla="*/ 746251 h 9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273" h="951879">
                  <a:moveTo>
                    <a:pt x="884954" y="746251"/>
                  </a:moveTo>
                  <a:cubicBezTo>
                    <a:pt x="879515" y="721774"/>
                    <a:pt x="876795" y="694578"/>
                    <a:pt x="874076" y="670101"/>
                  </a:cubicBezTo>
                  <a:cubicBezTo>
                    <a:pt x="874076" y="634745"/>
                    <a:pt x="874076" y="583072"/>
                    <a:pt x="874076" y="536837"/>
                  </a:cubicBezTo>
                  <a:cubicBezTo>
                    <a:pt x="879515" y="373658"/>
                    <a:pt x="909431" y="88094"/>
                    <a:pt x="689139" y="88094"/>
                  </a:cubicBezTo>
                  <a:cubicBezTo>
                    <a:pt x="539558" y="88094"/>
                    <a:pt x="452529" y="213199"/>
                    <a:pt x="428052" y="253993"/>
                  </a:cubicBezTo>
                  <a:cubicBezTo>
                    <a:pt x="425332" y="139768"/>
                    <a:pt x="335583" y="58178"/>
                    <a:pt x="196881" y="58178"/>
                  </a:cubicBezTo>
                  <a:cubicBezTo>
                    <a:pt x="109852" y="58178"/>
                    <a:pt x="58178" y="128889"/>
                    <a:pt x="58178" y="128889"/>
                  </a:cubicBezTo>
                  <a:cubicBezTo>
                    <a:pt x="58178" y="128889"/>
                    <a:pt x="142488" y="158805"/>
                    <a:pt x="142488" y="273031"/>
                  </a:cubicBezTo>
                  <a:cubicBezTo>
                    <a:pt x="142488" y="354621"/>
                    <a:pt x="142488" y="757130"/>
                    <a:pt x="142488" y="757130"/>
                  </a:cubicBezTo>
                  <a:cubicBezTo>
                    <a:pt x="145207" y="827841"/>
                    <a:pt x="194161" y="895832"/>
                    <a:pt x="283910" y="895832"/>
                  </a:cubicBezTo>
                  <a:cubicBezTo>
                    <a:pt x="373659" y="895832"/>
                    <a:pt x="428052" y="827841"/>
                    <a:pt x="428052" y="757130"/>
                  </a:cubicBezTo>
                  <a:lnTo>
                    <a:pt x="428052" y="400855"/>
                  </a:lnTo>
                  <a:cubicBezTo>
                    <a:pt x="441650" y="343742"/>
                    <a:pt x="474286" y="283910"/>
                    <a:pt x="523240" y="283910"/>
                  </a:cubicBezTo>
                  <a:cubicBezTo>
                    <a:pt x="585792" y="283910"/>
                    <a:pt x="591231" y="354621"/>
                    <a:pt x="591231" y="354621"/>
                  </a:cubicBezTo>
                  <a:lnTo>
                    <a:pt x="591231" y="697297"/>
                  </a:lnTo>
                  <a:cubicBezTo>
                    <a:pt x="591231" y="708176"/>
                    <a:pt x="593951" y="719054"/>
                    <a:pt x="593951" y="729933"/>
                  </a:cubicBezTo>
                  <a:cubicBezTo>
                    <a:pt x="596671" y="748971"/>
                    <a:pt x="602110" y="765289"/>
                    <a:pt x="610269" y="778887"/>
                  </a:cubicBezTo>
                  <a:cubicBezTo>
                    <a:pt x="645624" y="846878"/>
                    <a:pt x="719055" y="893112"/>
                    <a:pt x="822402" y="893112"/>
                  </a:cubicBezTo>
                  <a:cubicBezTo>
                    <a:pt x="909431" y="893112"/>
                    <a:pt x="961105" y="822401"/>
                    <a:pt x="961105" y="822401"/>
                  </a:cubicBezTo>
                  <a:cubicBezTo>
                    <a:pt x="961105" y="822401"/>
                    <a:pt x="909431" y="808803"/>
                    <a:pt x="884954" y="746251"/>
                  </a:cubicBezTo>
                </a:path>
              </a:pathLst>
            </a:custGeom>
            <a:grpFill/>
            <a:ln w="27168" cap="flat">
              <a:noFill/>
              <a:prstDash val="solid"/>
              <a:miter/>
            </a:ln>
          </p:spPr>
          <p:txBody>
            <a:bodyPr rtlCol="0" anchor="ctr"/>
            <a:lstStyle/>
            <a:p>
              <a:endParaRPr/>
            </a:p>
          </p:txBody>
        </p:sp>
        <p:sp>
          <p:nvSpPr>
            <p:cNvPr id="11" name="Freeform: Shape 10">
              <a:extLst>
                <a:ext uri="{FF2B5EF4-FFF2-40B4-BE49-F238E27FC236}">
                  <a16:creationId xmlns:a16="http://schemas.microsoft.com/office/drawing/2014/main" id="{0E708B89-C029-4E8F-90DC-F57AF9480A68}"/>
                </a:ext>
              </a:extLst>
            </p:cNvPr>
            <p:cNvSpPr/>
            <p:nvPr/>
          </p:nvSpPr>
          <p:spPr bwMode="black">
            <a:xfrm>
              <a:off x="7552331" y="1888610"/>
              <a:ext cx="489539" cy="1332631"/>
            </a:xfrm>
            <a:custGeom>
              <a:avLst/>
              <a:gdLst>
                <a:gd name="connsiteX0" fmla="*/ 368560 w 489538"/>
                <a:gd name="connsiteY0" fmla="*/ 1135162 h 1332630"/>
                <a:gd name="connsiteX1" fmla="*/ 357681 w 489538"/>
                <a:gd name="connsiteY1" fmla="*/ 1059011 h 1332630"/>
                <a:gd name="connsiteX2" fmla="*/ 357681 w 489538"/>
                <a:gd name="connsiteY2" fmla="*/ 207759 h 1332630"/>
                <a:gd name="connsiteX3" fmla="*/ 208099 w 489538"/>
                <a:gd name="connsiteY3" fmla="*/ 58178 h 1332630"/>
                <a:gd name="connsiteX4" fmla="*/ 58518 w 489538"/>
                <a:gd name="connsiteY4" fmla="*/ 207759 h 1332630"/>
                <a:gd name="connsiteX5" fmla="*/ 58518 w 489538"/>
                <a:gd name="connsiteY5" fmla="*/ 961104 h 1332630"/>
                <a:gd name="connsiteX6" fmla="*/ 85715 w 489538"/>
                <a:gd name="connsiteY6" fmla="*/ 1159639 h 1332630"/>
                <a:gd name="connsiteX7" fmla="*/ 306007 w 489538"/>
                <a:gd name="connsiteY7" fmla="*/ 1282023 h 1332630"/>
                <a:gd name="connsiteX8" fmla="*/ 444710 w 489538"/>
                <a:gd name="connsiteY8" fmla="*/ 1211312 h 1332630"/>
                <a:gd name="connsiteX9" fmla="*/ 368560 w 489538"/>
                <a:gd name="connsiteY9" fmla="*/ 1135162 h 133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38" h="1332630">
                  <a:moveTo>
                    <a:pt x="368560" y="1135162"/>
                  </a:moveTo>
                  <a:cubicBezTo>
                    <a:pt x="363120" y="1110685"/>
                    <a:pt x="357681" y="1083488"/>
                    <a:pt x="357681" y="1059011"/>
                  </a:cubicBezTo>
                  <a:lnTo>
                    <a:pt x="357681" y="207759"/>
                  </a:lnTo>
                  <a:cubicBezTo>
                    <a:pt x="357681" y="126170"/>
                    <a:pt x="289689" y="58178"/>
                    <a:pt x="208099" y="58178"/>
                  </a:cubicBezTo>
                  <a:cubicBezTo>
                    <a:pt x="126510" y="58178"/>
                    <a:pt x="58518" y="126170"/>
                    <a:pt x="58518" y="207759"/>
                  </a:cubicBezTo>
                  <a:lnTo>
                    <a:pt x="58518" y="961104"/>
                  </a:lnTo>
                  <a:cubicBezTo>
                    <a:pt x="58518" y="1029095"/>
                    <a:pt x="53079" y="1097086"/>
                    <a:pt x="85715" y="1159639"/>
                  </a:cubicBezTo>
                  <a:cubicBezTo>
                    <a:pt x="118351" y="1227630"/>
                    <a:pt x="202660" y="1282023"/>
                    <a:pt x="306007" y="1282023"/>
                  </a:cubicBezTo>
                  <a:cubicBezTo>
                    <a:pt x="393036" y="1282023"/>
                    <a:pt x="444710" y="1211312"/>
                    <a:pt x="444710" y="1211312"/>
                  </a:cubicBezTo>
                  <a:cubicBezTo>
                    <a:pt x="444710" y="1211312"/>
                    <a:pt x="393036" y="1197714"/>
                    <a:pt x="368560" y="1135162"/>
                  </a:cubicBezTo>
                </a:path>
              </a:pathLst>
            </a:custGeom>
            <a:grpFill/>
            <a:ln w="27168" cap="flat">
              <a:noFill/>
              <a:prstDash val="solid"/>
              <a:miter/>
            </a:ln>
          </p:spPr>
          <p:txBody>
            <a:bodyPr rtlCol="0" anchor="ctr"/>
            <a:lstStyle/>
            <a:p>
              <a:endParaRPr/>
            </a:p>
          </p:txBody>
        </p:sp>
        <p:sp>
          <p:nvSpPr>
            <p:cNvPr id="12" name="Freeform: Shape 11">
              <a:extLst>
                <a:ext uri="{FF2B5EF4-FFF2-40B4-BE49-F238E27FC236}">
                  <a16:creationId xmlns:a16="http://schemas.microsoft.com/office/drawing/2014/main" id="{2DDD9D23-0A6F-4E21-A479-DEAE1945838C}"/>
                </a:ext>
              </a:extLst>
            </p:cNvPr>
            <p:cNvSpPr/>
            <p:nvPr/>
          </p:nvSpPr>
          <p:spPr bwMode="black">
            <a:xfrm>
              <a:off x="4162324" y="2357456"/>
              <a:ext cx="815899" cy="815898"/>
            </a:xfrm>
            <a:custGeom>
              <a:avLst/>
              <a:gdLst>
                <a:gd name="connsiteX0" fmla="*/ 407949 w 815899"/>
                <a:gd name="connsiteY0" fmla="*/ 174058 h 815898"/>
                <a:gd name="connsiteX1" fmla="*/ 293723 w 815899"/>
                <a:gd name="connsiteY1" fmla="*/ 407950 h 815898"/>
                <a:gd name="connsiteX2" fmla="*/ 410669 w 815899"/>
                <a:gd name="connsiteY2" fmla="*/ 641840 h 815898"/>
                <a:gd name="connsiteX3" fmla="*/ 522175 w 815899"/>
                <a:gd name="connsiteY3" fmla="*/ 407950 h 815898"/>
                <a:gd name="connsiteX4" fmla="*/ 407949 w 815899"/>
                <a:gd name="connsiteY4" fmla="*/ 174058 h 815898"/>
                <a:gd name="connsiteX5" fmla="*/ 407950 w 815899"/>
                <a:gd name="connsiteY5" fmla="*/ 0 h 815898"/>
                <a:gd name="connsiteX6" fmla="*/ 815899 w 815899"/>
                <a:gd name="connsiteY6" fmla="*/ 407949 h 815898"/>
                <a:gd name="connsiteX7" fmla="*/ 407950 w 815899"/>
                <a:gd name="connsiteY7" fmla="*/ 815898 h 815898"/>
                <a:gd name="connsiteX8" fmla="*/ 0 w 815899"/>
                <a:gd name="connsiteY8" fmla="*/ 407949 h 815898"/>
                <a:gd name="connsiteX9" fmla="*/ 407950 w 815899"/>
                <a:gd name="connsiteY9" fmla="*/ 0 h 81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5899" h="815898">
                  <a:moveTo>
                    <a:pt x="407949" y="174058"/>
                  </a:moveTo>
                  <a:cubicBezTo>
                    <a:pt x="342677" y="174058"/>
                    <a:pt x="293723" y="263807"/>
                    <a:pt x="293723" y="407950"/>
                  </a:cubicBezTo>
                  <a:cubicBezTo>
                    <a:pt x="293723" y="552091"/>
                    <a:pt x="331799" y="639120"/>
                    <a:pt x="410669" y="641840"/>
                  </a:cubicBezTo>
                  <a:cubicBezTo>
                    <a:pt x="489539" y="641840"/>
                    <a:pt x="527614" y="552091"/>
                    <a:pt x="522175" y="407950"/>
                  </a:cubicBezTo>
                  <a:cubicBezTo>
                    <a:pt x="522175" y="263807"/>
                    <a:pt x="473221" y="176778"/>
                    <a:pt x="407949" y="174058"/>
                  </a:cubicBezTo>
                  <a:close/>
                  <a:moveTo>
                    <a:pt x="407950" y="0"/>
                  </a:moveTo>
                  <a:cubicBezTo>
                    <a:pt x="633682" y="0"/>
                    <a:pt x="815899" y="182217"/>
                    <a:pt x="815899" y="407949"/>
                  </a:cubicBezTo>
                  <a:cubicBezTo>
                    <a:pt x="815899" y="633681"/>
                    <a:pt x="633682" y="815898"/>
                    <a:pt x="407950" y="815898"/>
                  </a:cubicBezTo>
                  <a:cubicBezTo>
                    <a:pt x="182218" y="815898"/>
                    <a:pt x="0" y="633681"/>
                    <a:pt x="0" y="407949"/>
                  </a:cubicBezTo>
                  <a:cubicBezTo>
                    <a:pt x="0" y="182217"/>
                    <a:pt x="182218" y="0"/>
                    <a:pt x="407950" y="0"/>
                  </a:cubicBezTo>
                  <a:close/>
                </a:path>
              </a:pathLst>
            </a:custGeom>
            <a:grpFill/>
            <a:ln w="27168" cap="flat">
              <a:noFill/>
              <a:prstDash val="solid"/>
              <a:miter/>
            </a:ln>
          </p:spPr>
          <p:txBody>
            <a:bodyPr rtlCol="0" anchor="ctr"/>
            <a:lstStyle/>
            <a:p>
              <a:endParaRPr/>
            </a:p>
          </p:txBody>
        </p:sp>
        <p:sp>
          <p:nvSpPr>
            <p:cNvPr id="13" name="Freeform: Shape 12">
              <a:extLst>
                <a:ext uri="{FF2B5EF4-FFF2-40B4-BE49-F238E27FC236}">
                  <a16:creationId xmlns:a16="http://schemas.microsoft.com/office/drawing/2014/main" id="{01724715-0A45-4BE3-A597-2830FDE28465}"/>
                </a:ext>
              </a:extLst>
            </p:cNvPr>
            <p:cNvSpPr/>
            <p:nvPr/>
          </p:nvSpPr>
          <p:spPr bwMode="black">
            <a:xfrm>
              <a:off x="5884871" y="1946788"/>
              <a:ext cx="912802" cy="1223846"/>
            </a:xfrm>
            <a:custGeom>
              <a:avLst/>
              <a:gdLst>
                <a:gd name="connsiteX0" fmla="*/ 387907 w 912802"/>
                <a:gd name="connsiteY0" fmla="*/ 620081 h 1223846"/>
                <a:gd name="connsiteX1" fmla="*/ 273681 w 912802"/>
                <a:gd name="connsiteY1" fmla="*/ 824055 h 1223846"/>
                <a:gd name="connsiteX2" fmla="*/ 390627 w 912802"/>
                <a:gd name="connsiteY2" fmla="*/ 1028029 h 1223846"/>
                <a:gd name="connsiteX3" fmla="*/ 502132 w 912802"/>
                <a:gd name="connsiteY3" fmla="*/ 824055 h 1223846"/>
                <a:gd name="connsiteX4" fmla="*/ 387907 w 912802"/>
                <a:gd name="connsiteY4" fmla="*/ 620081 h 1223846"/>
                <a:gd name="connsiteX5" fmla="*/ 676192 w 912802"/>
                <a:gd name="connsiteY5" fmla="*/ 0 h 1223846"/>
                <a:gd name="connsiteX6" fmla="*/ 825773 w 912802"/>
                <a:gd name="connsiteY6" fmla="*/ 149581 h 1223846"/>
                <a:gd name="connsiteX7" fmla="*/ 825773 w 912802"/>
                <a:gd name="connsiteY7" fmla="*/ 1000834 h 1223846"/>
                <a:gd name="connsiteX8" fmla="*/ 836651 w 912802"/>
                <a:gd name="connsiteY8" fmla="*/ 1076985 h 1223846"/>
                <a:gd name="connsiteX9" fmla="*/ 912802 w 912802"/>
                <a:gd name="connsiteY9" fmla="*/ 1150415 h 1223846"/>
                <a:gd name="connsiteX10" fmla="*/ 774099 w 912802"/>
                <a:gd name="connsiteY10" fmla="*/ 1221126 h 1223846"/>
                <a:gd name="connsiteX11" fmla="*/ 553807 w 912802"/>
                <a:gd name="connsiteY11" fmla="*/ 1098742 h 1223846"/>
                <a:gd name="connsiteX12" fmla="*/ 548367 w 912802"/>
                <a:gd name="connsiteY12" fmla="*/ 1085144 h 1223846"/>
                <a:gd name="connsiteX13" fmla="*/ 398786 w 912802"/>
                <a:gd name="connsiteY13" fmla="*/ 1212967 h 1223846"/>
                <a:gd name="connsiteX14" fmla="*/ 156736 w 912802"/>
                <a:gd name="connsiteY14" fmla="*/ 1180332 h 1223846"/>
                <a:gd name="connsiteX15" fmla="*/ 287280 w 912802"/>
                <a:gd name="connsiteY15" fmla="*/ 416107 h 1223846"/>
                <a:gd name="connsiteX16" fmla="*/ 526611 w 912802"/>
                <a:gd name="connsiteY16" fmla="*/ 552091 h 1223846"/>
                <a:gd name="connsiteX17" fmla="*/ 526611 w 912802"/>
                <a:gd name="connsiteY17" fmla="*/ 149581 h 1223846"/>
                <a:gd name="connsiteX18" fmla="*/ 676192 w 912802"/>
                <a:gd name="connsiteY18" fmla="*/ 0 h 1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2802" h="1223846">
                  <a:moveTo>
                    <a:pt x="387907" y="620081"/>
                  </a:moveTo>
                  <a:cubicBezTo>
                    <a:pt x="322635" y="620081"/>
                    <a:pt x="273681" y="698951"/>
                    <a:pt x="273681" y="824055"/>
                  </a:cubicBezTo>
                  <a:cubicBezTo>
                    <a:pt x="273681" y="949160"/>
                    <a:pt x="311756" y="1028029"/>
                    <a:pt x="390627" y="1028029"/>
                  </a:cubicBezTo>
                  <a:cubicBezTo>
                    <a:pt x="466777" y="1025310"/>
                    <a:pt x="504852" y="949160"/>
                    <a:pt x="502132" y="824055"/>
                  </a:cubicBezTo>
                  <a:cubicBezTo>
                    <a:pt x="502132" y="698951"/>
                    <a:pt x="455898" y="622801"/>
                    <a:pt x="387907" y="620081"/>
                  </a:cubicBezTo>
                  <a:close/>
                  <a:moveTo>
                    <a:pt x="676192" y="0"/>
                  </a:moveTo>
                  <a:cubicBezTo>
                    <a:pt x="757781" y="0"/>
                    <a:pt x="825773" y="67992"/>
                    <a:pt x="825773" y="149581"/>
                  </a:cubicBezTo>
                  <a:lnTo>
                    <a:pt x="825773" y="1000834"/>
                  </a:lnTo>
                  <a:cubicBezTo>
                    <a:pt x="828492" y="1025311"/>
                    <a:pt x="831212" y="1052508"/>
                    <a:pt x="836651" y="1076985"/>
                  </a:cubicBezTo>
                  <a:cubicBezTo>
                    <a:pt x="861128" y="1139537"/>
                    <a:pt x="912802" y="1150415"/>
                    <a:pt x="912802" y="1150415"/>
                  </a:cubicBezTo>
                  <a:cubicBezTo>
                    <a:pt x="912802" y="1150415"/>
                    <a:pt x="861128" y="1221126"/>
                    <a:pt x="774099" y="1221126"/>
                  </a:cubicBezTo>
                  <a:cubicBezTo>
                    <a:pt x="670752" y="1221126"/>
                    <a:pt x="589162" y="1166733"/>
                    <a:pt x="553807" y="1098742"/>
                  </a:cubicBezTo>
                  <a:cubicBezTo>
                    <a:pt x="551087" y="1093303"/>
                    <a:pt x="551087" y="1090583"/>
                    <a:pt x="548367" y="1085144"/>
                  </a:cubicBezTo>
                  <a:cubicBezTo>
                    <a:pt x="534769" y="1147696"/>
                    <a:pt x="450460" y="1199369"/>
                    <a:pt x="398786" y="1212967"/>
                  </a:cubicBezTo>
                  <a:cubicBezTo>
                    <a:pt x="322636" y="1234725"/>
                    <a:pt x="222008" y="1223846"/>
                    <a:pt x="156736" y="1180332"/>
                  </a:cubicBezTo>
                  <a:cubicBezTo>
                    <a:pt x="-79874" y="1028031"/>
                    <a:pt x="-58117" y="416107"/>
                    <a:pt x="287280" y="416107"/>
                  </a:cubicBezTo>
                  <a:cubicBezTo>
                    <a:pt x="412385" y="416107"/>
                    <a:pt x="491255" y="503137"/>
                    <a:pt x="526611" y="552091"/>
                  </a:cubicBezTo>
                  <a:lnTo>
                    <a:pt x="526611" y="149581"/>
                  </a:lnTo>
                  <a:cubicBezTo>
                    <a:pt x="526611" y="67992"/>
                    <a:pt x="594602" y="0"/>
                    <a:pt x="676192" y="0"/>
                  </a:cubicBezTo>
                  <a:close/>
                </a:path>
              </a:pathLst>
            </a:custGeom>
            <a:grpFill/>
            <a:ln w="27168" cap="flat">
              <a:noFill/>
              <a:prstDash val="solid"/>
              <a:miter/>
            </a:ln>
          </p:spPr>
          <p:txBody>
            <a:bodyPr rtlCol="0" anchor="ctr"/>
            <a:lstStyle/>
            <a:p>
              <a:endParaRPr/>
            </a:p>
          </p:txBody>
        </p:sp>
        <p:sp>
          <p:nvSpPr>
            <p:cNvPr id="14" name="Freeform: Shape 13">
              <a:extLst>
                <a:ext uri="{FF2B5EF4-FFF2-40B4-BE49-F238E27FC236}">
                  <a16:creationId xmlns:a16="http://schemas.microsoft.com/office/drawing/2014/main" id="{593EB291-8728-49FA-9E36-DE65910405B8}"/>
                </a:ext>
              </a:extLst>
            </p:cNvPr>
            <p:cNvSpPr/>
            <p:nvPr/>
          </p:nvSpPr>
          <p:spPr bwMode="black">
            <a:xfrm>
              <a:off x="6789513" y="2362895"/>
              <a:ext cx="747906" cy="810458"/>
            </a:xfrm>
            <a:custGeom>
              <a:avLst/>
              <a:gdLst>
                <a:gd name="connsiteX0" fmla="*/ 394818 w 747906"/>
                <a:gd name="connsiteY0" fmla="*/ 163222 h 810458"/>
                <a:gd name="connsiteX1" fmla="*/ 356275 w 747906"/>
                <a:gd name="connsiteY1" fmla="*/ 174058 h 810458"/>
                <a:gd name="connsiteX2" fmla="*/ 274685 w 747906"/>
                <a:gd name="connsiteY2" fmla="*/ 356275 h 810458"/>
                <a:gd name="connsiteX3" fmla="*/ 375313 w 747906"/>
                <a:gd name="connsiteY3" fmla="*/ 358994 h 810458"/>
                <a:gd name="connsiteX4" fmla="*/ 473220 w 747906"/>
                <a:gd name="connsiteY4" fmla="*/ 239329 h 810458"/>
                <a:gd name="connsiteX5" fmla="*/ 394818 w 747906"/>
                <a:gd name="connsiteY5" fmla="*/ 163222 h 810458"/>
                <a:gd name="connsiteX6" fmla="*/ 386192 w 747906"/>
                <a:gd name="connsiteY6" fmla="*/ 0 h 810458"/>
                <a:gd name="connsiteX7" fmla="*/ 747906 w 747906"/>
                <a:gd name="connsiteY7" fmla="*/ 266526 h 810458"/>
                <a:gd name="connsiteX8" fmla="*/ 291004 w 747906"/>
                <a:gd name="connsiteY8" fmla="*/ 484100 h 810458"/>
                <a:gd name="connsiteX9" fmla="*/ 497698 w 747906"/>
                <a:gd name="connsiteY9" fmla="*/ 617363 h 810458"/>
                <a:gd name="connsiteX10" fmla="*/ 712551 w 747906"/>
                <a:gd name="connsiteY10" fmla="*/ 557530 h 810458"/>
                <a:gd name="connsiteX11" fmla="*/ 388912 w 747906"/>
                <a:gd name="connsiteY11" fmla="*/ 810458 h 810458"/>
                <a:gd name="connsiteX12" fmla="*/ 0 w 747906"/>
                <a:gd name="connsiteY12" fmla="*/ 413389 h 810458"/>
                <a:gd name="connsiteX13" fmla="*/ 386192 w 747906"/>
                <a:gd name="connsiteY13" fmla="*/ 0 h 81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906" h="810458">
                  <a:moveTo>
                    <a:pt x="394818" y="163222"/>
                  </a:moveTo>
                  <a:cubicBezTo>
                    <a:pt x="381772" y="163179"/>
                    <a:pt x="368514" y="166579"/>
                    <a:pt x="356275" y="174058"/>
                  </a:cubicBezTo>
                  <a:cubicBezTo>
                    <a:pt x="299162" y="212133"/>
                    <a:pt x="282844" y="291003"/>
                    <a:pt x="274685" y="356275"/>
                  </a:cubicBezTo>
                  <a:cubicBezTo>
                    <a:pt x="274685" y="364434"/>
                    <a:pt x="369873" y="358994"/>
                    <a:pt x="375313" y="358994"/>
                  </a:cubicBezTo>
                  <a:cubicBezTo>
                    <a:pt x="432425" y="345396"/>
                    <a:pt x="473220" y="301881"/>
                    <a:pt x="473220" y="239329"/>
                  </a:cubicBezTo>
                  <a:cubicBezTo>
                    <a:pt x="471181" y="194455"/>
                    <a:pt x="433956" y="163349"/>
                    <a:pt x="394818" y="163222"/>
                  </a:cubicBezTo>
                  <a:close/>
                  <a:moveTo>
                    <a:pt x="386192" y="0"/>
                  </a:moveTo>
                  <a:cubicBezTo>
                    <a:pt x="519455" y="0"/>
                    <a:pt x="747906" y="65272"/>
                    <a:pt x="747906" y="266526"/>
                  </a:cubicBezTo>
                  <a:cubicBezTo>
                    <a:pt x="747906" y="467782"/>
                    <a:pt x="538493" y="484100"/>
                    <a:pt x="291004" y="484100"/>
                  </a:cubicBezTo>
                  <a:cubicBezTo>
                    <a:pt x="291004" y="484100"/>
                    <a:pt x="326359" y="617363"/>
                    <a:pt x="497698" y="617363"/>
                  </a:cubicBezTo>
                  <a:cubicBezTo>
                    <a:pt x="669036" y="617363"/>
                    <a:pt x="712551" y="557530"/>
                    <a:pt x="712551" y="557530"/>
                  </a:cubicBezTo>
                  <a:cubicBezTo>
                    <a:pt x="712551" y="557530"/>
                    <a:pt x="696233" y="810458"/>
                    <a:pt x="388912" y="810458"/>
                  </a:cubicBezTo>
                  <a:cubicBezTo>
                    <a:pt x="212134" y="810458"/>
                    <a:pt x="0" y="677195"/>
                    <a:pt x="0" y="413389"/>
                  </a:cubicBezTo>
                  <a:cubicBezTo>
                    <a:pt x="0" y="176778"/>
                    <a:pt x="163180" y="0"/>
                    <a:pt x="386192" y="0"/>
                  </a:cubicBezTo>
                  <a:close/>
                </a:path>
              </a:pathLst>
            </a:custGeom>
            <a:grpFill/>
            <a:ln w="27168" cap="flat">
              <a:noFill/>
              <a:prstDash val="solid"/>
              <a:miter/>
            </a:ln>
          </p:spPr>
          <p:txBody>
            <a:bodyPr rtlCol="0" anchor="ctr"/>
            <a:lstStyle/>
            <a:p>
              <a:endParaRPr/>
            </a:p>
          </p:txBody>
        </p:sp>
        <p:sp>
          <p:nvSpPr>
            <p:cNvPr id="15" name="Freeform: Shape 14">
              <a:extLst>
                <a:ext uri="{FF2B5EF4-FFF2-40B4-BE49-F238E27FC236}">
                  <a16:creationId xmlns:a16="http://schemas.microsoft.com/office/drawing/2014/main" id="{763A2B5F-9AD4-4AAF-AD5C-3745453610BF}"/>
                </a:ext>
              </a:extLst>
            </p:cNvPr>
            <p:cNvSpPr/>
            <p:nvPr/>
          </p:nvSpPr>
          <p:spPr bwMode="black">
            <a:xfrm>
              <a:off x="7988882" y="2362895"/>
              <a:ext cx="747906" cy="810458"/>
            </a:xfrm>
            <a:custGeom>
              <a:avLst/>
              <a:gdLst>
                <a:gd name="connsiteX0" fmla="*/ 394818 w 747906"/>
                <a:gd name="connsiteY0" fmla="*/ 163222 h 810458"/>
                <a:gd name="connsiteX1" fmla="*/ 356275 w 747906"/>
                <a:gd name="connsiteY1" fmla="*/ 174058 h 810458"/>
                <a:gd name="connsiteX2" fmla="*/ 274685 w 747906"/>
                <a:gd name="connsiteY2" fmla="*/ 356275 h 810458"/>
                <a:gd name="connsiteX3" fmla="*/ 375313 w 747906"/>
                <a:gd name="connsiteY3" fmla="*/ 358994 h 810458"/>
                <a:gd name="connsiteX4" fmla="*/ 473220 w 747906"/>
                <a:gd name="connsiteY4" fmla="*/ 239329 h 810458"/>
                <a:gd name="connsiteX5" fmla="*/ 394818 w 747906"/>
                <a:gd name="connsiteY5" fmla="*/ 163222 h 810458"/>
                <a:gd name="connsiteX6" fmla="*/ 386192 w 747906"/>
                <a:gd name="connsiteY6" fmla="*/ 0 h 810458"/>
                <a:gd name="connsiteX7" fmla="*/ 747906 w 747906"/>
                <a:gd name="connsiteY7" fmla="*/ 266526 h 810458"/>
                <a:gd name="connsiteX8" fmla="*/ 291004 w 747906"/>
                <a:gd name="connsiteY8" fmla="*/ 484100 h 810458"/>
                <a:gd name="connsiteX9" fmla="*/ 497697 w 747906"/>
                <a:gd name="connsiteY9" fmla="*/ 617363 h 810458"/>
                <a:gd name="connsiteX10" fmla="*/ 712551 w 747906"/>
                <a:gd name="connsiteY10" fmla="*/ 557530 h 810458"/>
                <a:gd name="connsiteX11" fmla="*/ 388911 w 747906"/>
                <a:gd name="connsiteY11" fmla="*/ 810458 h 810458"/>
                <a:gd name="connsiteX12" fmla="*/ 0 w 747906"/>
                <a:gd name="connsiteY12" fmla="*/ 413389 h 810458"/>
                <a:gd name="connsiteX13" fmla="*/ 386192 w 747906"/>
                <a:gd name="connsiteY13" fmla="*/ 0 h 81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7906" h="810458">
                  <a:moveTo>
                    <a:pt x="394818" y="163222"/>
                  </a:moveTo>
                  <a:cubicBezTo>
                    <a:pt x="381772" y="163179"/>
                    <a:pt x="368514" y="166579"/>
                    <a:pt x="356275" y="174058"/>
                  </a:cubicBezTo>
                  <a:cubicBezTo>
                    <a:pt x="299162" y="212133"/>
                    <a:pt x="282844" y="291003"/>
                    <a:pt x="274685" y="356275"/>
                  </a:cubicBezTo>
                  <a:cubicBezTo>
                    <a:pt x="274685" y="364434"/>
                    <a:pt x="369873" y="358994"/>
                    <a:pt x="375313" y="358994"/>
                  </a:cubicBezTo>
                  <a:cubicBezTo>
                    <a:pt x="432426" y="345396"/>
                    <a:pt x="473220" y="301881"/>
                    <a:pt x="473220" y="239329"/>
                  </a:cubicBezTo>
                  <a:cubicBezTo>
                    <a:pt x="471181" y="194455"/>
                    <a:pt x="433955" y="163349"/>
                    <a:pt x="394818" y="163222"/>
                  </a:cubicBezTo>
                  <a:close/>
                  <a:moveTo>
                    <a:pt x="386192" y="0"/>
                  </a:moveTo>
                  <a:cubicBezTo>
                    <a:pt x="519455" y="0"/>
                    <a:pt x="747906" y="65272"/>
                    <a:pt x="747906" y="266526"/>
                  </a:cubicBezTo>
                  <a:cubicBezTo>
                    <a:pt x="747906" y="467782"/>
                    <a:pt x="538492" y="484100"/>
                    <a:pt x="291004" y="484100"/>
                  </a:cubicBezTo>
                  <a:cubicBezTo>
                    <a:pt x="291004" y="484100"/>
                    <a:pt x="326359" y="617363"/>
                    <a:pt x="497697" y="617363"/>
                  </a:cubicBezTo>
                  <a:cubicBezTo>
                    <a:pt x="669036" y="617363"/>
                    <a:pt x="712551" y="557530"/>
                    <a:pt x="712551" y="557530"/>
                  </a:cubicBezTo>
                  <a:cubicBezTo>
                    <a:pt x="712551" y="557530"/>
                    <a:pt x="696233" y="810458"/>
                    <a:pt x="388911" y="810458"/>
                  </a:cubicBezTo>
                  <a:cubicBezTo>
                    <a:pt x="212133" y="810458"/>
                    <a:pt x="0" y="677195"/>
                    <a:pt x="0" y="413389"/>
                  </a:cubicBezTo>
                  <a:cubicBezTo>
                    <a:pt x="0" y="176778"/>
                    <a:pt x="163180" y="0"/>
                    <a:pt x="386192" y="0"/>
                  </a:cubicBezTo>
                  <a:close/>
                </a:path>
              </a:pathLst>
            </a:custGeom>
            <a:grpFill/>
            <a:ln w="27168" cap="flat">
              <a:noFill/>
              <a:prstDash val="solid"/>
              <a:miter/>
            </a:ln>
          </p:spPr>
          <p:txBody>
            <a:bodyPr rtlCol="0" anchor="ctr"/>
            <a:lstStyle/>
            <a:p>
              <a:endParaRPr/>
            </a:p>
          </p:txBody>
        </p:sp>
        <p:sp>
          <p:nvSpPr>
            <p:cNvPr id="16" name="Freeform: Shape 15">
              <a:extLst>
                <a:ext uri="{FF2B5EF4-FFF2-40B4-BE49-F238E27FC236}">
                  <a16:creationId xmlns:a16="http://schemas.microsoft.com/office/drawing/2014/main" id="{F29DE044-2228-4555-82E1-80DD994AA315}"/>
                </a:ext>
              </a:extLst>
            </p:cNvPr>
            <p:cNvSpPr/>
            <p:nvPr/>
          </p:nvSpPr>
          <p:spPr bwMode="black">
            <a:xfrm>
              <a:off x="8683414" y="2274801"/>
              <a:ext cx="897487" cy="951879"/>
            </a:xfrm>
            <a:custGeom>
              <a:avLst/>
              <a:gdLst>
                <a:gd name="connsiteX0" fmla="*/ 580988 w 897487"/>
                <a:gd name="connsiteY0" fmla="*/ 667381 h 951879"/>
                <a:gd name="connsiteX1" fmla="*/ 409649 w 897487"/>
                <a:gd name="connsiteY1" fmla="*/ 667381 h 951879"/>
                <a:gd name="connsiteX2" fmla="*/ 591866 w 897487"/>
                <a:gd name="connsiteY2" fmla="*/ 525959 h 951879"/>
                <a:gd name="connsiteX3" fmla="*/ 842075 w 897487"/>
                <a:gd name="connsiteY3" fmla="*/ 123450 h 951879"/>
                <a:gd name="connsiteX4" fmla="*/ 842075 w 897487"/>
                <a:gd name="connsiteY4" fmla="*/ 123450 h 951879"/>
                <a:gd name="connsiteX5" fmla="*/ 798560 w 897487"/>
                <a:gd name="connsiteY5" fmla="*/ 58178 h 951879"/>
                <a:gd name="connsiteX6" fmla="*/ 746887 w 897487"/>
                <a:gd name="connsiteY6" fmla="*/ 107132 h 951879"/>
                <a:gd name="connsiteX7" fmla="*/ 697933 w 897487"/>
                <a:gd name="connsiteY7" fmla="*/ 115291 h 951879"/>
                <a:gd name="connsiteX8" fmla="*/ 219273 w 897487"/>
                <a:gd name="connsiteY8" fmla="*/ 115291 h 951879"/>
                <a:gd name="connsiteX9" fmla="*/ 102328 w 897487"/>
                <a:gd name="connsiteY9" fmla="*/ 224077 h 951879"/>
                <a:gd name="connsiteX10" fmla="*/ 213834 w 897487"/>
                <a:gd name="connsiteY10" fmla="*/ 332863 h 951879"/>
                <a:gd name="connsiteX11" fmla="*/ 485800 w 897487"/>
                <a:gd name="connsiteY11" fmla="*/ 335583 h 951879"/>
                <a:gd name="connsiteX12" fmla="*/ 134964 w 897487"/>
                <a:gd name="connsiteY12" fmla="*/ 615708 h 951879"/>
                <a:gd name="connsiteX13" fmla="*/ 61533 w 897487"/>
                <a:gd name="connsiteY13" fmla="*/ 884953 h 951879"/>
                <a:gd name="connsiteX14" fmla="*/ 398771 w 897487"/>
                <a:gd name="connsiteY14" fmla="*/ 806083 h 951879"/>
                <a:gd name="connsiteX15" fmla="*/ 529314 w 897487"/>
                <a:gd name="connsiteY15" fmla="*/ 863196 h 951879"/>
                <a:gd name="connsiteX16" fmla="*/ 782242 w 897487"/>
                <a:gd name="connsiteY16" fmla="*/ 607549 h 951879"/>
                <a:gd name="connsiteX17" fmla="*/ 580988 w 897487"/>
                <a:gd name="connsiteY17" fmla="*/ 667381 h 9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7487" h="951879">
                  <a:moveTo>
                    <a:pt x="580988" y="667381"/>
                  </a:moveTo>
                  <a:lnTo>
                    <a:pt x="409649" y="667381"/>
                  </a:lnTo>
                  <a:cubicBezTo>
                    <a:pt x="423248" y="667381"/>
                    <a:pt x="548352" y="561314"/>
                    <a:pt x="591866" y="525959"/>
                  </a:cubicBezTo>
                  <a:cubicBezTo>
                    <a:pt x="700653" y="433491"/>
                    <a:pt x="899188" y="297508"/>
                    <a:pt x="842075" y="123450"/>
                  </a:cubicBezTo>
                  <a:lnTo>
                    <a:pt x="842075" y="123450"/>
                  </a:lnTo>
                  <a:cubicBezTo>
                    <a:pt x="831197" y="82655"/>
                    <a:pt x="798560" y="58178"/>
                    <a:pt x="798560" y="58178"/>
                  </a:cubicBezTo>
                  <a:cubicBezTo>
                    <a:pt x="798560" y="58178"/>
                    <a:pt x="787682" y="90814"/>
                    <a:pt x="746887" y="107132"/>
                  </a:cubicBezTo>
                  <a:cubicBezTo>
                    <a:pt x="730569" y="109852"/>
                    <a:pt x="714251" y="115291"/>
                    <a:pt x="697933" y="115291"/>
                  </a:cubicBezTo>
                  <a:cubicBezTo>
                    <a:pt x="684334" y="115291"/>
                    <a:pt x="219273" y="115291"/>
                    <a:pt x="219273" y="115291"/>
                  </a:cubicBezTo>
                  <a:cubicBezTo>
                    <a:pt x="156721" y="115291"/>
                    <a:pt x="105048" y="166964"/>
                    <a:pt x="102328" y="224077"/>
                  </a:cubicBezTo>
                  <a:cubicBezTo>
                    <a:pt x="102328" y="283910"/>
                    <a:pt x="151282" y="332863"/>
                    <a:pt x="213834" y="332863"/>
                  </a:cubicBezTo>
                  <a:lnTo>
                    <a:pt x="485800" y="335583"/>
                  </a:lnTo>
                  <a:cubicBezTo>
                    <a:pt x="360695" y="406294"/>
                    <a:pt x="211114" y="487884"/>
                    <a:pt x="134964" y="615708"/>
                  </a:cubicBezTo>
                  <a:cubicBezTo>
                    <a:pt x="91449" y="689138"/>
                    <a:pt x="45215" y="800644"/>
                    <a:pt x="61533" y="884953"/>
                  </a:cubicBezTo>
                  <a:cubicBezTo>
                    <a:pt x="121366" y="830560"/>
                    <a:pt x="279106" y="778887"/>
                    <a:pt x="398771" y="806083"/>
                  </a:cubicBezTo>
                  <a:cubicBezTo>
                    <a:pt x="445005" y="814242"/>
                    <a:pt x="491239" y="838719"/>
                    <a:pt x="529314" y="863196"/>
                  </a:cubicBezTo>
                  <a:cubicBezTo>
                    <a:pt x="755046" y="1004618"/>
                    <a:pt x="891029" y="727213"/>
                    <a:pt x="782242" y="607549"/>
                  </a:cubicBezTo>
                  <a:cubicBezTo>
                    <a:pt x="784962" y="607549"/>
                    <a:pt x="722410" y="667381"/>
                    <a:pt x="580988" y="667381"/>
                  </a:cubicBezTo>
                </a:path>
              </a:pathLst>
            </a:custGeom>
            <a:grpFill/>
            <a:ln w="27168" cap="flat">
              <a:noFill/>
              <a:prstDash val="solid"/>
              <a:miter/>
            </a:ln>
          </p:spPr>
          <p:txBody>
            <a:bodyPr rtlCol="0" anchor="ctr"/>
            <a:lstStyle/>
            <a:p>
              <a:endParaRPr/>
            </a:p>
          </p:txBody>
        </p:sp>
        <p:sp>
          <p:nvSpPr>
            <p:cNvPr id="17" name="Freeform: Shape 16">
              <a:extLst>
                <a:ext uri="{FF2B5EF4-FFF2-40B4-BE49-F238E27FC236}">
                  <a16:creationId xmlns:a16="http://schemas.microsoft.com/office/drawing/2014/main" id="{F7F92585-5CB0-465E-966D-B7CD61BB094D}"/>
                </a:ext>
              </a:extLst>
            </p:cNvPr>
            <p:cNvSpPr/>
            <p:nvPr/>
          </p:nvSpPr>
          <p:spPr bwMode="black">
            <a:xfrm>
              <a:off x="2624650" y="1948442"/>
              <a:ext cx="1903761" cy="1577400"/>
            </a:xfrm>
            <a:custGeom>
              <a:avLst/>
              <a:gdLst>
                <a:gd name="connsiteX0" fmla="*/ 1559430 w 1903760"/>
                <a:gd name="connsiteY0" fmla="*/ 1165078 h 1577399"/>
                <a:gd name="connsiteX1" fmla="*/ 1369054 w 1903760"/>
                <a:gd name="connsiteY1" fmla="*/ 593950 h 1577399"/>
                <a:gd name="connsiteX2" fmla="*/ 1483279 w 1903760"/>
                <a:gd name="connsiteY2" fmla="*/ 126170 h 1577399"/>
                <a:gd name="connsiteX3" fmla="*/ 1311941 w 1903760"/>
                <a:gd name="connsiteY3" fmla="*/ 58178 h 1577399"/>
                <a:gd name="connsiteX4" fmla="*/ 1078050 w 1903760"/>
                <a:gd name="connsiteY4" fmla="*/ 205040 h 1577399"/>
                <a:gd name="connsiteX5" fmla="*/ 846879 w 1903760"/>
                <a:gd name="connsiteY5" fmla="*/ 523239 h 1577399"/>
                <a:gd name="connsiteX6" fmla="*/ 645624 w 1903760"/>
                <a:gd name="connsiteY6" fmla="*/ 210479 h 1577399"/>
                <a:gd name="connsiteX7" fmla="*/ 455248 w 1903760"/>
                <a:gd name="connsiteY7" fmla="*/ 63617 h 1577399"/>
                <a:gd name="connsiteX8" fmla="*/ 234956 w 1903760"/>
                <a:gd name="connsiteY8" fmla="*/ 137048 h 1577399"/>
                <a:gd name="connsiteX9" fmla="*/ 316546 w 1903760"/>
                <a:gd name="connsiteY9" fmla="*/ 588511 h 1577399"/>
                <a:gd name="connsiteX10" fmla="*/ 58178 w 1903760"/>
                <a:gd name="connsiteY10" fmla="*/ 1072610 h 1577399"/>
                <a:gd name="connsiteX11" fmla="*/ 474286 w 1903760"/>
                <a:gd name="connsiteY11" fmla="*/ 1020936 h 1577399"/>
                <a:gd name="connsiteX12" fmla="*/ 555876 w 1903760"/>
                <a:gd name="connsiteY12" fmla="*/ 572193 h 1577399"/>
                <a:gd name="connsiteX13" fmla="*/ 830561 w 1903760"/>
                <a:gd name="connsiteY13" fmla="*/ 993740 h 1577399"/>
                <a:gd name="connsiteX14" fmla="*/ 1140602 w 1903760"/>
                <a:gd name="connsiteY14" fmla="*/ 574913 h 1577399"/>
                <a:gd name="connsiteX15" fmla="*/ 1567589 w 1903760"/>
                <a:gd name="connsiteY15" fmla="*/ 1526792 h 1577399"/>
                <a:gd name="connsiteX16" fmla="*/ 1866751 w 1903760"/>
                <a:gd name="connsiteY16" fmla="*/ 1322818 h 1577399"/>
                <a:gd name="connsiteX17" fmla="*/ 1559430 w 1903760"/>
                <a:gd name="connsiteY17" fmla="*/ 1165078 h 157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3760" h="1577399">
                  <a:moveTo>
                    <a:pt x="1559430" y="1165078"/>
                  </a:moveTo>
                  <a:cubicBezTo>
                    <a:pt x="1420727" y="1012777"/>
                    <a:pt x="1377213" y="762569"/>
                    <a:pt x="1369054" y="593950"/>
                  </a:cubicBezTo>
                  <a:cubicBezTo>
                    <a:pt x="1360895" y="449809"/>
                    <a:pt x="1369054" y="199600"/>
                    <a:pt x="1483279" y="126170"/>
                  </a:cubicBezTo>
                  <a:cubicBezTo>
                    <a:pt x="1445204" y="77216"/>
                    <a:pt x="1369054" y="58178"/>
                    <a:pt x="1311941" y="58178"/>
                  </a:cubicBezTo>
                  <a:cubicBezTo>
                    <a:pt x="1184117" y="58178"/>
                    <a:pt x="1121565" y="142488"/>
                    <a:pt x="1078050" y="205040"/>
                  </a:cubicBezTo>
                  <a:cubicBezTo>
                    <a:pt x="1064452" y="224077"/>
                    <a:pt x="846879" y="523239"/>
                    <a:pt x="846879" y="523239"/>
                  </a:cubicBezTo>
                  <a:cubicBezTo>
                    <a:pt x="846879" y="523239"/>
                    <a:pt x="667382" y="243115"/>
                    <a:pt x="645624" y="210479"/>
                  </a:cubicBezTo>
                  <a:cubicBezTo>
                    <a:pt x="615708" y="164245"/>
                    <a:pt x="555876" y="77216"/>
                    <a:pt x="455248" y="63617"/>
                  </a:cubicBezTo>
                  <a:cubicBezTo>
                    <a:pt x="411734" y="58178"/>
                    <a:pt x="297508" y="52739"/>
                    <a:pt x="234956" y="137048"/>
                  </a:cubicBezTo>
                  <a:cubicBezTo>
                    <a:pt x="341023" y="221357"/>
                    <a:pt x="338303" y="438930"/>
                    <a:pt x="316546" y="588511"/>
                  </a:cubicBezTo>
                  <a:cubicBezTo>
                    <a:pt x="248554" y="1031815"/>
                    <a:pt x="58178" y="1072610"/>
                    <a:pt x="58178" y="1072610"/>
                  </a:cubicBezTo>
                  <a:cubicBezTo>
                    <a:pt x="156086" y="1333696"/>
                    <a:pt x="403575" y="1230350"/>
                    <a:pt x="474286" y="1020936"/>
                  </a:cubicBezTo>
                  <a:cubicBezTo>
                    <a:pt x="520520" y="884953"/>
                    <a:pt x="550436" y="713615"/>
                    <a:pt x="555876" y="572193"/>
                  </a:cubicBezTo>
                  <a:lnTo>
                    <a:pt x="830561" y="993740"/>
                  </a:lnTo>
                  <a:cubicBezTo>
                    <a:pt x="830561" y="993740"/>
                    <a:pt x="1140602" y="574913"/>
                    <a:pt x="1140602" y="574913"/>
                  </a:cubicBezTo>
                  <a:cubicBezTo>
                    <a:pt x="1088929" y="1314659"/>
                    <a:pt x="1344577" y="1526792"/>
                    <a:pt x="1567589" y="1526792"/>
                  </a:cubicBezTo>
                  <a:cubicBezTo>
                    <a:pt x="1790601" y="1526792"/>
                    <a:pt x="1866751" y="1322818"/>
                    <a:pt x="1866751" y="1322818"/>
                  </a:cubicBezTo>
                  <a:cubicBezTo>
                    <a:pt x="1744367" y="1314659"/>
                    <a:pt x="1641019" y="1252107"/>
                    <a:pt x="1559430" y="1165078"/>
                  </a:cubicBezTo>
                </a:path>
              </a:pathLst>
            </a:custGeom>
            <a:grpFill/>
            <a:ln w="27168" cap="flat">
              <a:noFill/>
              <a:prstDash val="solid"/>
              <a:miter/>
            </a:ln>
          </p:spPr>
          <p:txBody>
            <a:bodyPr rtlCol="0" anchor="ctr"/>
            <a:lstStyle/>
            <a:p>
              <a:endParaRPr/>
            </a:p>
          </p:txBody>
        </p:sp>
        <p:sp>
          <p:nvSpPr>
            <p:cNvPr id="18" name="Freeform: Shape 17">
              <a:extLst>
                <a:ext uri="{FF2B5EF4-FFF2-40B4-BE49-F238E27FC236}">
                  <a16:creationId xmlns:a16="http://schemas.microsoft.com/office/drawing/2014/main" id="{C2EF953C-F1A9-48A1-8B50-74DC119D4014}"/>
                </a:ext>
              </a:extLst>
            </p:cNvPr>
            <p:cNvSpPr/>
            <p:nvPr/>
          </p:nvSpPr>
          <p:spPr bwMode="black">
            <a:xfrm>
              <a:off x="4792218" y="3234839"/>
              <a:ext cx="271966" cy="652717"/>
            </a:xfrm>
            <a:custGeom>
              <a:avLst/>
              <a:gdLst>
                <a:gd name="connsiteX0" fmla="*/ 88095 w 271965"/>
                <a:gd name="connsiteY0" fmla="*/ 120730 h 652717"/>
                <a:gd name="connsiteX1" fmla="*/ 93534 w 271965"/>
                <a:gd name="connsiteY1" fmla="*/ 153366 h 652717"/>
                <a:gd name="connsiteX2" fmla="*/ 93534 w 271965"/>
                <a:gd name="connsiteY2" fmla="*/ 544997 h 652717"/>
                <a:gd name="connsiteX3" fmla="*/ 156086 w 271965"/>
                <a:gd name="connsiteY3" fmla="*/ 604829 h 652717"/>
                <a:gd name="connsiteX4" fmla="*/ 221358 w 271965"/>
                <a:gd name="connsiteY4" fmla="*/ 544997 h 652717"/>
                <a:gd name="connsiteX5" fmla="*/ 221358 w 271965"/>
                <a:gd name="connsiteY5" fmla="*/ 194161 h 652717"/>
                <a:gd name="connsiteX6" fmla="*/ 210479 w 271965"/>
                <a:gd name="connsiteY6" fmla="*/ 109852 h 652717"/>
                <a:gd name="connsiteX7" fmla="*/ 118011 w 271965"/>
                <a:gd name="connsiteY7" fmla="*/ 58178 h 652717"/>
                <a:gd name="connsiteX8" fmla="*/ 58178 w 271965"/>
                <a:gd name="connsiteY8" fmla="*/ 88094 h 652717"/>
                <a:gd name="connsiteX9" fmla="*/ 88095 w 271965"/>
                <a:gd name="connsiteY9" fmla="*/ 120730 h 6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965" h="652717">
                  <a:moveTo>
                    <a:pt x="88095" y="120730"/>
                  </a:moveTo>
                  <a:cubicBezTo>
                    <a:pt x="90814" y="131609"/>
                    <a:pt x="90814" y="142487"/>
                    <a:pt x="93534" y="153366"/>
                  </a:cubicBezTo>
                  <a:cubicBezTo>
                    <a:pt x="93534" y="156086"/>
                    <a:pt x="93534" y="542277"/>
                    <a:pt x="93534" y="544997"/>
                  </a:cubicBezTo>
                  <a:cubicBezTo>
                    <a:pt x="93534" y="577632"/>
                    <a:pt x="123450" y="604829"/>
                    <a:pt x="156086" y="604829"/>
                  </a:cubicBezTo>
                  <a:cubicBezTo>
                    <a:pt x="188722" y="607548"/>
                    <a:pt x="221358" y="577632"/>
                    <a:pt x="221358" y="544997"/>
                  </a:cubicBezTo>
                  <a:cubicBezTo>
                    <a:pt x="221358" y="539557"/>
                    <a:pt x="221358" y="194161"/>
                    <a:pt x="221358" y="194161"/>
                  </a:cubicBezTo>
                  <a:cubicBezTo>
                    <a:pt x="221358" y="164245"/>
                    <a:pt x="224078" y="134329"/>
                    <a:pt x="210479" y="109852"/>
                  </a:cubicBezTo>
                  <a:cubicBezTo>
                    <a:pt x="196881" y="79935"/>
                    <a:pt x="158806" y="58178"/>
                    <a:pt x="118011" y="58178"/>
                  </a:cubicBezTo>
                  <a:cubicBezTo>
                    <a:pt x="79936" y="58178"/>
                    <a:pt x="58178" y="88094"/>
                    <a:pt x="58178" y="88094"/>
                  </a:cubicBezTo>
                  <a:cubicBezTo>
                    <a:pt x="58178" y="88094"/>
                    <a:pt x="77216" y="93534"/>
                    <a:pt x="88095" y="120730"/>
                  </a:cubicBezTo>
                </a:path>
              </a:pathLst>
            </a:custGeom>
            <a:grpFill/>
            <a:ln w="27168" cap="flat">
              <a:noFill/>
              <a:prstDash val="solid"/>
              <a:miter/>
            </a:ln>
          </p:spPr>
          <p:txBody>
            <a:bodyPr rtlCol="0" anchor="ctr"/>
            <a:lstStyle/>
            <a:p>
              <a:endParaRPr/>
            </a:p>
          </p:txBody>
        </p:sp>
        <p:sp>
          <p:nvSpPr>
            <p:cNvPr id="19" name="Freeform: Shape 18">
              <a:extLst>
                <a:ext uri="{FF2B5EF4-FFF2-40B4-BE49-F238E27FC236}">
                  <a16:creationId xmlns:a16="http://schemas.microsoft.com/office/drawing/2014/main" id="{78FBF042-8DD5-4B32-9D19-E3D2DA0CDCC4}"/>
                </a:ext>
              </a:extLst>
            </p:cNvPr>
            <p:cNvSpPr/>
            <p:nvPr/>
          </p:nvSpPr>
          <p:spPr bwMode="black">
            <a:xfrm>
              <a:off x="8751819" y="3234667"/>
              <a:ext cx="271966" cy="652717"/>
            </a:xfrm>
            <a:custGeom>
              <a:avLst/>
              <a:gdLst>
                <a:gd name="connsiteX0" fmla="*/ 191663 w 271965"/>
                <a:gd name="connsiteY0" fmla="*/ 542449 h 652717"/>
                <a:gd name="connsiteX1" fmla="*/ 186224 w 271965"/>
                <a:gd name="connsiteY1" fmla="*/ 509813 h 652717"/>
                <a:gd name="connsiteX2" fmla="*/ 186224 w 271965"/>
                <a:gd name="connsiteY2" fmla="*/ 118183 h 652717"/>
                <a:gd name="connsiteX3" fmla="*/ 123672 w 271965"/>
                <a:gd name="connsiteY3" fmla="*/ 58350 h 652717"/>
                <a:gd name="connsiteX4" fmla="*/ 58400 w 271965"/>
                <a:gd name="connsiteY4" fmla="*/ 118183 h 652717"/>
                <a:gd name="connsiteX5" fmla="*/ 58400 w 271965"/>
                <a:gd name="connsiteY5" fmla="*/ 469018 h 652717"/>
                <a:gd name="connsiteX6" fmla="*/ 69279 w 271965"/>
                <a:gd name="connsiteY6" fmla="*/ 553328 h 652717"/>
                <a:gd name="connsiteX7" fmla="*/ 161747 w 271965"/>
                <a:gd name="connsiteY7" fmla="*/ 605001 h 652717"/>
                <a:gd name="connsiteX8" fmla="*/ 221580 w 271965"/>
                <a:gd name="connsiteY8" fmla="*/ 575085 h 652717"/>
                <a:gd name="connsiteX9" fmla="*/ 191663 w 271965"/>
                <a:gd name="connsiteY9" fmla="*/ 542449 h 6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965" h="652717">
                  <a:moveTo>
                    <a:pt x="191663" y="542449"/>
                  </a:moveTo>
                  <a:cubicBezTo>
                    <a:pt x="188944" y="531570"/>
                    <a:pt x="186224" y="520692"/>
                    <a:pt x="186224" y="509813"/>
                  </a:cubicBezTo>
                  <a:cubicBezTo>
                    <a:pt x="186224" y="507093"/>
                    <a:pt x="186224" y="120902"/>
                    <a:pt x="186224" y="118183"/>
                  </a:cubicBezTo>
                  <a:cubicBezTo>
                    <a:pt x="186224" y="85547"/>
                    <a:pt x="156308" y="58350"/>
                    <a:pt x="123672" y="58350"/>
                  </a:cubicBezTo>
                  <a:cubicBezTo>
                    <a:pt x="91036" y="55631"/>
                    <a:pt x="58400" y="85547"/>
                    <a:pt x="58400" y="118183"/>
                  </a:cubicBezTo>
                  <a:cubicBezTo>
                    <a:pt x="58400" y="123622"/>
                    <a:pt x="58400" y="469018"/>
                    <a:pt x="58400" y="469018"/>
                  </a:cubicBezTo>
                  <a:cubicBezTo>
                    <a:pt x="58400" y="498934"/>
                    <a:pt x="55680" y="528851"/>
                    <a:pt x="69279" y="553328"/>
                  </a:cubicBezTo>
                  <a:cubicBezTo>
                    <a:pt x="82877" y="583244"/>
                    <a:pt x="120953" y="605001"/>
                    <a:pt x="161747" y="605001"/>
                  </a:cubicBezTo>
                  <a:cubicBezTo>
                    <a:pt x="199822" y="605001"/>
                    <a:pt x="221580" y="575085"/>
                    <a:pt x="221580" y="575085"/>
                  </a:cubicBezTo>
                  <a:cubicBezTo>
                    <a:pt x="221580" y="575085"/>
                    <a:pt x="202542" y="566926"/>
                    <a:pt x="191663" y="542449"/>
                  </a:cubicBezTo>
                </a:path>
              </a:pathLst>
            </a:custGeom>
            <a:grpFill/>
            <a:ln w="27168" cap="flat">
              <a:noFill/>
              <a:prstDash val="solid"/>
              <a:miter/>
            </a:ln>
          </p:spPr>
          <p:txBody>
            <a:bodyPr rtlCol="0" anchor="ctr"/>
            <a:lstStyle/>
            <a:p>
              <a:endParaRPr/>
            </a:p>
          </p:txBody>
        </p:sp>
        <p:sp>
          <p:nvSpPr>
            <p:cNvPr id="20" name="Freeform: Shape 19">
              <a:extLst>
                <a:ext uri="{FF2B5EF4-FFF2-40B4-BE49-F238E27FC236}">
                  <a16:creationId xmlns:a16="http://schemas.microsoft.com/office/drawing/2014/main" id="{495AAF35-711C-45B3-8B74-63476C9F4CA3}"/>
                </a:ext>
              </a:extLst>
            </p:cNvPr>
            <p:cNvSpPr/>
            <p:nvPr/>
          </p:nvSpPr>
          <p:spPr bwMode="black">
            <a:xfrm>
              <a:off x="6320666" y="3416868"/>
              <a:ext cx="435145" cy="462341"/>
            </a:xfrm>
            <a:custGeom>
              <a:avLst/>
              <a:gdLst>
                <a:gd name="connsiteX0" fmla="*/ 302948 w 435145"/>
                <a:gd name="connsiteY0" fmla="*/ 74684 h 462341"/>
                <a:gd name="connsiteX1" fmla="*/ 186003 w 435145"/>
                <a:gd name="connsiteY1" fmla="*/ 148115 h 462341"/>
                <a:gd name="connsiteX2" fmla="*/ 186003 w 435145"/>
                <a:gd name="connsiteY2" fmla="*/ 148115 h 462341"/>
                <a:gd name="connsiteX3" fmla="*/ 186003 w 435145"/>
                <a:gd name="connsiteY3" fmla="*/ 115479 h 462341"/>
                <a:gd name="connsiteX4" fmla="*/ 123450 w 435145"/>
                <a:gd name="connsiteY4" fmla="*/ 58366 h 462341"/>
                <a:gd name="connsiteX5" fmla="*/ 58178 w 435145"/>
                <a:gd name="connsiteY5" fmla="*/ 115479 h 462341"/>
                <a:gd name="connsiteX6" fmla="*/ 58178 w 435145"/>
                <a:gd name="connsiteY6" fmla="*/ 362967 h 462341"/>
                <a:gd name="connsiteX7" fmla="*/ 120730 w 435145"/>
                <a:gd name="connsiteY7" fmla="*/ 422800 h 462341"/>
                <a:gd name="connsiteX8" fmla="*/ 186003 w 435145"/>
                <a:gd name="connsiteY8" fmla="*/ 362967 h 462341"/>
                <a:gd name="connsiteX9" fmla="*/ 186003 w 435145"/>
                <a:gd name="connsiteY9" fmla="*/ 213386 h 462341"/>
                <a:gd name="connsiteX10" fmla="*/ 186003 w 435145"/>
                <a:gd name="connsiteY10" fmla="*/ 213386 h 462341"/>
                <a:gd name="connsiteX11" fmla="*/ 229517 w 435145"/>
                <a:gd name="connsiteY11" fmla="*/ 161713 h 462341"/>
                <a:gd name="connsiteX12" fmla="*/ 259433 w 435145"/>
                <a:gd name="connsiteY12" fmla="*/ 194349 h 462341"/>
                <a:gd name="connsiteX13" fmla="*/ 259433 w 435145"/>
                <a:gd name="connsiteY13" fmla="*/ 362967 h 462341"/>
                <a:gd name="connsiteX14" fmla="*/ 321985 w 435145"/>
                <a:gd name="connsiteY14" fmla="*/ 422800 h 462341"/>
                <a:gd name="connsiteX15" fmla="*/ 387257 w 435145"/>
                <a:gd name="connsiteY15" fmla="*/ 362967 h 462341"/>
                <a:gd name="connsiteX16" fmla="*/ 387257 w 435145"/>
                <a:gd name="connsiteY16" fmla="*/ 273219 h 462341"/>
                <a:gd name="connsiteX17" fmla="*/ 302948 w 435145"/>
                <a:gd name="connsiteY17" fmla="*/ 74684 h 4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5145" h="462341">
                  <a:moveTo>
                    <a:pt x="302948" y="74684"/>
                  </a:moveTo>
                  <a:cubicBezTo>
                    <a:pt x="234956" y="74684"/>
                    <a:pt x="196881" y="131797"/>
                    <a:pt x="186003" y="148115"/>
                  </a:cubicBezTo>
                  <a:lnTo>
                    <a:pt x="186003" y="148115"/>
                  </a:lnTo>
                  <a:cubicBezTo>
                    <a:pt x="186003" y="129077"/>
                    <a:pt x="186003" y="115479"/>
                    <a:pt x="186003" y="115479"/>
                  </a:cubicBezTo>
                  <a:cubicBezTo>
                    <a:pt x="186003" y="82843"/>
                    <a:pt x="156086" y="58366"/>
                    <a:pt x="123450" y="58366"/>
                  </a:cubicBezTo>
                  <a:cubicBezTo>
                    <a:pt x="90814" y="55646"/>
                    <a:pt x="58178" y="82843"/>
                    <a:pt x="58178" y="115479"/>
                  </a:cubicBezTo>
                  <a:cubicBezTo>
                    <a:pt x="58178" y="120918"/>
                    <a:pt x="58178" y="360248"/>
                    <a:pt x="58178" y="362967"/>
                  </a:cubicBezTo>
                  <a:cubicBezTo>
                    <a:pt x="58178" y="395603"/>
                    <a:pt x="88095" y="422800"/>
                    <a:pt x="120730" y="422800"/>
                  </a:cubicBezTo>
                  <a:cubicBezTo>
                    <a:pt x="153366" y="425519"/>
                    <a:pt x="186003" y="395603"/>
                    <a:pt x="186003" y="362967"/>
                  </a:cubicBezTo>
                  <a:cubicBezTo>
                    <a:pt x="186003" y="360248"/>
                    <a:pt x="186003" y="281378"/>
                    <a:pt x="186003" y="213386"/>
                  </a:cubicBezTo>
                  <a:lnTo>
                    <a:pt x="186003" y="213386"/>
                  </a:lnTo>
                  <a:cubicBezTo>
                    <a:pt x="191442" y="186190"/>
                    <a:pt x="205040" y="161713"/>
                    <a:pt x="229517" y="161713"/>
                  </a:cubicBezTo>
                  <a:cubicBezTo>
                    <a:pt x="259433" y="161713"/>
                    <a:pt x="259433" y="194349"/>
                    <a:pt x="259433" y="194349"/>
                  </a:cubicBezTo>
                  <a:lnTo>
                    <a:pt x="259433" y="362967"/>
                  </a:lnTo>
                  <a:cubicBezTo>
                    <a:pt x="259433" y="395603"/>
                    <a:pt x="289349" y="422800"/>
                    <a:pt x="321985" y="422800"/>
                  </a:cubicBezTo>
                  <a:cubicBezTo>
                    <a:pt x="354621" y="425519"/>
                    <a:pt x="387257" y="395603"/>
                    <a:pt x="387257" y="362967"/>
                  </a:cubicBezTo>
                  <a:lnTo>
                    <a:pt x="387257" y="273219"/>
                  </a:lnTo>
                  <a:cubicBezTo>
                    <a:pt x="387257" y="183470"/>
                    <a:pt x="395416" y="71964"/>
                    <a:pt x="302948" y="74684"/>
                  </a:cubicBezTo>
                </a:path>
              </a:pathLst>
            </a:custGeom>
            <a:grpFill/>
            <a:ln w="27168" cap="flat">
              <a:noFill/>
              <a:prstDash val="solid"/>
              <a:miter/>
            </a:ln>
          </p:spPr>
          <p:txBody>
            <a:bodyPr rtlCol="0" anchor="ctr"/>
            <a:lstStyle/>
            <a:p>
              <a:endParaRPr/>
            </a:p>
          </p:txBody>
        </p:sp>
        <p:sp>
          <p:nvSpPr>
            <p:cNvPr id="21" name="Freeform: Shape 20">
              <a:extLst>
                <a:ext uri="{FF2B5EF4-FFF2-40B4-BE49-F238E27FC236}">
                  <a16:creationId xmlns:a16="http://schemas.microsoft.com/office/drawing/2014/main" id="{E13AA7EB-514D-4A09-BD66-80053F00347D}"/>
                </a:ext>
              </a:extLst>
            </p:cNvPr>
            <p:cNvSpPr/>
            <p:nvPr/>
          </p:nvSpPr>
          <p:spPr bwMode="black">
            <a:xfrm>
              <a:off x="7960620" y="3416868"/>
              <a:ext cx="435145" cy="462341"/>
            </a:xfrm>
            <a:custGeom>
              <a:avLst/>
              <a:gdLst>
                <a:gd name="connsiteX0" fmla="*/ 302948 w 435145"/>
                <a:gd name="connsiteY0" fmla="*/ 74684 h 462341"/>
                <a:gd name="connsiteX1" fmla="*/ 186002 w 435145"/>
                <a:gd name="connsiteY1" fmla="*/ 148115 h 462341"/>
                <a:gd name="connsiteX2" fmla="*/ 186002 w 435145"/>
                <a:gd name="connsiteY2" fmla="*/ 148115 h 462341"/>
                <a:gd name="connsiteX3" fmla="*/ 186002 w 435145"/>
                <a:gd name="connsiteY3" fmla="*/ 115479 h 462341"/>
                <a:gd name="connsiteX4" fmla="*/ 123450 w 435145"/>
                <a:gd name="connsiteY4" fmla="*/ 58366 h 462341"/>
                <a:gd name="connsiteX5" fmla="*/ 58178 w 435145"/>
                <a:gd name="connsiteY5" fmla="*/ 115479 h 462341"/>
                <a:gd name="connsiteX6" fmla="*/ 58178 w 435145"/>
                <a:gd name="connsiteY6" fmla="*/ 362967 h 462341"/>
                <a:gd name="connsiteX7" fmla="*/ 120730 w 435145"/>
                <a:gd name="connsiteY7" fmla="*/ 422800 h 462341"/>
                <a:gd name="connsiteX8" fmla="*/ 186002 w 435145"/>
                <a:gd name="connsiteY8" fmla="*/ 362967 h 462341"/>
                <a:gd name="connsiteX9" fmla="*/ 186002 w 435145"/>
                <a:gd name="connsiteY9" fmla="*/ 213386 h 462341"/>
                <a:gd name="connsiteX10" fmla="*/ 186002 w 435145"/>
                <a:gd name="connsiteY10" fmla="*/ 213386 h 462341"/>
                <a:gd name="connsiteX11" fmla="*/ 229517 w 435145"/>
                <a:gd name="connsiteY11" fmla="*/ 161713 h 462341"/>
                <a:gd name="connsiteX12" fmla="*/ 259433 w 435145"/>
                <a:gd name="connsiteY12" fmla="*/ 194349 h 462341"/>
                <a:gd name="connsiteX13" fmla="*/ 259433 w 435145"/>
                <a:gd name="connsiteY13" fmla="*/ 362967 h 462341"/>
                <a:gd name="connsiteX14" fmla="*/ 321985 w 435145"/>
                <a:gd name="connsiteY14" fmla="*/ 422800 h 462341"/>
                <a:gd name="connsiteX15" fmla="*/ 387257 w 435145"/>
                <a:gd name="connsiteY15" fmla="*/ 362967 h 462341"/>
                <a:gd name="connsiteX16" fmla="*/ 387257 w 435145"/>
                <a:gd name="connsiteY16" fmla="*/ 273219 h 462341"/>
                <a:gd name="connsiteX17" fmla="*/ 302948 w 435145"/>
                <a:gd name="connsiteY17" fmla="*/ 74684 h 4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5145" h="462341">
                  <a:moveTo>
                    <a:pt x="302948" y="74684"/>
                  </a:moveTo>
                  <a:cubicBezTo>
                    <a:pt x="234956" y="74684"/>
                    <a:pt x="196881" y="131797"/>
                    <a:pt x="186002" y="148115"/>
                  </a:cubicBezTo>
                  <a:lnTo>
                    <a:pt x="186002" y="148115"/>
                  </a:lnTo>
                  <a:cubicBezTo>
                    <a:pt x="186002" y="129077"/>
                    <a:pt x="186002" y="115479"/>
                    <a:pt x="186002" y="115479"/>
                  </a:cubicBezTo>
                  <a:cubicBezTo>
                    <a:pt x="186002" y="82843"/>
                    <a:pt x="156086" y="58366"/>
                    <a:pt x="123450" y="58366"/>
                  </a:cubicBezTo>
                  <a:cubicBezTo>
                    <a:pt x="90814" y="55646"/>
                    <a:pt x="58178" y="82843"/>
                    <a:pt x="58178" y="115479"/>
                  </a:cubicBezTo>
                  <a:cubicBezTo>
                    <a:pt x="58178" y="120918"/>
                    <a:pt x="58178" y="360248"/>
                    <a:pt x="58178" y="362967"/>
                  </a:cubicBezTo>
                  <a:cubicBezTo>
                    <a:pt x="58178" y="395603"/>
                    <a:pt x="88095" y="422800"/>
                    <a:pt x="120730" y="422800"/>
                  </a:cubicBezTo>
                  <a:cubicBezTo>
                    <a:pt x="153366" y="425519"/>
                    <a:pt x="186002" y="395603"/>
                    <a:pt x="186002" y="362967"/>
                  </a:cubicBezTo>
                  <a:cubicBezTo>
                    <a:pt x="186002" y="360248"/>
                    <a:pt x="186002" y="281378"/>
                    <a:pt x="186002" y="213386"/>
                  </a:cubicBezTo>
                  <a:lnTo>
                    <a:pt x="186002" y="213386"/>
                  </a:lnTo>
                  <a:cubicBezTo>
                    <a:pt x="191442" y="186190"/>
                    <a:pt x="205040" y="161713"/>
                    <a:pt x="229517" y="161713"/>
                  </a:cubicBezTo>
                  <a:cubicBezTo>
                    <a:pt x="259433" y="161713"/>
                    <a:pt x="259433" y="194349"/>
                    <a:pt x="259433" y="194349"/>
                  </a:cubicBezTo>
                  <a:lnTo>
                    <a:pt x="259433" y="362967"/>
                  </a:lnTo>
                  <a:cubicBezTo>
                    <a:pt x="259433" y="395603"/>
                    <a:pt x="289349" y="422800"/>
                    <a:pt x="321985" y="422800"/>
                  </a:cubicBezTo>
                  <a:cubicBezTo>
                    <a:pt x="354621" y="425519"/>
                    <a:pt x="387257" y="395603"/>
                    <a:pt x="387257" y="362967"/>
                  </a:cubicBezTo>
                  <a:lnTo>
                    <a:pt x="387257" y="273219"/>
                  </a:lnTo>
                  <a:cubicBezTo>
                    <a:pt x="384537" y="183470"/>
                    <a:pt x="395416" y="71964"/>
                    <a:pt x="302948" y="74684"/>
                  </a:cubicBezTo>
                </a:path>
              </a:pathLst>
            </a:custGeom>
            <a:grpFill/>
            <a:ln w="27168" cap="flat">
              <a:noFill/>
              <a:prstDash val="solid"/>
              <a:miter/>
            </a:ln>
          </p:spPr>
          <p:txBody>
            <a:bodyPr rtlCol="0" anchor="ctr"/>
            <a:lstStyle/>
            <a:p>
              <a:endParaRPr/>
            </a:p>
          </p:txBody>
        </p:sp>
        <p:sp>
          <p:nvSpPr>
            <p:cNvPr id="22" name="Freeform: Shape 21">
              <a:extLst>
                <a:ext uri="{FF2B5EF4-FFF2-40B4-BE49-F238E27FC236}">
                  <a16:creationId xmlns:a16="http://schemas.microsoft.com/office/drawing/2014/main" id="{FB6801FA-EDF1-44B7-B74A-D233D1901FB2}"/>
                </a:ext>
              </a:extLst>
            </p:cNvPr>
            <p:cNvSpPr/>
            <p:nvPr/>
          </p:nvSpPr>
          <p:spPr bwMode="black">
            <a:xfrm>
              <a:off x="5020669" y="3416868"/>
              <a:ext cx="435145" cy="462341"/>
            </a:xfrm>
            <a:custGeom>
              <a:avLst/>
              <a:gdLst>
                <a:gd name="connsiteX0" fmla="*/ 302948 w 435145"/>
                <a:gd name="connsiteY0" fmla="*/ 74684 h 462341"/>
                <a:gd name="connsiteX1" fmla="*/ 186002 w 435145"/>
                <a:gd name="connsiteY1" fmla="*/ 148115 h 462341"/>
                <a:gd name="connsiteX2" fmla="*/ 186002 w 435145"/>
                <a:gd name="connsiteY2" fmla="*/ 148115 h 462341"/>
                <a:gd name="connsiteX3" fmla="*/ 186002 w 435145"/>
                <a:gd name="connsiteY3" fmla="*/ 115479 h 462341"/>
                <a:gd name="connsiteX4" fmla="*/ 123450 w 435145"/>
                <a:gd name="connsiteY4" fmla="*/ 58366 h 462341"/>
                <a:gd name="connsiteX5" fmla="*/ 58178 w 435145"/>
                <a:gd name="connsiteY5" fmla="*/ 115479 h 462341"/>
                <a:gd name="connsiteX6" fmla="*/ 58178 w 435145"/>
                <a:gd name="connsiteY6" fmla="*/ 362967 h 462341"/>
                <a:gd name="connsiteX7" fmla="*/ 120730 w 435145"/>
                <a:gd name="connsiteY7" fmla="*/ 422800 h 462341"/>
                <a:gd name="connsiteX8" fmla="*/ 186002 w 435145"/>
                <a:gd name="connsiteY8" fmla="*/ 362967 h 462341"/>
                <a:gd name="connsiteX9" fmla="*/ 186002 w 435145"/>
                <a:gd name="connsiteY9" fmla="*/ 213386 h 462341"/>
                <a:gd name="connsiteX10" fmla="*/ 186002 w 435145"/>
                <a:gd name="connsiteY10" fmla="*/ 213386 h 462341"/>
                <a:gd name="connsiteX11" fmla="*/ 229517 w 435145"/>
                <a:gd name="connsiteY11" fmla="*/ 161713 h 462341"/>
                <a:gd name="connsiteX12" fmla="*/ 259433 w 435145"/>
                <a:gd name="connsiteY12" fmla="*/ 194349 h 462341"/>
                <a:gd name="connsiteX13" fmla="*/ 259433 w 435145"/>
                <a:gd name="connsiteY13" fmla="*/ 362967 h 462341"/>
                <a:gd name="connsiteX14" fmla="*/ 321985 w 435145"/>
                <a:gd name="connsiteY14" fmla="*/ 422800 h 462341"/>
                <a:gd name="connsiteX15" fmla="*/ 387257 w 435145"/>
                <a:gd name="connsiteY15" fmla="*/ 362967 h 462341"/>
                <a:gd name="connsiteX16" fmla="*/ 387257 w 435145"/>
                <a:gd name="connsiteY16" fmla="*/ 273219 h 462341"/>
                <a:gd name="connsiteX17" fmla="*/ 302948 w 435145"/>
                <a:gd name="connsiteY17" fmla="*/ 74684 h 4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5145" h="462341">
                  <a:moveTo>
                    <a:pt x="302948" y="74684"/>
                  </a:moveTo>
                  <a:cubicBezTo>
                    <a:pt x="234956" y="74684"/>
                    <a:pt x="196881" y="131797"/>
                    <a:pt x="186002" y="148115"/>
                  </a:cubicBezTo>
                  <a:lnTo>
                    <a:pt x="186002" y="148115"/>
                  </a:lnTo>
                  <a:cubicBezTo>
                    <a:pt x="186002" y="129077"/>
                    <a:pt x="186002" y="115479"/>
                    <a:pt x="186002" y="115479"/>
                  </a:cubicBezTo>
                  <a:cubicBezTo>
                    <a:pt x="186002" y="82843"/>
                    <a:pt x="156086" y="58366"/>
                    <a:pt x="123450" y="58366"/>
                  </a:cubicBezTo>
                  <a:cubicBezTo>
                    <a:pt x="90814" y="55646"/>
                    <a:pt x="58178" y="82843"/>
                    <a:pt x="58178" y="115479"/>
                  </a:cubicBezTo>
                  <a:cubicBezTo>
                    <a:pt x="58178" y="120918"/>
                    <a:pt x="58178" y="360248"/>
                    <a:pt x="58178" y="362967"/>
                  </a:cubicBezTo>
                  <a:cubicBezTo>
                    <a:pt x="58178" y="395603"/>
                    <a:pt x="88094" y="422800"/>
                    <a:pt x="120730" y="422800"/>
                  </a:cubicBezTo>
                  <a:cubicBezTo>
                    <a:pt x="153366" y="425519"/>
                    <a:pt x="186002" y="395603"/>
                    <a:pt x="186002" y="362967"/>
                  </a:cubicBezTo>
                  <a:cubicBezTo>
                    <a:pt x="186002" y="360248"/>
                    <a:pt x="186002" y="281378"/>
                    <a:pt x="186002" y="213386"/>
                  </a:cubicBezTo>
                  <a:lnTo>
                    <a:pt x="186002" y="213386"/>
                  </a:lnTo>
                  <a:cubicBezTo>
                    <a:pt x="191442" y="186190"/>
                    <a:pt x="205040" y="161713"/>
                    <a:pt x="229517" y="161713"/>
                  </a:cubicBezTo>
                  <a:cubicBezTo>
                    <a:pt x="259433" y="161713"/>
                    <a:pt x="259433" y="194349"/>
                    <a:pt x="259433" y="194349"/>
                  </a:cubicBezTo>
                  <a:lnTo>
                    <a:pt x="259433" y="362967"/>
                  </a:lnTo>
                  <a:cubicBezTo>
                    <a:pt x="259433" y="395603"/>
                    <a:pt x="289349" y="422800"/>
                    <a:pt x="321985" y="422800"/>
                  </a:cubicBezTo>
                  <a:cubicBezTo>
                    <a:pt x="354621" y="425519"/>
                    <a:pt x="387257" y="395603"/>
                    <a:pt x="387257" y="362967"/>
                  </a:cubicBezTo>
                  <a:lnTo>
                    <a:pt x="387257" y="273219"/>
                  </a:lnTo>
                  <a:cubicBezTo>
                    <a:pt x="384537" y="183470"/>
                    <a:pt x="395416" y="71964"/>
                    <a:pt x="302948" y="74684"/>
                  </a:cubicBezTo>
                </a:path>
              </a:pathLst>
            </a:custGeom>
            <a:grpFill/>
            <a:ln w="27168" cap="flat">
              <a:noFill/>
              <a:prstDash val="solid"/>
              <a:miter/>
            </a:ln>
          </p:spPr>
          <p:txBody>
            <a:bodyPr rtlCol="0" anchor="ctr"/>
            <a:lstStyle/>
            <a:p>
              <a:endParaRPr/>
            </a:p>
          </p:txBody>
        </p:sp>
        <p:sp>
          <p:nvSpPr>
            <p:cNvPr id="23" name="Freeform: Shape 22">
              <a:extLst>
                <a:ext uri="{FF2B5EF4-FFF2-40B4-BE49-F238E27FC236}">
                  <a16:creationId xmlns:a16="http://schemas.microsoft.com/office/drawing/2014/main" id="{7B2E6C61-DDF2-47D9-8A25-89BB69487158}"/>
                </a:ext>
              </a:extLst>
            </p:cNvPr>
            <p:cNvSpPr/>
            <p:nvPr/>
          </p:nvSpPr>
          <p:spPr bwMode="black">
            <a:xfrm>
              <a:off x="7616289" y="3475234"/>
              <a:ext cx="364436" cy="364434"/>
            </a:xfrm>
            <a:custGeom>
              <a:avLst/>
              <a:gdLst>
                <a:gd name="connsiteX0" fmla="*/ 182218 w 364436"/>
                <a:gd name="connsiteY0" fmla="*/ 73431 h 364434"/>
                <a:gd name="connsiteX1" fmla="*/ 130544 w 364436"/>
                <a:gd name="connsiteY1" fmla="*/ 179499 h 364434"/>
                <a:gd name="connsiteX2" fmla="*/ 182218 w 364436"/>
                <a:gd name="connsiteY2" fmla="*/ 285565 h 364434"/>
                <a:gd name="connsiteX3" fmla="*/ 233891 w 364436"/>
                <a:gd name="connsiteY3" fmla="*/ 179499 h 364434"/>
                <a:gd name="connsiteX4" fmla="*/ 182218 w 364436"/>
                <a:gd name="connsiteY4" fmla="*/ 73431 h 364434"/>
                <a:gd name="connsiteX5" fmla="*/ 182219 w 364436"/>
                <a:gd name="connsiteY5" fmla="*/ 0 h 364434"/>
                <a:gd name="connsiteX6" fmla="*/ 364436 w 364436"/>
                <a:gd name="connsiteY6" fmla="*/ 182217 h 364434"/>
                <a:gd name="connsiteX7" fmla="*/ 182219 w 364436"/>
                <a:gd name="connsiteY7" fmla="*/ 364434 h 364434"/>
                <a:gd name="connsiteX8" fmla="*/ 0 w 364436"/>
                <a:gd name="connsiteY8" fmla="*/ 182217 h 364434"/>
                <a:gd name="connsiteX9" fmla="*/ 182219 w 364436"/>
                <a:gd name="connsiteY9" fmla="*/ 0 h 36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436" h="364434">
                  <a:moveTo>
                    <a:pt x="182218" y="73431"/>
                  </a:moveTo>
                  <a:cubicBezTo>
                    <a:pt x="152302" y="76151"/>
                    <a:pt x="130544" y="114226"/>
                    <a:pt x="130544" y="179499"/>
                  </a:cubicBezTo>
                  <a:cubicBezTo>
                    <a:pt x="130544" y="244770"/>
                    <a:pt x="146862" y="285565"/>
                    <a:pt x="182218" y="285565"/>
                  </a:cubicBezTo>
                  <a:cubicBezTo>
                    <a:pt x="217573" y="285565"/>
                    <a:pt x="233891" y="247490"/>
                    <a:pt x="233891" y="179499"/>
                  </a:cubicBezTo>
                  <a:cubicBezTo>
                    <a:pt x="233891" y="114226"/>
                    <a:pt x="212134" y="73431"/>
                    <a:pt x="182218" y="73431"/>
                  </a:cubicBezTo>
                  <a:close/>
                  <a:moveTo>
                    <a:pt x="182219" y="0"/>
                  </a:moveTo>
                  <a:cubicBezTo>
                    <a:pt x="282846" y="0"/>
                    <a:pt x="364436" y="81590"/>
                    <a:pt x="364436" y="182217"/>
                  </a:cubicBezTo>
                  <a:cubicBezTo>
                    <a:pt x="364436" y="282844"/>
                    <a:pt x="282846" y="364434"/>
                    <a:pt x="182219" y="364434"/>
                  </a:cubicBezTo>
                  <a:cubicBezTo>
                    <a:pt x="81591" y="364434"/>
                    <a:pt x="0" y="282844"/>
                    <a:pt x="0" y="182217"/>
                  </a:cubicBezTo>
                  <a:cubicBezTo>
                    <a:pt x="0" y="81590"/>
                    <a:pt x="81591" y="0"/>
                    <a:pt x="182219" y="0"/>
                  </a:cubicBezTo>
                  <a:close/>
                </a:path>
              </a:pathLst>
            </a:custGeom>
            <a:grpFill/>
            <a:ln w="27168" cap="flat">
              <a:noFill/>
              <a:prstDash val="solid"/>
              <a:miter/>
            </a:ln>
          </p:spPr>
          <p:txBody>
            <a:bodyPr rtlCol="0" anchor="ctr"/>
            <a:lstStyle/>
            <a:p>
              <a:endParaRPr/>
            </a:p>
          </p:txBody>
        </p:sp>
        <p:sp>
          <p:nvSpPr>
            <p:cNvPr id="24" name="Freeform: Shape 23">
              <a:extLst>
                <a:ext uri="{FF2B5EF4-FFF2-40B4-BE49-F238E27FC236}">
                  <a16:creationId xmlns:a16="http://schemas.microsoft.com/office/drawing/2014/main" id="{6DF9C6F1-437C-49ED-BDB4-BFA7F469DBE7}"/>
                </a:ext>
              </a:extLst>
            </p:cNvPr>
            <p:cNvSpPr/>
            <p:nvPr/>
          </p:nvSpPr>
          <p:spPr bwMode="black">
            <a:xfrm>
              <a:off x="6743101" y="3464184"/>
              <a:ext cx="372773" cy="375657"/>
            </a:xfrm>
            <a:custGeom>
              <a:avLst/>
              <a:gdLst>
                <a:gd name="connsiteX0" fmla="*/ 176958 w 372773"/>
                <a:gd name="connsiteY0" fmla="*/ 98080 h 375657"/>
                <a:gd name="connsiteX1" fmla="*/ 125284 w 372773"/>
                <a:gd name="connsiteY1" fmla="*/ 190548 h 375657"/>
                <a:gd name="connsiteX2" fmla="*/ 176958 w 372773"/>
                <a:gd name="connsiteY2" fmla="*/ 283017 h 375657"/>
                <a:gd name="connsiteX3" fmla="*/ 228631 w 372773"/>
                <a:gd name="connsiteY3" fmla="*/ 190548 h 375657"/>
                <a:gd name="connsiteX4" fmla="*/ 176958 w 372773"/>
                <a:gd name="connsiteY4" fmla="*/ 98080 h 375657"/>
                <a:gd name="connsiteX5" fmla="*/ 307501 w 372773"/>
                <a:gd name="connsiteY5" fmla="*/ 172 h 375657"/>
                <a:gd name="connsiteX6" fmla="*/ 372773 w 372773"/>
                <a:gd name="connsiteY6" fmla="*/ 62724 h 375657"/>
                <a:gd name="connsiteX7" fmla="*/ 372773 w 372773"/>
                <a:gd name="connsiteY7" fmla="*/ 312934 h 375657"/>
                <a:gd name="connsiteX8" fmla="*/ 302061 w 372773"/>
                <a:gd name="connsiteY8" fmla="*/ 375486 h 375657"/>
                <a:gd name="connsiteX9" fmla="*/ 239509 w 372773"/>
                <a:gd name="connsiteY9" fmla="*/ 326532 h 375657"/>
                <a:gd name="connsiteX10" fmla="*/ 179677 w 372773"/>
                <a:gd name="connsiteY10" fmla="*/ 370046 h 375657"/>
                <a:gd name="connsiteX11" fmla="*/ 70890 w 372773"/>
                <a:gd name="connsiteY11" fmla="*/ 353728 h 375657"/>
                <a:gd name="connsiteX12" fmla="*/ 128003 w 372773"/>
                <a:gd name="connsiteY12" fmla="*/ 11051 h 375657"/>
                <a:gd name="connsiteX13" fmla="*/ 236790 w 372773"/>
                <a:gd name="connsiteY13" fmla="*/ 70883 h 375657"/>
                <a:gd name="connsiteX14" fmla="*/ 236790 w 372773"/>
                <a:gd name="connsiteY14" fmla="*/ 62724 h 375657"/>
                <a:gd name="connsiteX15" fmla="*/ 307501 w 372773"/>
                <a:gd name="connsiteY15" fmla="*/ 172 h 3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773" h="375657">
                  <a:moveTo>
                    <a:pt x="176958" y="98080"/>
                  </a:moveTo>
                  <a:cubicBezTo>
                    <a:pt x="147042" y="100800"/>
                    <a:pt x="125284" y="133436"/>
                    <a:pt x="125284" y="190548"/>
                  </a:cubicBezTo>
                  <a:cubicBezTo>
                    <a:pt x="125284" y="247661"/>
                    <a:pt x="141602" y="283017"/>
                    <a:pt x="176958" y="283017"/>
                  </a:cubicBezTo>
                  <a:cubicBezTo>
                    <a:pt x="212314" y="283017"/>
                    <a:pt x="228631" y="247661"/>
                    <a:pt x="228631" y="190548"/>
                  </a:cubicBezTo>
                  <a:cubicBezTo>
                    <a:pt x="228631" y="133436"/>
                    <a:pt x="206874" y="98080"/>
                    <a:pt x="176958" y="98080"/>
                  </a:cubicBezTo>
                  <a:close/>
                  <a:moveTo>
                    <a:pt x="307501" y="172"/>
                  </a:moveTo>
                  <a:cubicBezTo>
                    <a:pt x="340137" y="172"/>
                    <a:pt x="372773" y="30088"/>
                    <a:pt x="372773" y="62724"/>
                  </a:cubicBezTo>
                  <a:cubicBezTo>
                    <a:pt x="372773" y="65444"/>
                    <a:pt x="372773" y="307494"/>
                    <a:pt x="372773" y="312934"/>
                  </a:cubicBezTo>
                  <a:cubicBezTo>
                    <a:pt x="370053" y="348289"/>
                    <a:pt x="337417" y="378205"/>
                    <a:pt x="302061" y="375486"/>
                  </a:cubicBezTo>
                  <a:cubicBezTo>
                    <a:pt x="274865" y="372766"/>
                    <a:pt x="247668" y="353728"/>
                    <a:pt x="239509" y="326532"/>
                  </a:cubicBezTo>
                  <a:cubicBezTo>
                    <a:pt x="225911" y="348289"/>
                    <a:pt x="198715" y="364607"/>
                    <a:pt x="179677" y="370046"/>
                  </a:cubicBezTo>
                  <a:cubicBezTo>
                    <a:pt x="147041" y="378205"/>
                    <a:pt x="100807" y="372766"/>
                    <a:pt x="70890" y="353728"/>
                  </a:cubicBezTo>
                  <a:cubicBezTo>
                    <a:pt x="-35177" y="285737"/>
                    <a:pt x="-27018" y="11051"/>
                    <a:pt x="128003" y="11051"/>
                  </a:cubicBezTo>
                  <a:cubicBezTo>
                    <a:pt x="185116" y="11051"/>
                    <a:pt x="220471" y="49126"/>
                    <a:pt x="236790" y="70883"/>
                  </a:cubicBezTo>
                  <a:cubicBezTo>
                    <a:pt x="236790" y="70883"/>
                    <a:pt x="236790" y="65444"/>
                    <a:pt x="236790" y="62724"/>
                  </a:cubicBezTo>
                  <a:cubicBezTo>
                    <a:pt x="239509" y="27369"/>
                    <a:pt x="272145" y="-2547"/>
                    <a:pt x="307501" y="172"/>
                  </a:cubicBezTo>
                  <a:close/>
                </a:path>
              </a:pathLst>
            </a:custGeom>
            <a:grpFill/>
            <a:ln w="27168" cap="flat">
              <a:noFill/>
              <a:prstDash val="solid"/>
              <a:miter/>
            </a:ln>
          </p:spPr>
          <p:txBody>
            <a:bodyPr rtlCol="0" anchor="ctr"/>
            <a:lstStyle/>
            <a:p>
              <a:endParaRPr/>
            </a:p>
          </p:txBody>
        </p:sp>
        <p:sp>
          <p:nvSpPr>
            <p:cNvPr id="25" name="Freeform: Shape 24">
              <a:extLst>
                <a:ext uri="{FF2B5EF4-FFF2-40B4-BE49-F238E27FC236}">
                  <a16:creationId xmlns:a16="http://schemas.microsoft.com/office/drawing/2014/main" id="{1980F842-8843-4ECD-BDE7-3CD6D542F555}"/>
                </a:ext>
              </a:extLst>
            </p:cNvPr>
            <p:cNvSpPr/>
            <p:nvPr/>
          </p:nvSpPr>
          <p:spPr bwMode="black">
            <a:xfrm>
              <a:off x="8380335" y="3464184"/>
              <a:ext cx="372772" cy="375657"/>
            </a:xfrm>
            <a:custGeom>
              <a:avLst/>
              <a:gdLst>
                <a:gd name="connsiteX0" fmla="*/ 176957 w 372772"/>
                <a:gd name="connsiteY0" fmla="*/ 98080 h 375657"/>
                <a:gd name="connsiteX1" fmla="*/ 125282 w 372772"/>
                <a:gd name="connsiteY1" fmla="*/ 190548 h 375657"/>
                <a:gd name="connsiteX2" fmla="*/ 176957 w 372772"/>
                <a:gd name="connsiteY2" fmla="*/ 283017 h 375657"/>
                <a:gd name="connsiteX3" fmla="*/ 228630 w 372772"/>
                <a:gd name="connsiteY3" fmla="*/ 190548 h 375657"/>
                <a:gd name="connsiteX4" fmla="*/ 176957 w 372772"/>
                <a:gd name="connsiteY4" fmla="*/ 98080 h 375657"/>
                <a:gd name="connsiteX5" fmla="*/ 307501 w 372772"/>
                <a:gd name="connsiteY5" fmla="*/ 172 h 375657"/>
                <a:gd name="connsiteX6" fmla="*/ 372772 w 372772"/>
                <a:gd name="connsiteY6" fmla="*/ 62724 h 375657"/>
                <a:gd name="connsiteX7" fmla="*/ 372772 w 372772"/>
                <a:gd name="connsiteY7" fmla="*/ 312934 h 375657"/>
                <a:gd name="connsiteX8" fmla="*/ 302062 w 372772"/>
                <a:gd name="connsiteY8" fmla="*/ 375486 h 375657"/>
                <a:gd name="connsiteX9" fmla="*/ 239509 w 372772"/>
                <a:gd name="connsiteY9" fmla="*/ 326532 h 375657"/>
                <a:gd name="connsiteX10" fmla="*/ 179677 w 372772"/>
                <a:gd name="connsiteY10" fmla="*/ 370046 h 375657"/>
                <a:gd name="connsiteX11" fmla="*/ 70890 w 372772"/>
                <a:gd name="connsiteY11" fmla="*/ 353728 h 375657"/>
                <a:gd name="connsiteX12" fmla="*/ 128002 w 372772"/>
                <a:gd name="connsiteY12" fmla="*/ 11051 h 375657"/>
                <a:gd name="connsiteX13" fmla="*/ 236790 w 372772"/>
                <a:gd name="connsiteY13" fmla="*/ 70883 h 375657"/>
                <a:gd name="connsiteX14" fmla="*/ 236790 w 372772"/>
                <a:gd name="connsiteY14" fmla="*/ 62724 h 375657"/>
                <a:gd name="connsiteX15" fmla="*/ 307501 w 372772"/>
                <a:gd name="connsiteY15" fmla="*/ 172 h 3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772" h="375657">
                  <a:moveTo>
                    <a:pt x="176957" y="98080"/>
                  </a:moveTo>
                  <a:cubicBezTo>
                    <a:pt x="147039" y="100800"/>
                    <a:pt x="125282" y="133436"/>
                    <a:pt x="125282" y="190548"/>
                  </a:cubicBezTo>
                  <a:cubicBezTo>
                    <a:pt x="125282" y="247661"/>
                    <a:pt x="141600" y="283017"/>
                    <a:pt x="176957" y="283017"/>
                  </a:cubicBezTo>
                  <a:cubicBezTo>
                    <a:pt x="212312" y="283017"/>
                    <a:pt x="228630" y="247661"/>
                    <a:pt x="228630" y="190548"/>
                  </a:cubicBezTo>
                  <a:cubicBezTo>
                    <a:pt x="228630" y="133436"/>
                    <a:pt x="206873" y="98080"/>
                    <a:pt x="176957" y="98080"/>
                  </a:cubicBezTo>
                  <a:close/>
                  <a:moveTo>
                    <a:pt x="307501" y="172"/>
                  </a:moveTo>
                  <a:cubicBezTo>
                    <a:pt x="340137" y="172"/>
                    <a:pt x="372772" y="30088"/>
                    <a:pt x="372772" y="62724"/>
                  </a:cubicBezTo>
                  <a:cubicBezTo>
                    <a:pt x="372772" y="65444"/>
                    <a:pt x="372772" y="307494"/>
                    <a:pt x="372772" y="312934"/>
                  </a:cubicBezTo>
                  <a:cubicBezTo>
                    <a:pt x="370053" y="348289"/>
                    <a:pt x="337417" y="378205"/>
                    <a:pt x="302062" y="375486"/>
                  </a:cubicBezTo>
                  <a:cubicBezTo>
                    <a:pt x="274865" y="372766"/>
                    <a:pt x="247668" y="353728"/>
                    <a:pt x="239509" y="326532"/>
                  </a:cubicBezTo>
                  <a:cubicBezTo>
                    <a:pt x="228630" y="348289"/>
                    <a:pt x="198714" y="364607"/>
                    <a:pt x="179677" y="370046"/>
                  </a:cubicBezTo>
                  <a:cubicBezTo>
                    <a:pt x="147040" y="378205"/>
                    <a:pt x="100806" y="372766"/>
                    <a:pt x="70890" y="353728"/>
                  </a:cubicBezTo>
                  <a:cubicBezTo>
                    <a:pt x="-35177" y="285737"/>
                    <a:pt x="-27018" y="11051"/>
                    <a:pt x="128002" y="11051"/>
                  </a:cubicBezTo>
                  <a:cubicBezTo>
                    <a:pt x="185116" y="11051"/>
                    <a:pt x="220472" y="49126"/>
                    <a:pt x="236790" y="70883"/>
                  </a:cubicBezTo>
                  <a:cubicBezTo>
                    <a:pt x="236790" y="70883"/>
                    <a:pt x="236790" y="65444"/>
                    <a:pt x="236790" y="62724"/>
                  </a:cubicBezTo>
                  <a:cubicBezTo>
                    <a:pt x="239509" y="27369"/>
                    <a:pt x="272145" y="-2547"/>
                    <a:pt x="307501" y="172"/>
                  </a:cubicBezTo>
                  <a:close/>
                </a:path>
              </a:pathLst>
            </a:custGeom>
            <a:grpFill/>
            <a:ln w="27168" cap="flat">
              <a:noFill/>
              <a:prstDash val="solid"/>
              <a:miter/>
            </a:ln>
          </p:spPr>
          <p:txBody>
            <a:bodyPr rtlCol="0" anchor="ctr"/>
            <a:lstStyle/>
            <a:p>
              <a:endParaRPr/>
            </a:p>
          </p:txBody>
        </p:sp>
        <p:sp>
          <p:nvSpPr>
            <p:cNvPr id="26" name="Freeform: Shape 25">
              <a:extLst>
                <a:ext uri="{FF2B5EF4-FFF2-40B4-BE49-F238E27FC236}">
                  <a16:creationId xmlns:a16="http://schemas.microsoft.com/office/drawing/2014/main" id="{25814236-BEAA-4CFC-B101-3AEF7AA8B77B}"/>
                </a:ext>
              </a:extLst>
            </p:cNvPr>
            <p:cNvSpPr/>
            <p:nvPr/>
          </p:nvSpPr>
          <p:spPr bwMode="black">
            <a:xfrm>
              <a:off x="7389492" y="3444253"/>
              <a:ext cx="217573" cy="435145"/>
            </a:xfrm>
            <a:custGeom>
              <a:avLst/>
              <a:gdLst>
                <a:gd name="connsiteX0" fmla="*/ 186002 w 217572"/>
                <a:gd name="connsiteY0" fmla="*/ 118011 h 435144"/>
                <a:gd name="connsiteX1" fmla="*/ 128890 w 217572"/>
                <a:gd name="connsiteY1" fmla="*/ 58178 h 435144"/>
                <a:gd name="connsiteX2" fmla="*/ 123450 w 217572"/>
                <a:gd name="connsiteY2" fmla="*/ 58178 h 435144"/>
                <a:gd name="connsiteX3" fmla="*/ 58178 w 217572"/>
                <a:gd name="connsiteY3" fmla="*/ 115291 h 435144"/>
                <a:gd name="connsiteX4" fmla="*/ 58178 w 217572"/>
                <a:gd name="connsiteY4" fmla="*/ 232236 h 435144"/>
                <a:gd name="connsiteX5" fmla="*/ 58178 w 217572"/>
                <a:gd name="connsiteY5" fmla="*/ 232236 h 435144"/>
                <a:gd name="connsiteX6" fmla="*/ 58178 w 217572"/>
                <a:gd name="connsiteY6" fmla="*/ 335583 h 435144"/>
                <a:gd name="connsiteX7" fmla="*/ 115291 w 217572"/>
                <a:gd name="connsiteY7" fmla="*/ 395415 h 435144"/>
                <a:gd name="connsiteX8" fmla="*/ 120730 w 217572"/>
                <a:gd name="connsiteY8" fmla="*/ 395415 h 435144"/>
                <a:gd name="connsiteX9" fmla="*/ 186002 w 217572"/>
                <a:gd name="connsiteY9" fmla="*/ 338303 h 435144"/>
                <a:gd name="connsiteX10" fmla="*/ 186002 w 217572"/>
                <a:gd name="connsiteY10" fmla="*/ 240395 h 435144"/>
                <a:gd name="connsiteX11" fmla="*/ 186002 w 217572"/>
                <a:gd name="connsiteY11" fmla="*/ 240395 h 435144"/>
                <a:gd name="connsiteX12" fmla="*/ 186002 w 217572"/>
                <a:gd name="connsiteY12" fmla="*/ 118011 h 43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572" h="435144">
                  <a:moveTo>
                    <a:pt x="186002" y="118011"/>
                  </a:moveTo>
                  <a:cubicBezTo>
                    <a:pt x="183283" y="85375"/>
                    <a:pt x="158806" y="60898"/>
                    <a:pt x="128890" y="58178"/>
                  </a:cubicBezTo>
                  <a:cubicBezTo>
                    <a:pt x="126170" y="58178"/>
                    <a:pt x="126170" y="58178"/>
                    <a:pt x="123450" y="58178"/>
                  </a:cubicBezTo>
                  <a:cubicBezTo>
                    <a:pt x="96254" y="58178"/>
                    <a:pt x="58178" y="82655"/>
                    <a:pt x="58178" y="115291"/>
                  </a:cubicBezTo>
                  <a:lnTo>
                    <a:pt x="58178" y="232236"/>
                  </a:lnTo>
                  <a:lnTo>
                    <a:pt x="58178" y="232236"/>
                  </a:lnTo>
                  <a:cubicBezTo>
                    <a:pt x="58178" y="270311"/>
                    <a:pt x="58178" y="335583"/>
                    <a:pt x="58178" y="335583"/>
                  </a:cubicBezTo>
                  <a:cubicBezTo>
                    <a:pt x="60898" y="368219"/>
                    <a:pt x="85375" y="392696"/>
                    <a:pt x="115291" y="395415"/>
                  </a:cubicBezTo>
                  <a:cubicBezTo>
                    <a:pt x="118011" y="395415"/>
                    <a:pt x="118011" y="395415"/>
                    <a:pt x="120730" y="395415"/>
                  </a:cubicBezTo>
                  <a:cubicBezTo>
                    <a:pt x="147927" y="395415"/>
                    <a:pt x="186002" y="370938"/>
                    <a:pt x="186002" y="338303"/>
                  </a:cubicBezTo>
                  <a:lnTo>
                    <a:pt x="186002" y="240395"/>
                  </a:lnTo>
                  <a:lnTo>
                    <a:pt x="186002" y="240395"/>
                  </a:lnTo>
                  <a:cubicBezTo>
                    <a:pt x="186002" y="202320"/>
                    <a:pt x="186002" y="118011"/>
                    <a:pt x="186002" y="118011"/>
                  </a:cubicBezTo>
                </a:path>
              </a:pathLst>
            </a:custGeom>
            <a:grpFill/>
            <a:ln w="27168" cap="flat">
              <a:noFill/>
              <a:prstDash val="solid"/>
              <a:miter/>
            </a:ln>
          </p:spPr>
          <p:txBody>
            <a:bodyPr rtlCol="0" anchor="ctr"/>
            <a:lstStyle/>
            <a:p>
              <a:endParaRPr/>
            </a:p>
          </p:txBody>
        </p:sp>
        <p:sp>
          <p:nvSpPr>
            <p:cNvPr id="27" name="Freeform: Shape 26">
              <a:extLst>
                <a:ext uri="{FF2B5EF4-FFF2-40B4-BE49-F238E27FC236}">
                  <a16:creationId xmlns:a16="http://schemas.microsoft.com/office/drawing/2014/main" id="{2ED7C96E-27D1-4907-930F-0FBC0B6CF852}"/>
                </a:ext>
              </a:extLst>
            </p:cNvPr>
            <p:cNvSpPr/>
            <p:nvPr/>
          </p:nvSpPr>
          <p:spPr bwMode="black">
            <a:xfrm>
              <a:off x="7392212" y="3280901"/>
              <a:ext cx="217573" cy="217572"/>
            </a:xfrm>
            <a:custGeom>
              <a:avLst/>
              <a:gdLst>
                <a:gd name="connsiteX0" fmla="*/ 183282 w 217572"/>
                <a:gd name="connsiteY0" fmla="*/ 120902 h 217572"/>
                <a:gd name="connsiteX1" fmla="*/ 120730 w 217572"/>
                <a:gd name="connsiteY1" fmla="*/ 183454 h 217572"/>
                <a:gd name="connsiteX2" fmla="*/ 58178 w 217572"/>
                <a:gd name="connsiteY2" fmla="*/ 120902 h 217572"/>
                <a:gd name="connsiteX3" fmla="*/ 120730 w 217572"/>
                <a:gd name="connsiteY3" fmla="*/ 58350 h 217572"/>
                <a:gd name="connsiteX4" fmla="*/ 183282 w 217572"/>
                <a:gd name="connsiteY4" fmla="*/ 120902 h 217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572" h="217572">
                  <a:moveTo>
                    <a:pt x="183282" y="120902"/>
                  </a:moveTo>
                  <a:cubicBezTo>
                    <a:pt x="183282" y="156258"/>
                    <a:pt x="156086" y="183454"/>
                    <a:pt x="120730" y="183454"/>
                  </a:cubicBezTo>
                  <a:cubicBezTo>
                    <a:pt x="85375" y="183454"/>
                    <a:pt x="58178" y="156258"/>
                    <a:pt x="58178" y="120902"/>
                  </a:cubicBezTo>
                  <a:cubicBezTo>
                    <a:pt x="58178" y="85547"/>
                    <a:pt x="85375" y="58350"/>
                    <a:pt x="120730" y="58350"/>
                  </a:cubicBezTo>
                  <a:cubicBezTo>
                    <a:pt x="153366" y="55630"/>
                    <a:pt x="183282" y="85547"/>
                    <a:pt x="183282" y="120902"/>
                  </a:cubicBezTo>
                </a:path>
              </a:pathLst>
            </a:custGeom>
            <a:grpFill/>
            <a:ln w="27168" cap="flat">
              <a:noFill/>
              <a:prstDash val="solid"/>
              <a:miter/>
            </a:ln>
          </p:spPr>
          <p:txBody>
            <a:bodyPr rtlCol="0" anchor="ctr"/>
            <a:lstStyle/>
            <a:p>
              <a:endParaRPr/>
            </a:p>
          </p:txBody>
        </p:sp>
        <p:sp>
          <p:nvSpPr>
            <p:cNvPr id="28" name="Freeform: Shape 27">
              <a:extLst>
                <a:ext uri="{FF2B5EF4-FFF2-40B4-BE49-F238E27FC236}">
                  <a16:creationId xmlns:a16="http://schemas.microsoft.com/office/drawing/2014/main" id="{57858C7E-AF70-4F67-B2E8-5ADA3F580674}"/>
                </a:ext>
              </a:extLst>
            </p:cNvPr>
            <p:cNvSpPr/>
            <p:nvPr/>
          </p:nvSpPr>
          <p:spPr bwMode="black">
            <a:xfrm>
              <a:off x="6005186" y="3416884"/>
              <a:ext cx="380752" cy="462341"/>
            </a:xfrm>
            <a:custGeom>
              <a:avLst/>
              <a:gdLst>
                <a:gd name="connsiteX0" fmla="*/ 270312 w 380752"/>
                <a:gd name="connsiteY0" fmla="*/ 69229 h 462341"/>
                <a:gd name="connsiteX1" fmla="*/ 188722 w 380752"/>
                <a:gd name="connsiteY1" fmla="*/ 134501 h 462341"/>
                <a:gd name="connsiteX2" fmla="*/ 188722 w 380752"/>
                <a:gd name="connsiteY2" fmla="*/ 118183 h 462341"/>
                <a:gd name="connsiteX3" fmla="*/ 126170 w 380752"/>
                <a:gd name="connsiteY3" fmla="*/ 58350 h 462341"/>
                <a:gd name="connsiteX4" fmla="*/ 58178 w 380752"/>
                <a:gd name="connsiteY4" fmla="*/ 118183 h 462341"/>
                <a:gd name="connsiteX5" fmla="*/ 58178 w 380752"/>
                <a:gd name="connsiteY5" fmla="*/ 210651 h 462341"/>
                <a:gd name="connsiteX6" fmla="*/ 58178 w 380752"/>
                <a:gd name="connsiteY6" fmla="*/ 365671 h 462341"/>
                <a:gd name="connsiteX7" fmla="*/ 58178 w 380752"/>
                <a:gd name="connsiteY7" fmla="*/ 365671 h 462341"/>
                <a:gd name="connsiteX8" fmla="*/ 120730 w 380752"/>
                <a:gd name="connsiteY8" fmla="*/ 425504 h 462341"/>
                <a:gd name="connsiteX9" fmla="*/ 186002 w 380752"/>
                <a:gd name="connsiteY9" fmla="*/ 365671 h 462341"/>
                <a:gd name="connsiteX10" fmla="*/ 186002 w 380752"/>
                <a:gd name="connsiteY10" fmla="*/ 365671 h 462341"/>
                <a:gd name="connsiteX11" fmla="*/ 186002 w 380752"/>
                <a:gd name="connsiteY11" fmla="*/ 210651 h 462341"/>
                <a:gd name="connsiteX12" fmla="*/ 215919 w 380752"/>
                <a:gd name="connsiteY12" fmla="*/ 158978 h 462341"/>
                <a:gd name="connsiteX13" fmla="*/ 275751 w 380752"/>
                <a:gd name="connsiteY13" fmla="*/ 221530 h 462341"/>
                <a:gd name="connsiteX14" fmla="*/ 270312 w 380752"/>
                <a:gd name="connsiteY14" fmla="*/ 69229 h 4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0752" h="462341">
                  <a:moveTo>
                    <a:pt x="270312" y="69229"/>
                  </a:moveTo>
                  <a:cubicBezTo>
                    <a:pt x="232236" y="71949"/>
                    <a:pt x="213199" y="99145"/>
                    <a:pt x="188722" y="134501"/>
                  </a:cubicBezTo>
                  <a:cubicBezTo>
                    <a:pt x="188722" y="134501"/>
                    <a:pt x="188722" y="118183"/>
                    <a:pt x="188722" y="118183"/>
                  </a:cubicBezTo>
                  <a:cubicBezTo>
                    <a:pt x="188722" y="85547"/>
                    <a:pt x="158806" y="58350"/>
                    <a:pt x="126170" y="58350"/>
                  </a:cubicBezTo>
                  <a:cubicBezTo>
                    <a:pt x="93534" y="55631"/>
                    <a:pt x="60898" y="85547"/>
                    <a:pt x="58178" y="118183"/>
                  </a:cubicBezTo>
                  <a:lnTo>
                    <a:pt x="58178" y="210651"/>
                  </a:lnTo>
                  <a:lnTo>
                    <a:pt x="58178" y="365671"/>
                  </a:lnTo>
                  <a:lnTo>
                    <a:pt x="58178" y="365671"/>
                  </a:lnTo>
                  <a:cubicBezTo>
                    <a:pt x="58178" y="398307"/>
                    <a:pt x="88094" y="425504"/>
                    <a:pt x="120730" y="425504"/>
                  </a:cubicBezTo>
                  <a:cubicBezTo>
                    <a:pt x="153366" y="428224"/>
                    <a:pt x="186002" y="398307"/>
                    <a:pt x="186002" y="365671"/>
                  </a:cubicBezTo>
                  <a:lnTo>
                    <a:pt x="186002" y="365671"/>
                  </a:lnTo>
                  <a:lnTo>
                    <a:pt x="186002" y="210651"/>
                  </a:lnTo>
                  <a:cubicBezTo>
                    <a:pt x="188722" y="188894"/>
                    <a:pt x="196881" y="158978"/>
                    <a:pt x="215919" y="158978"/>
                  </a:cubicBezTo>
                  <a:cubicBezTo>
                    <a:pt x="243115" y="158978"/>
                    <a:pt x="215919" y="221530"/>
                    <a:pt x="275751" y="221530"/>
                  </a:cubicBezTo>
                  <a:cubicBezTo>
                    <a:pt x="362780" y="221530"/>
                    <a:pt x="373658" y="63790"/>
                    <a:pt x="270312" y="69229"/>
                  </a:cubicBezTo>
                </a:path>
              </a:pathLst>
            </a:custGeom>
            <a:grpFill/>
            <a:ln w="27168" cap="flat">
              <a:noFill/>
              <a:prstDash val="solid"/>
              <a:miter/>
            </a:ln>
          </p:spPr>
          <p:txBody>
            <a:bodyPr rtlCol="0" anchor="ctr"/>
            <a:lstStyle/>
            <a:p>
              <a:endParaRPr/>
            </a:p>
          </p:txBody>
        </p:sp>
        <p:sp>
          <p:nvSpPr>
            <p:cNvPr id="29" name="Freeform: Shape 28">
              <a:extLst>
                <a:ext uri="{FF2B5EF4-FFF2-40B4-BE49-F238E27FC236}">
                  <a16:creationId xmlns:a16="http://schemas.microsoft.com/office/drawing/2014/main" id="{BC38C734-4415-4F9B-B96B-AE7393B02692}"/>
                </a:ext>
              </a:extLst>
            </p:cNvPr>
            <p:cNvSpPr/>
            <p:nvPr/>
          </p:nvSpPr>
          <p:spPr bwMode="black">
            <a:xfrm>
              <a:off x="5693490" y="3475234"/>
              <a:ext cx="337238" cy="364434"/>
            </a:xfrm>
            <a:custGeom>
              <a:avLst/>
              <a:gdLst>
                <a:gd name="connsiteX0" fmla="*/ 180433 w 337238"/>
                <a:gd name="connsiteY0" fmla="*/ 73984 h 364434"/>
                <a:gd name="connsiteX1" fmla="*/ 163180 w 337238"/>
                <a:gd name="connsiteY1" fmla="*/ 78870 h 364434"/>
                <a:gd name="connsiteX2" fmla="*/ 125105 w 337238"/>
                <a:gd name="connsiteY2" fmla="*/ 160461 h 364434"/>
                <a:gd name="connsiteX3" fmla="*/ 171339 w 337238"/>
                <a:gd name="connsiteY3" fmla="*/ 163180 h 364434"/>
                <a:gd name="connsiteX4" fmla="*/ 214854 w 337238"/>
                <a:gd name="connsiteY4" fmla="*/ 108787 h 364434"/>
                <a:gd name="connsiteX5" fmla="*/ 180433 w 337238"/>
                <a:gd name="connsiteY5" fmla="*/ 73984 h 364434"/>
                <a:gd name="connsiteX6" fmla="*/ 174059 w 337238"/>
                <a:gd name="connsiteY6" fmla="*/ 0 h 364434"/>
                <a:gd name="connsiteX7" fmla="*/ 337238 w 337238"/>
                <a:gd name="connsiteY7" fmla="*/ 119665 h 364434"/>
                <a:gd name="connsiteX8" fmla="*/ 133264 w 337238"/>
                <a:gd name="connsiteY8" fmla="*/ 217573 h 364434"/>
                <a:gd name="connsiteX9" fmla="*/ 225732 w 337238"/>
                <a:gd name="connsiteY9" fmla="*/ 277405 h 364434"/>
                <a:gd name="connsiteX10" fmla="*/ 320920 w 337238"/>
                <a:gd name="connsiteY10" fmla="*/ 250208 h 364434"/>
                <a:gd name="connsiteX11" fmla="*/ 174059 w 337238"/>
                <a:gd name="connsiteY11" fmla="*/ 364434 h 364434"/>
                <a:gd name="connsiteX12" fmla="*/ 0 w 337238"/>
                <a:gd name="connsiteY12" fmla="*/ 184937 h 364434"/>
                <a:gd name="connsiteX13" fmla="*/ 174059 w 337238"/>
                <a:gd name="connsiteY13" fmla="*/ 0 h 36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238" h="364434">
                  <a:moveTo>
                    <a:pt x="180433" y="73984"/>
                  </a:moveTo>
                  <a:cubicBezTo>
                    <a:pt x="174569" y="73941"/>
                    <a:pt x="168620" y="75471"/>
                    <a:pt x="163180" y="78870"/>
                  </a:cubicBezTo>
                  <a:cubicBezTo>
                    <a:pt x="135984" y="95189"/>
                    <a:pt x="127825" y="130544"/>
                    <a:pt x="125105" y="160461"/>
                  </a:cubicBezTo>
                  <a:cubicBezTo>
                    <a:pt x="125105" y="163180"/>
                    <a:pt x="168620" y="160461"/>
                    <a:pt x="171339" y="163180"/>
                  </a:cubicBezTo>
                  <a:cubicBezTo>
                    <a:pt x="195816" y="157741"/>
                    <a:pt x="214854" y="135984"/>
                    <a:pt x="214854" y="108787"/>
                  </a:cubicBezTo>
                  <a:cubicBezTo>
                    <a:pt x="214854" y="88389"/>
                    <a:pt x="198026" y="74111"/>
                    <a:pt x="180433" y="73984"/>
                  </a:cubicBezTo>
                  <a:close/>
                  <a:moveTo>
                    <a:pt x="174059" y="0"/>
                  </a:moveTo>
                  <a:cubicBezTo>
                    <a:pt x="233891" y="0"/>
                    <a:pt x="337238" y="29916"/>
                    <a:pt x="337238" y="119665"/>
                  </a:cubicBezTo>
                  <a:cubicBezTo>
                    <a:pt x="337238" y="209414"/>
                    <a:pt x="244770" y="217573"/>
                    <a:pt x="133264" y="217573"/>
                  </a:cubicBezTo>
                  <a:cubicBezTo>
                    <a:pt x="133264" y="217573"/>
                    <a:pt x="149581" y="277405"/>
                    <a:pt x="225732" y="277405"/>
                  </a:cubicBezTo>
                  <a:cubicBezTo>
                    <a:pt x="301883" y="277405"/>
                    <a:pt x="320920" y="250208"/>
                    <a:pt x="320920" y="250208"/>
                  </a:cubicBezTo>
                  <a:cubicBezTo>
                    <a:pt x="320920" y="250208"/>
                    <a:pt x="315481" y="364434"/>
                    <a:pt x="174059" y="364434"/>
                  </a:cubicBezTo>
                  <a:cubicBezTo>
                    <a:pt x="95188" y="364434"/>
                    <a:pt x="0" y="304602"/>
                    <a:pt x="0" y="184937"/>
                  </a:cubicBezTo>
                  <a:cubicBezTo>
                    <a:pt x="0" y="78870"/>
                    <a:pt x="73431" y="0"/>
                    <a:pt x="174059" y="0"/>
                  </a:cubicBezTo>
                  <a:close/>
                </a:path>
              </a:pathLst>
            </a:custGeom>
            <a:grpFill/>
            <a:ln w="27168" cap="flat">
              <a:noFill/>
              <a:prstDash val="solid"/>
              <a:miter/>
            </a:ln>
          </p:spPr>
          <p:txBody>
            <a:bodyPr rtlCol="0" anchor="ctr"/>
            <a:lstStyle/>
            <a:p>
              <a:endParaRPr/>
            </a:p>
          </p:txBody>
        </p:sp>
        <p:sp>
          <p:nvSpPr>
            <p:cNvPr id="30" name="Freeform: Shape 29">
              <a:extLst>
                <a:ext uri="{FF2B5EF4-FFF2-40B4-BE49-F238E27FC236}">
                  <a16:creationId xmlns:a16="http://schemas.microsoft.com/office/drawing/2014/main" id="{FBCC10D7-F9B5-4884-95E0-76FFA954D306}"/>
                </a:ext>
              </a:extLst>
            </p:cNvPr>
            <p:cNvSpPr/>
            <p:nvPr/>
          </p:nvSpPr>
          <p:spPr bwMode="black">
            <a:xfrm>
              <a:off x="5376945" y="3338014"/>
              <a:ext cx="353556" cy="543931"/>
            </a:xfrm>
            <a:custGeom>
              <a:avLst/>
              <a:gdLst>
                <a:gd name="connsiteX0" fmla="*/ 311107 w 353555"/>
                <a:gd name="connsiteY0" fmla="*/ 433663 h 543931"/>
                <a:gd name="connsiteX1" fmla="*/ 215919 w 353555"/>
                <a:gd name="connsiteY1" fmla="*/ 501654 h 543931"/>
                <a:gd name="connsiteX2" fmla="*/ 98973 w 353555"/>
                <a:gd name="connsiteY2" fmla="*/ 392868 h 543931"/>
                <a:gd name="connsiteX3" fmla="*/ 98973 w 353555"/>
                <a:gd name="connsiteY3" fmla="*/ 221530 h 543931"/>
                <a:gd name="connsiteX4" fmla="*/ 82655 w 353555"/>
                <a:gd name="connsiteY4" fmla="*/ 221530 h 543931"/>
                <a:gd name="connsiteX5" fmla="*/ 58178 w 353555"/>
                <a:gd name="connsiteY5" fmla="*/ 191614 h 543931"/>
                <a:gd name="connsiteX6" fmla="*/ 85375 w 353555"/>
                <a:gd name="connsiteY6" fmla="*/ 164417 h 543931"/>
                <a:gd name="connsiteX7" fmla="*/ 101693 w 353555"/>
                <a:gd name="connsiteY7" fmla="*/ 164417 h 543931"/>
                <a:gd name="connsiteX8" fmla="*/ 101693 w 353555"/>
                <a:gd name="connsiteY8" fmla="*/ 118183 h 543931"/>
                <a:gd name="connsiteX9" fmla="*/ 166965 w 353555"/>
                <a:gd name="connsiteY9" fmla="*/ 58350 h 543931"/>
                <a:gd name="connsiteX10" fmla="*/ 229517 w 353555"/>
                <a:gd name="connsiteY10" fmla="*/ 118183 h 543931"/>
                <a:gd name="connsiteX11" fmla="*/ 229517 w 353555"/>
                <a:gd name="connsiteY11" fmla="*/ 118183 h 543931"/>
                <a:gd name="connsiteX12" fmla="*/ 229517 w 353555"/>
                <a:gd name="connsiteY12" fmla="*/ 164417 h 543931"/>
                <a:gd name="connsiteX13" fmla="*/ 283910 w 353555"/>
                <a:gd name="connsiteY13" fmla="*/ 164417 h 543931"/>
                <a:gd name="connsiteX14" fmla="*/ 308387 w 353555"/>
                <a:gd name="connsiteY14" fmla="*/ 194333 h 543931"/>
                <a:gd name="connsiteX15" fmla="*/ 281190 w 353555"/>
                <a:gd name="connsiteY15" fmla="*/ 221530 h 543931"/>
                <a:gd name="connsiteX16" fmla="*/ 229517 w 353555"/>
                <a:gd name="connsiteY16" fmla="*/ 221530 h 543931"/>
                <a:gd name="connsiteX17" fmla="*/ 229517 w 353555"/>
                <a:gd name="connsiteY17" fmla="*/ 365671 h 543931"/>
                <a:gd name="connsiteX18" fmla="*/ 311107 w 353555"/>
                <a:gd name="connsiteY18" fmla="*/ 433663 h 5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555" h="543931">
                  <a:moveTo>
                    <a:pt x="311107" y="433663"/>
                  </a:moveTo>
                  <a:cubicBezTo>
                    <a:pt x="311107" y="433663"/>
                    <a:pt x="278471" y="501654"/>
                    <a:pt x="215919" y="501654"/>
                  </a:cubicBezTo>
                  <a:cubicBezTo>
                    <a:pt x="164245" y="501654"/>
                    <a:pt x="101693" y="458140"/>
                    <a:pt x="98973" y="392868"/>
                  </a:cubicBezTo>
                  <a:cubicBezTo>
                    <a:pt x="98973" y="392868"/>
                    <a:pt x="98973" y="297680"/>
                    <a:pt x="98973" y="221530"/>
                  </a:cubicBezTo>
                  <a:lnTo>
                    <a:pt x="82655" y="221530"/>
                  </a:lnTo>
                  <a:cubicBezTo>
                    <a:pt x="74496" y="221530"/>
                    <a:pt x="58178" y="216090"/>
                    <a:pt x="58178" y="191614"/>
                  </a:cubicBezTo>
                  <a:cubicBezTo>
                    <a:pt x="58178" y="167137"/>
                    <a:pt x="77216" y="164417"/>
                    <a:pt x="85375" y="164417"/>
                  </a:cubicBezTo>
                  <a:lnTo>
                    <a:pt x="101693" y="164417"/>
                  </a:lnTo>
                  <a:cubicBezTo>
                    <a:pt x="101693" y="137220"/>
                    <a:pt x="101693" y="118183"/>
                    <a:pt x="101693" y="118183"/>
                  </a:cubicBezTo>
                  <a:cubicBezTo>
                    <a:pt x="104413" y="85547"/>
                    <a:pt x="134329" y="55631"/>
                    <a:pt x="166965" y="58350"/>
                  </a:cubicBezTo>
                  <a:cubicBezTo>
                    <a:pt x="196881" y="61070"/>
                    <a:pt x="229517" y="85547"/>
                    <a:pt x="229517" y="118183"/>
                  </a:cubicBezTo>
                  <a:lnTo>
                    <a:pt x="229517" y="118183"/>
                  </a:lnTo>
                  <a:lnTo>
                    <a:pt x="229517" y="164417"/>
                  </a:lnTo>
                  <a:lnTo>
                    <a:pt x="283910" y="164417"/>
                  </a:lnTo>
                  <a:cubicBezTo>
                    <a:pt x="292069" y="164417"/>
                    <a:pt x="308387" y="169856"/>
                    <a:pt x="308387" y="194333"/>
                  </a:cubicBezTo>
                  <a:cubicBezTo>
                    <a:pt x="308387" y="218810"/>
                    <a:pt x="292069" y="221530"/>
                    <a:pt x="281190" y="221530"/>
                  </a:cubicBezTo>
                  <a:lnTo>
                    <a:pt x="229517" y="221530"/>
                  </a:lnTo>
                  <a:lnTo>
                    <a:pt x="229517" y="365671"/>
                  </a:lnTo>
                  <a:cubicBezTo>
                    <a:pt x="226797" y="409186"/>
                    <a:pt x="267592" y="433663"/>
                    <a:pt x="311107" y="433663"/>
                  </a:cubicBezTo>
                </a:path>
              </a:pathLst>
            </a:custGeom>
            <a:grpFill/>
            <a:ln w="27168" cap="flat">
              <a:noFill/>
              <a:prstDash val="solid"/>
              <a:miter/>
            </a:ln>
          </p:spPr>
          <p:txBody>
            <a:bodyPr rtlCol="0" anchor="ctr"/>
            <a:lstStyle/>
            <a:p>
              <a:endParaRPr/>
            </a:p>
          </p:txBody>
        </p:sp>
        <p:sp>
          <p:nvSpPr>
            <p:cNvPr id="31" name="Freeform: Shape 30">
              <a:extLst>
                <a:ext uri="{FF2B5EF4-FFF2-40B4-BE49-F238E27FC236}">
                  <a16:creationId xmlns:a16="http://schemas.microsoft.com/office/drawing/2014/main" id="{DC3432CC-EC60-49E1-82E4-7E2CBE3EE40A}"/>
                </a:ext>
              </a:extLst>
            </p:cNvPr>
            <p:cNvSpPr/>
            <p:nvPr/>
          </p:nvSpPr>
          <p:spPr bwMode="black">
            <a:xfrm>
              <a:off x="7090329" y="3338014"/>
              <a:ext cx="353556" cy="543931"/>
            </a:xfrm>
            <a:custGeom>
              <a:avLst/>
              <a:gdLst>
                <a:gd name="connsiteX0" fmla="*/ 311107 w 353555"/>
                <a:gd name="connsiteY0" fmla="*/ 433663 h 543931"/>
                <a:gd name="connsiteX1" fmla="*/ 215919 w 353555"/>
                <a:gd name="connsiteY1" fmla="*/ 501654 h 543931"/>
                <a:gd name="connsiteX2" fmla="*/ 98973 w 353555"/>
                <a:gd name="connsiteY2" fmla="*/ 392868 h 543931"/>
                <a:gd name="connsiteX3" fmla="*/ 98973 w 353555"/>
                <a:gd name="connsiteY3" fmla="*/ 221530 h 543931"/>
                <a:gd name="connsiteX4" fmla="*/ 82655 w 353555"/>
                <a:gd name="connsiteY4" fmla="*/ 221530 h 543931"/>
                <a:gd name="connsiteX5" fmla="*/ 58178 w 353555"/>
                <a:gd name="connsiteY5" fmla="*/ 191614 h 543931"/>
                <a:gd name="connsiteX6" fmla="*/ 85375 w 353555"/>
                <a:gd name="connsiteY6" fmla="*/ 164417 h 543931"/>
                <a:gd name="connsiteX7" fmla="*/ 101693 w 353555"/>
                <a:gd name="connsiteY7" fmla="*/ 164417 h 543931"/>
                <a:gd name="connsiteX8" fmla="*/ 101693 w 353555"/>
                <a:gd name="connsiteY8" fmla="*/ 118183 h 543931"/>
                <a:gd name="connsiteX9" fmla="*/ 166965 w 353555"/>
                <a:gd name="connsiteY9" fmla="*/ 58350 h 543931"/>
                <a:gd name="connsiteX10" fmla="*/ 229517 w 353555"/>
                <a:gd name="connsiteY10" fmla="*/ 118183 h 543931"/>
                <a:gd name="connsiteX11" fmla="*/ 229517 w 353555"/>
                <a:gd name="connsiteY11" fmla="*/ 118183 h 543931"/>
                <a:gd name="connsiteX12" fmla="*/ 229517 w 353555"/>
                <a:gd name="connsiteY12" fmla="*/ 164417 h 543931"/>
                <a:gd name="connsiteX13" fmla="*/ 283910 w 353555"/>
                <a:gd name="connsiteY13" fmla="*/ 164417 h 543931"/>
                <a:gd name="connsiteX14" fmla="*/ 308387 w 353555"/>
                <a:gd name="connsiteY14" fmla="*/ 194333 h 543931"/>
                <a:gd name="connsiteX15" fmla="*/ 281190 w 353555"/>
                <a:gd name="connsiteY15" fmla="*/ 221530 h 543931"/>
                <a:gd name="connsiteX16" fmla="*/ 229517 w 353555"/>
                <a:gd name="connsiteY16" fmla="*/ 221530 h 543931"/>
                <a:gd name="connsiteX17" fmla="*/ 229517 w 353555"/>
                <a:gd name="connsiteY17" fmla="*/ 365671 h 543931"/>
                <a:gd name="connsiteX18" fmla="*/ 311107 w 353555"/>
                <a:gd name="connsiteY18" fmla="*/ 433663 h 54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555" h="543931">
                  <a:moveTo>
                    <a:pt x="311107" y="433663"/>
                  </a:moveTo>
                  <a:cubicBezTo>
                    <a:pt x="311107" y="433663"/>
                    <a:pt x="278471" y="501654"/>
                    <a:pt x="215919" y="501654"/>
                  </a:cubicBezTo>
                  <a:cubicBezTo>
                    <a:pt x="164245" y="501654"/>
                    <a:pt x="101693" y="458140"/>
                    <a:pt x="98973" y="392868"/>
                  </a:cubicBezTo>
                  <a:cubicBezTo>
                    <a:pt x="98973" y="392868"/>
                    <a:pt x="98973" y="297680"/>
                    <a:pt x="98973" y="221530"/>
                  </a:cubicBezTo>
                  <a:lnTo>
                    <a:pt x="82655" y="221530"/>
                  </a:lnTo>
                  <a:cubicBezTo>
                    <a:pt x="74496" y="221530"/>
                    <a:pt x="58178" y="216090"/>
                    <a:pt x="58178" y="191614"/>
                  </a:cubicBezTo>
                  <a:cubicBezTo>
                    <a:pt x="58178" y="167137"/>
                    <a:pt x="77216" y="164417"/>
                    <a:pt x="85375" y="164417"/>
                  </a:cubicBezTo>
                  <a:lnTo>
                    <a:pt x="101693" y="164417"/>
                  </a:lnTo>
                  <a:cubicBezTo>
                    <a:pt x="101693" y="137220"/>
                    <a:pt x="101693" y="118183"/>
                    <a:pt x="101693" y="118183"/>
                  </a:cubicBezTo>
                  <a:cubicBezTo>
                    <a:pt x="104412" y="85547"/>
                    <a:pt x="134329" y="55631"/>
                    <a:pt x="166965" y="58350"/>
                  </a:cubicBezTo>
                  <a:cubicBezTo>
                    <a:pt x="196881" y="61070"/>
                    <a:pt x="229517" y="85547"/>
                    <a:pt x="229517" y="118183"/>
                  </a:cubicBezTo>
                  <a:lnTo>
                    <a:pt x="229517" y="118183"/>
                  </a:lnTo>
                  <a:lnTo>
                    <a:pt x="229517" y="164417"/>
                  </a:lnTo>
                  <a:lnTo>
                    <a:pt x="283910" y="164417"/>
                  </a:lnTo>
                  <a:cubicBezTo>
                    <a:pt x="292069" y="164417"/>
                    <a:pt x="308387" y="169856"/>
                    <a:pt x="308387" y="194333"/>
                  </a:cubicBezTo>
                  <a:cubicBezTo>
                    <a:pt x="308387" y="218810"/>
                    <a:pt x="292069" y="221530"/>
                    <a:pt x="281190" y="221530"/>
                  </a:cubicBezTo>
                  <a:lnTo>
                    <a:pt x="229517" y="221530"/>
                  </a:lnTo>
                  <a:lnTo>
                    <a:pt x="229517" y="365671"/>
                  </a:lnTo>
                  <a:cubicBezTo>
                    <a:pt x="229517" y="409186"/>
                    <a:pt x="270312" y="433663"/>
                    <a:pt x="311107" y="433663"/>
                  </a:cubicBezTo>
                </a:path>
              </a:pathLst>
            </a:custGeom>
            <a:grpFill/>
            <a:ln w="27168" cap="flat">
              <a:noFill/>
              <a:prstDash val="solid"/>
              <a:miter/>
            </a:ln>
          </p:spPr>
          <p:txBody>
            <a:bodyPr rtlCol="0" anchor="ctr"/>
            <a:lstStyle/>
            <a:p>
              <a:endParaRPr/>
            </a:p>
          </p:txBody>
        </p:sp>
        <p:sp>
          <p:nvSpPr>
            <p:cNvPr id="32" name="Freeform: Shape 31">
              <a:extLst>
                <a:ext uri="{FF2B5EF4-FFF2-40B4-BE49-F238E27FC236}">
                  <a16:creationId xmlns:a16="http://schemas.microsoft.com/office/drawing/2014/main" id="{496C76B7-245D-481E-B35F-7C1ECEB9548A}"/>
                </a:ext>
              </a:extLst>
            </p:cNvPr>
            <p:cNvSpPr/>
            <p:nvPr/>
          </p:nvSpPr>
          <p:spPr bwMode="black">
            <a:xfrm>
              <a:off x="2080719" y="4178559"/>
              <a:ext cx="462342" cy="788700"/>
            </a:xfrm>
            <a:custGeom>
              <a:avLst/>
              <a:gdLst>
                <a:gd name="connsiteX0" fmla="*/ 403575 w 462341"/>
                <a:gd name="connsiteY0" fmla="*/ 583072 h 788699"/>
                <a:gd name="connsiteX1" fmla="*/ 406295 w 462341"/>
                <a:gd name="connsiteY1" fmla="*/ 596670 h 788699"/>
                <a:gd name="connsiteX2" fmla="*/ 400855 w 462341"/>
                <a:gd name="connsiteY2" fmla="*/ 610268 h 788699"/>
                <a:gd name="connsiteX3" fmla="*/ 389977 w 462341"/>
                <a:gd name="connsiteY3" fmla="*/ 626586 h 788699"/>
                <a:gd name="connsiteX4" fmla="*/ 354621 w 462341"/>
                <a:gd name="connsiteY4" fmla="*/ 675540 h 788699"/>
                <a:gd name="connsiteX5" fmla="*/ 327424 w 462341"/>
                <a:gd name="connsiteY5" fmla="*/ 691858 h 788699"/>
                <a:gd name="connsiteX6" fmla="*/ 292069 w 462341"/>
                <a:gd name="connsiteY6" fmla="*/ 713615 h 788699"/>
                <a:gd name="connsiteX7" fmla="*/ 251274 w 462341"/>
                <a:gd name="connsiteY7" fmla="*/ 724494 h 788699"/>
                <a:gd name="connsiteX8" fmla="*/ 221358 w 462341"/>
                <a:gd name="connsiteY8" fmla="*/ 721774 h 788699"/>
                <a:gd name="connsiteX9" fmla="*/ 191442 w 462341"/>
                <a:gd name="connsiteY9" fmla="*/ 721774 h 788699"/>
                <a:gd name="connsiteX10" fmla="*/ 153366 w 462341"/>
                <a:gd name="connsiteY10" fmla="*/ 713615 h 788699"/>
                <a:gd name="connsiteX11" fmla="*/ 104412 w 462341"/>
                <a:gd name="connsiteY11" fmla="*/ 675540 h 788699"/>
                <a:gd name="connsiteX12" fmla="*/ 104412 w 462341"/>
                <a:gd name="connsiteY12" fmla="*/ 689138 h 788699"/>
                <a:gd name="connsiteX13" fmla="*/ 101693 w 462341"/>
                <a:gd name="connsiteY13" fmla="*/ 710895 h 788699"/>
                <a:gd name="connsiteX14" fmla="*/ 85375 w 462341"/>
                <a:gd name="connsiteY14" fmla="*/ 732653 h 788699"/>
                <a:gd name="connsiteX15" fmla="*/ 69057 w 462341"/>
                <a:gd name="connsiteY15" fmla="*/ 727214 h 788699"/>
                <a:gd name="connsiteX16" fmla="*/ 60898 w 462341"/>
                <a:gd name="connsiteY16" fmla="*/ 710895 h 788699"/>
                <a:gd name="connsiteX17" fmla="*/ 58178 w 462341"/>
                <a:gd name="connsiteY17" fmla="*/ 691858 h 788699"/>
                <a:gd name="connsiteX18" fmla="*/ 60898 w 462341"/>
                <a:gd name="connsiteY18" fmla="*/ 664661 h 788699"/>
                <a:gd name="connsiteX19" fmla="*/ 60898 w 462341"/>
                <a:gd name="connsiteY19" fmla="*/ 607549 h 788699"/>
                <a:gd name="connsiteX20" fmla="*/ 63618 w 462341"/>
                <a:gd name="connsiteY20" fmla="*/ 528679 h 788699"/>
                <a:gd name="connsiteX21" fmla="*/ 69057 w 462341"/>
                <a:gd name="connsiteY21" fmla="*/ 504202 h 788699"/>
                <a:gd name="connsiteX22" fmla="*/ 74496 w 462341"/>
                <a:gd name="connsiteY22" fmla="*/ 493323 h 788699"/>
                <a:gd name="connsiteX23" fmla="*/ 82655 w 462341"/>
                <a:gd name="connsiteY23" fmla="*/ 487884 h 788699"/>
                <a:gd name="connsiteX24" fmla="*/ 90814 w 462341"/>
                <a:gd name="connsiteY24" fmla="*/ 493323 h 788699"/>
                <a:gd name="connsiteX25" fmla="*/ 98973 w 462341"/>
                <a:gd name="connsiteY25" fmla="*/ 512361 h 788699"/>
                <a:gd name="connsiteX26" fmla="*/ 101693 w 462341"/>
                <a:gd name="connsiteY26" fmla="*/ 555875 h 788699"/>
                <a:gd name="connsiteX27" fmla="*/ 101693 w 462341"/>
                <a:gd name="connsiteY27" fmla="*/ 596670 h 788699"/>
                <a:gd name="connsiteX28" fmla="*/ 109852 w 462341"/>
                <a:gd name="connsiteY28" fmla="*/ 626586 h 788699"/>
                <a:gd name="connsiteX29" fmla="*/ 128889 w 462341"/>
                <a:gd name="connsiteY29" fmla="*/ 651063 h 788699"/>
                <a:gd name="connsiteX30" fmla="*/ 153366 w 462341"/>
                <a:gd name="connsiteY30" fmla="*/ 670101 h 788699"/>
                <a:gd name="connsiteX31" fmla="*/ 196881 w 462341"/>
                <a:gd name="connsiteY31" fmla="*/ 678260 h 788699"/>
                <a:gd name="connsiteX32" fmla="*/ 221358 w 462341"/>
                <a:gd name="connsiteY32" fmla="*/ 667381 h 788699"/>
                <a:gd name="connsiteX33" fmla="*/ 253994 w 462341"/>
                <a:gd name="connsiteY33" fmla="*/ 659222 h 788699"/>
                <a:gd name="connsiteX34" fmla="*/ 275751 w 462341"/>
                <a:gd name="connsiteY34" fmla="*/ 637465 h 788699"/>
                <a:gd name="connsiteX35" fmla="*/ 281190 w 462341"/>
                <a:gd name="connsiteY35" fmla="*/ 615708 h 788699"/>
                <a:gd name="connsiteX36" fmla="*/ 278471 w 462341"/>
                <a:gd name="connsiteY36" fmla="*/ 602109 h 788699"/>
                <a:gd name="connsiteX37" fmla="*/ 262153 w 462341"/>
                <a:gd name="connsiteY37" fmla="*/ 572193 h 788699"/>
                <a:gd name="connsiteX38" fmla="*/ 245835 w 462341"/>
                <a:gd name="connsiteY38" fmla="*/ 536838 h 788699"/>
                <a:gd name="connsiteX39" fmla="*/ 196881 w 462341"/>
                <a:gd name="connsiteY39" fmla="*/ 477005 h 788699"/>
                <a:gd name="connsiteX40" fmla="*/ 145207 w 462341"/>
                <a:gd name="connsiteY40" fmla="*/ 419892 h 788699"/>
                <a:gd name="connsiteX41" fmla="*/ 93534 w 462341"/>
                <a:gd name="connsiteY41" fmla="*/ 357340 h 788699"/>
                <a:gd name="connsiteX42" fmla="*/ 66337 w 462341"/>
                <a:gd name="connsiteY42" fmla="*/ 283910 h 788699"/>
                <a:gd name="connsiteX43" fmla="*/ 58178 w 462341"/>
                <a:gd name="connsiteY43" fmla="*/ 224077 h 788699"/>
                <a:gd name="connsiteX44" fmla="*/ 82655 w 462341"/>
                <a:gd name="connsiteY44" fmla="*/ 150647 h 788699"/>
                <a:gd name="connsiteX45" fmla="*/ 137048 w 462341"/>
                <a:gd name="connsiteY45" fmla="*/ 96253 h 788699"/>
                <a:gd name="connsiteX46" fmla="*/ 196881 w 462341"/>
                <a:gd name="connsiteY46" fmla="*/ 77216 h 788699"/>
                <a:gd name="connsiteX47" fmla="*/ 232236 w 462341"/>
                <a:gd name="connsiteY47" fmla="*/ 69057 h 788699"/>
                <a:gd name="connsiteX48" fmla="*/ 262153 w 462341"/>
                <a:gd name="connsiteY48" fmla="*/ 74496 h 788699"/>
                <a:gd name="connsiteX49" fmla="*/ 294789 w 462341"/>
                <a:gd name="connsiteY49" fmla="*/ 85375 h 788699"/>
                <a:gd name="connsiteX50" fmla="*/ 327424 w 462341"/>
                <a:gd name="connsiteY50" fmla="*/ 104412 h 788699"/>
                <a:gd name="connsiteX51" fmla="*/ 332864 w 462341"/>
                <a:gd name="connsiteY51" fmla="*/ 74496 h 788699"/>
                <a:gd name="connsiteX52" fmla="*/ 338303 w 462341"/>
                <a:gd name="connsiteY52" fmla="*/ 63618 h 788699"/>
                <a:gd name="connsiteX53" fmla="*/ 349182 w 462341"/>
                <a:gd name="connsiteY53" fmla="*/ 58178 h 788699"/>
                <a:gd name="connsiteX54" fmla="*/ 357341 w 462341"/>
                <a:gd name="connsiteY54" fmla="*/ 63618 h 788699"/>
                <a:gd name="connsiteX55" fmla="*/ 365500 w 462341"/>
                <a:gd name="connsiteY55" fmla="*/ 82655 h 788699"/>
                <a:gd name="connsiteX56" fmla="*/ 368219 w 462341"/>
                <a:gd name="connsiteY56" fmla="*/ 142488 h 788699"/>
                <a:gd name="connsiteX57" fmla="*/ 368219 w 462341"/>
                <a:gd name="connsiteY57" fmla="*/ 188722 h 788699"/>
                <a:gd name="connsiteX58" fmla="*/ 370939 w 462341"/>
                <a:gd name="connsiteY58" fmla="*/ 245834 h 788699"/>
                <a:gd name="connsiteX59" fmla="*/ 354621 w 462341"/>
                <a:gd name="connsiteY59" fmla="*/ 286629 h 788699"/>
                <a:gd name="connsiteX60" fmla="*/ 338303 w 462341"/>
                <a:gd name="connsiteY60" fmla="*/ 281190 h 788699"/>
                <a:gd name="connsiteX61" fmla="*/ 330144 w 462341"/>
                <a:gd name="connsiteY61" fmla="*/ 264872 h 788699"/>
                <a:gd name="connsiteX62" fmla="*/ 327424 w 462341"/>
                <a:gd name="connsiteY62" fmla="*/ 248554 h 788699"/>
                <a:gd name="connsiteX63" fmla="*/ 330144 w 462341"/>
                <a:gd name="connsiteY63" fmla="*/ 221357 h 788699"/>
                <a:gd name="connsiteX64" fmla="*/ 330144 w 462341"/>
                <a:gd name="connsiteY64" fmla="*/ 188722 h 788699"/>
                <a:gd name="connsiteX65" fmla="*/ 327424 w 462341"/>
                <a:gd name="connsiteY65" fmla="*/ 164245 h 788699"/>
                <a:gd name="connsiteX66" fmla="*/ 311107 w 462341"/>
                <a:gd name="connsiteY66" fmla="*/ 134329 h 788699"/>
                <a:gd name="connsiteX67" fmla="*/ 283910 w 462341"/>
                <a:gd name="connsiteY67" fmla="*/ 118011 h 788699"/>
                <a:gd name="connsiteX68" fmla="*/ 251274 w 462341"/>
                <a:gd name="connsiteY68" fmla="*/ 112571 h 788699"/>
                <a:gd name="connsiteX69" fmla="*/ 215918 w 462341"/>
                <a:gd name="connsiteY69" fmla="*/ 123450 h 788699"/>
                <a:gd name="connsiteX70" fmla="*/ 202320 w 462341"/>
                <a:gd name="connsiteY70" fmla="*/ 147927 h 788699"/>
                <a:gd name="connsiteX71" fmla="*/ 188722 w 462341"/>
                <a:gd name="connsiteY71" fmla="*/ 180563 h 788699"/>
                <a:gd name="connsiteX72" fmla="*/ 183283 w 462341"/>
                <a:gd name="connsiteY72" fmla="*/ 210479 h 788699"/>
                <a:gd name="connsiteX73" fmla="*/ 188722 w 462341"/>
                <a:gd name="connsiteY73" fmla="*/ 226797 h 788699"/>
                <a:gd name="connsiteX74" fmla="*/ 188722 w 462341"/>
                <a:gd name="connsiteY74" fmla="*/ 248554 h 788699"/>
                <a:gd name="connsiteX75" fmla="*/ 210479 w 462341"/>
                <a:gd name="connsiteY75" fmla="*/ 273031 h 788699"/>
                <a:gd name="connsiteX76" fmla="*/ 226797 w 462341"/>
                <a:gd name="connsiteY76" fmla="*/ 300228 h 788699"/>
                <a:gd name="connsiteX77" fmla="*/ 256713 w 462341"/>
                <a:gd name="connsiteY77" fmla="*/ 332864 h 788699"/>
                <a:gd name="connsiteX78" fmla="*/ 275751 w 462341"/>
                <a:gd name="connsiteY78" fmla="*/ 351901 h 788699"/>
                <a:gd name="connsiteX79" fmla="*/ 324705 w 462341"/>
                <a:gd name="connsiteY79" fmla="*/ 400855 h 788699"/>
                <a:gd name="connsiteX80" fmla="*/ 343742 w 462341"/>
                <a:gd name="connsiteY80" fmla="*/ 428051 h 788699"/>
                <a:gd name="connsiteX81" fmla="*/ 351901 w 462341"/>
                <a:gd name="connsiteY81" fmla="*/ 433491 h 788699"/>
                <a:gd name="connsiteX82" fmla="*/ 360060 w 462341"/>
                <a:gd name="connsiteY82" fmla="*/ 447089 h 788699"/>
                <a:gd name="connsiteX83" fmla="*/ 384537 w 462341"/>
                <a:gd name="connsiteY83" fmla="*/ 474286 h 788699"/>
                <a:gd name="connsiteX84" fmla="*/ 395416 w 462341"/>
                <a:gd name="connsiteY84" fmla="*/ 506921 h 788699"/>
                <a:gd name="connsiteX85" fmla="*/ 406295 w 462341"/>
                <a:gd name="connsiteY85" fmla="*/ 536838 h 788699"/>
                <a:gd name="connsiteX86" fmla="*/ 409014 w 462341"/>
                <a:gd name="connsiteY86" fmla="*/ 547716 h 788699"/>
                <a:gd name="connsiteX87" fmla="*/ 406295 w 462341"/>
                <a:gd name="connsiteY87" fmla="*/ 569473 h 788699"/>
                <a:gd name="connsiteX88" fmla="*/ 403575 w 462341"/>
                <a:gd name="connsiteY88" fmla="*/ 583072 h 788699"/>
                <a:gd name="connsiteX89" fmla="*/ 403575 w 462341"/>
                <a:gd name="connsiteY89" fmla="*/ 583072 h 78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2341" h="788699">
                  <a:moveTo>
                    <a:pt x="403575" y="583072"/>
                  </a:moveTo>
                  <a:cubicBezTo>
                    <a:pt x="403575" y="588511"/>
                    <a:pt x="406295" y="591231"/>
                    <a:pt x="406295" y="596670"/>
                  </a:cubicBezTo>
                  <a:cubicBezTo>
                    <a:pt x="406295" y="602109"/>
                    <a:pt x="403575" y="604829"/>
                    <a:pt x="400855" y="610268"/>
                  </a:cubicBezTo>
                  <a:cubicBezTo>
                    <a:pt x="398136" y="615708"/>
                    <a:pt x="392696" y="621147"/>
                    <a:pt x="389977" y="626586"/>
                  </a:cubicBezTo>
                  <a:cubicBezTo>
                    <a:pt x="381818" y="645624"/>
                    <a:pt x="368219" y="661942"/>
                    <a:pt x="354621" y="675540"/>
                  </a:cubicBezTo>
                  <a:cubicBezTo>
                    <a:pt x="346462" y="683699"/>
                    <a:pt x="338303" y="686419"/>
                    <a:pt x="327424" y="691858"/>
                  </a:cubicBezTo>
                  <a:cubicBezTo>
                    <a:pt x="316546" y="700017"/>
                    <a:pt x="302948" y="708176"/>
                    <a:pt x="292069" y="713615"/>
                  </a:cubicBezTo>
                  <a:cubicBezTo>
                    <a:pt x="281190" y="719054"/>
                    <a:pt x="264872" y="724494"/>
                    <a:pt x="251274" y="724494"/>
                  </a:cubicBezTo>
                  <a:cubicBezTo>
                    <a:pt x="240395" y="724494"/>
                    <a:pt x="229517" y="721774"/>
                    <a:pt x="221358" y="721774"/>
                  </a:cubicBezTo>
                  <a:cubicBezTo>
                    <a:pt x="213199" y="721774"/>
                    <a:pt x="202320" y="721774"/>
                    <a:pt x="191442" y="721774"/>
                  </a:cubicBezTo>
                  <a:cubicBezTo>
                    <a:pt x="172404" y="721774"/>
                    <a:pt x="172404" y="721774"/>
                    <a:pt x="153366" y="713615"/>
                  </a:cubicBezTo>
                  <a:cubicBezTo>
                    <a:pt x="134329" y="708176"/>
                    <a:pt x="118011" y="691858"/>
                    <a:pt x="104412" y="675540"/>
                  </a:cubicBezTo>
                  <a:cubicBezTo>
                    <a:pt x="104412" y="678260"/>
                    <a:pt x="104412" y="680979"/>
                    <a:pt x="104412" y="689138"/>
                  </a:cubicBezTo>
                  <a:cubicBezTo>
                    <a:pt x="104412" y="694578"/>
                    <a:pt x="104412" y="702737"/>
                    <a:pt x="101693" y="710895"/>
                  </a:cubicBezTo>
                  <a:cubicBezTo>
                    <a:pt x="101693" y="721774"/>
                    <a:pt x="96253" y="732653"/>
                    <a:pt x="85375" y="732653"/>
                  </a:cubicBezTo>
                  <a:cubicBezTo>
                    <a:pt x="77216" y="732653"/>
                    <a:pt x="74496" y="729933"/>
                    <a:pt x="69057" y="727214"/>
                  </a:cubicBezTo>
                  <a:cubicBezTo>
                    <a:pt x="63618" y="724494"/>
                    <a:pt x="60898" y="716335"/>
                    <a:pt x="60898" y="710895"/>
                  </a:cubicBezTo>
                  <a:cubicBezTo>
                    <a:pt x="58178" y="702737"/>
                    <a:pt x="58178" y="697297"/>
                    <a:pt x="58178" y="691858"/>
                  </a:cubicBezTo>
                  <a:cubicBezTo>
                    <a:pt x="58178" y="683699"/>
                    <a:pt x="60898" y="678260"/>
                    <a:pt x="60898" y="664661"/>
                  </a:cubicBezTo>
                  <a:cubicBezTo>
                    <a:pt x="60898" y="656502"/>
                    <a:pt x="60898" y="632026"/>
                    <a:pt x="60898" y="607549"/>
                  </a:cubicBezTo>
                  <a:cubicBezTo>
                    <a:pt x="60898" y="574913"/>
                    <a:pt x="60898" y="542277"/>
                    <a:pt x="63618" y="528679"/>
                  </a:cubicBezTo>
                  <a:cubicBezTo>
                    <a:pt x="63618" y="520520"/>
                    <a:pt x="63618" y="509641"/>
                    <a:pt x="69057" y="504202"/>
                  </a:cubicBezTo>
                  <a:cubicBezTo>
                    <a:pt x="71777" y="501482"/>
                    <a:pt x="71777" y="498762"/>
                    <a:pt x="74496" y="493323"/>
                  </a:cubicBezTo>
                  <a:cubicBezTo>
                    <a:pt x="77216" y="490603"/>
                    <a:pt x="79936" y="487884"/>
                    <a:pt x="82655" y="487884"/>
                  </a:cubicBezTo>
                  <a:cubicBezTo>
                    <a:pt x="85375" y="487884"/>
                    <a:pt x="90814" y="490603"/>
                    <a:pt x="90814" y="493323"/>
                  </a:cubicBezTo>
                  <a:cubicBezTo>
                    <a:pt x="93534" y="498762"/>
                    <a:pt x="98973" y="506921"/>
                    <a:pt x="98973" y="512361"/>
                  </a:cubicBezTo>
                  <a:cubicBezTo>
                    <a:pt x="98973" y="520520"/>
                    <a:pt x="101693" y="536838"/>
                    <a:pt x="101693" y="555875"/>
                  </a:cubicBezTo>
                  <a:cubicBezTo>
                    <a:pt x="101693" y="569473"/>
                    <a:pt x="101693" y="583072"/>
                    <a:pt x="101693" y="596670"/>
                  </a:cubicBezTo>
                  <a:cubicBezTo>
                    <a:pt x="101693" y="607549"/>
                    <a:pt x="104412" y="618427"/>
                    <a:pt x="109852" y="626586"/>
                  </a:cubicBezTo>
                  <a:cubicBezTo>
                    <a:pt x="115291" y="637465"/>
                    <a:pt x="123450" y="642904"/>
                    <a:pt x="128889" y="651063"/>
                  </a:cubicBezTo>
                  <a:cubicBezTo>
                    <a:pt x="137048" y="661942"/>
                    <a:pt x="139768" y="667381"/>
                    <a:pt x="153366" y="670101"/>
                  </a:cubicBezTo>
                  <a:cubicBezTo>
                    <a:pt x="161525" y="670101"/>
                    <a:pt x="183283" y="678260"/>
                    <a:pt x="196881" y="678260"/>
                  </a:cubicBezTo>
                  <a:cubicBezTo>
                    <a:pt x="207759" y="678260"/>
                    <a:pt x="210479" y="672820"/>
                    <a:pt x="221358" y="667381"/>
                  </a:cubicBezTo>
                  <a:cubicBezTo>
                    <a:pt x="232236" y="661942"/>
                    <a:pt x="245835" y="664661"/>
                    <a:pt x="253994" y="659222"/>
                  </a:cubicBezTo>
                  <a:cubicBezTo>
                    <a:pt x="262153" y="653783"/>
                    <a:pt x="273031" y="645624"/>
                    <a:pt x="275751" y="637465"/>
                  </a:cubicBezTo>
                  <a:cubicBezTo>
                    <a:pt x="281190" y="629306"/>
                    <a:pt x="281190" y="621147"/>
                    <a:pt x="281190" y="615708"/>
                  </a:cubicBezTo>
                  <a:cubicBezTo>
                    <a:pt x="281190" y="610268"/>
                    <a:pt x="281190" y="607549"/>
                    <a:pt x="278471" y="602109"/>
                  </a:cubicBezTo>
                  <a:cubicBezTo>
                    <a:pt x="275751" y="591231"/>
                    <a:pt x="267592" y="583072"/>
                    <a:pt x="262153" y="572193"/>
                  </a:cubicBezTo>
                  <a:cubicBezTo>
                    <a:pt x="256713" y="561314"/>
                    <a:pt x="253994" y="547716"/>
                    <a:pt x="245835" y="536838"/>
                  </a:cubicBezTo>
                  <a:cubicBezTo>
                    <a:pt x="232236" y="515080"/>
                    <a:pt x="213199" y="498762"/>
                    <a:pt x="196881" y="477005"/>
                  </a:cubicBezTo>
                  <a:cubicBezTo>
                    <a:pt x="180563" y="457968"/>
                    <a:pt x="164245" y="438930"/>
                    <a:pt x="145207" y="419892"/>
                  </a:cubicBezTo>
                  <a:cubicBezTo>
                    <a:pt x="126170" y="400855"/>
                    <a:pt x="109852" y="379098"/>
                    <a:pt x="93534" y="357340"/>
                  </a:cubicBezTo>
                  <a:cubicBezTo>
                    <a:pt x="77216" y="335583"/>
                    <a:pt x="71777" y="308387"/>
                    <a:pt x="66337" y="283910"/>
                  </a:cubicBezTo>
                  <a:cubicBezTo>
                    <a:pt x="63618" y="267592"/>
                    <a:pt x="58178" y="245834"/>
                    <a:pt x="58178" y="224077"/>
                  </a:cubicBezTo>
                  <a:cubicBezTo>
                    <a:pt x="58178" y="194161"/>
                    <a:pt x="69057" y="175123"/>
                    <a:pt x="82655" y="150647"/>
                  </a:cubicBezTo>
                  <a:cubicBezTo>
                    <a:pt x="96253" y="128889"/>
                    <a:pt x="115291" y="109852"/>
                    <a:pt x="137048" y="96253"/>
                  </a:cubicBezTo>
                  <a:cubicBezTo>
                    <a:pt x="158806" y="82655"/>
                    <a:pt x="172404" y="79936"/>
                    <a:pt x="196881" y="77216"/>
                  </a:cubicBezTo>
                  <a:cubicBezTo>
                    <a:pt x="210479" y="77216"/>
                    <a:pt x="215918" y="69057"/>
                    <a:pt x="232236" y="69057"/>
                  </a:cubicBezTo>
                  <a:cubicBezTo>
                    <a:pt x="243115" y="69057"/>
                    <a:pt x="251274" y="71776"/>
                    <a:pt x="262153" y="74496"/>
                  </a:cubicBezTo>
                  <a:cubicBezTo>
                    <a:pt x="273031" y="77216"/>
                    <a:pt x="283910" y="82655"/>
                    <a:pt x="294789" y="85375"/>
                  </a:cubicBezTo>
                  <a:cubicBezTo>
                    <a:pt x="308387" y="90814"/>
                    <a:pt x="319265" y="96253"/>
                    <a:pt x="327424" y="104412"/>
                  </a:cubicBezTo>
                  <a:cubicBezTo>
                    <a:pt x="327424" y="90814"/>
                    <a:pt x="327424" y="79936"/>
                    <a:pt x="332864" y="74496"/>
                  </a:cubicBezTo>
                  <a:cubicBezTo>
                    <a:pt x="335583" y="71776"/>
                    <a:pt x="335583" y="69057"/>
                    <a:pt x="338303" y="63618"/>
                  </a:cubicBezTo>
                  <a:cubicBezTo>
                    <a:pt x="341023" y="60898"/>
                    <a:pt x="346462" y="58178"/>
                    <a:pt x="349182" y="58178"/>
                  </a:cubicBezTo>
                  <a:cubicBezTo>
                    <a:pt x="351901" y="58178"/>
                    <a:pt x="357341" y="60898"/>
                    <a:pt x="357341" y="63618"/>
                  </a:cubicBezTo>
                  <a:cubicBezTo>
                    <a:pt x="360060" y="69057"/>
                    <a:pt x="365500" y="77216"/>
                    <a:pt x="365500" y="82655"/>
                  </a:cubicBezTo>
                  <a:cubicBezTo>
                    <a:pt x="365500" y="90814"/>
                    <a:pt x="368219" y="123450"/>
                    <a:pt x="368219" y="142488"/>
                  </a:cubicBezTo>
                  <a:cubicBezTo>
                    <a:pt x="368219" y="158806"/>
                    <a:pt x="368219" y="177843"/>
                    <a:pt x="368219" y="188722"/>
                  </a:cubicBezTo>
                  <a:cubicBezTo>
                    <a:pt x="368219" y="213199"/>
                    <a:pt x="370939" y="224077"/>
                    <a:pt x="370939" y="245834"/>
                  </a:cubicBezTo>
                  <a:cubicBezTo>
                    <a:pt x="370939" y="256713"/>
                    <a:pt x="370939" y="286629"/>
                    <a:pt x="354621" y="286629"/>
                  </a:cubicBezTo>
                  <a:cubicBezTo>
                    <a:pt x="346462" y="286629"/>
                    <a:pt x="343742" y="283910"/>
                    <a:pt x="338303" y="281190"/>
                  </a:cubicBezTo>
                  <a:cubicBezTo>
                    <a:pt x="332864" y="278470"/>
                    <a:pt x="330144" y="270311"/>
                    <a:pt x="330144" y="264872"/>
                  </a:cubicBezTo>
                  <a:cubicBezTo>
                    <a:pt x="327424" y="256713"/>
                    <a:pt x="327424" y="251274"/>
                    <a:pt x="327424" y="248554"/>
                  </a:cubicBezTo>
                  <a:cubicBezTo>
                    <a:pt x="327424" y="240395"/>
                    <a:pt x="330144" y="234956"/>
                    <a:pt x="330144" y="221357"/>
                  </a:cubicBezTo>
                  <a:cubicBezTo>
                    <a:pt x="330144" y="213199"/>
                    <a:pt x="330144" y="202320"/>
                    <a:pt x="330144" y="188722"/>
                  </a:cubicBezTo>
                  <a:cubicBezTo>
                    <a:pt x="330144" y="180563"/>
                    <a:pt x="327424" y="172404"/>
                    <a:pt x="327424" y="164245"/>
                  </a:cubicBezTo>
                  <a:cubicBezTo>
                    <a:pt x="324705" y="153366"/>
                    <a:pt x="319265" y="142488"/>
                    <a:pt x="311107" y="134329"/>
                  </a:cubicBezTo>
                  <a:cubicBezTo>
                    <a:pt x="302948" y="126170"/>
                    <a:pt x="294789" y="120730"/>
                    <a:pt x="283910" y="118011"/>
                  </a:cubicBezTo>
                  <a:cubicBezTo>
                    <a:pt x="275751" y="115291"/>
                    <a:pt x="262153" y="112571"/>
                    <a:pt x="251274" y="112571"/>
                  </a:cubicBezTo>
                  <a:cubicBezTo>
                    <a:pt x="237676" y="112571"/>
                    <a:pt x="224077" y="115291"/>
                    <a:pt x="215918" y="123450"/>
                  </a:cubicBezTo>
                  <a:cubicBezTo>
                    <a:pt x="207759" y="128889"/>
                    <a:pt x="205040" y="139768"/>
                    <a:pt x="202320" y="147927"/>
                  </a:cubicBezTo>
                  <a:cubicBezTo>
                    <a:pt x="196881" y="158806"/>
                    <a:pt x="191442" y="166964"/>
                    <a:pt x="188722" y="180563"/>
                  </a:cubicBezTo>
                  <a:cubicBezTo>
                    <a:pt x="186002" y="191441"/>
                    <a:pt x="183283" y="199600"/>
                    <a:pt x="183283" y="210479"/>
                  </a:cubicBezTo>
                  <a:cubicBezTo>
                    <a:pt x="183283" y="215918"/>
                    <a:pt x="186002" y="221357"/>
                    <a:pt x="188722" y="226797"/>
                  </a:cubicBezTo>
                  <a:cubicBezTo>
                    <a:pt x="191442" y="234956"/>
                    <a:pt x="188722" y="243115"/>
                    <a:pt x="188722" y="248554"/>
                  </a:cubicBezTo>
                  <a:cubicBezTo>
                    <a:pt x="191442" y="259433"/>
                    <a:pt x="202320" y="264872"/>
                    <a:pt x="210479" y="273031"/>
                  </a:cubicBezTo>
                  <a:cubicBezTo>
                    <a:pt x="218638" y="281190"/>
                    <a:pt x="221358" y="292069"/>
                    <a:pt x="226797" y="300228"/>
                  </a:cubicBezTo>
                  <a:cubicBezTo>
                    <a:pt x="234956" y="311106"/>
                    <a:pt x="245835" y="321985"/>
                    <a:pt x="256713" y="332864"/>
                  </a:cubicBezTo>
                  <a:cubicBezTo>
                    <a:pt x="259433" y="338303"/>
                    <a:pt x="267592" y="343742"/>
                    <a:pt x="275751" y="351901"/>
                  </a:cubicBezTo>
                  <a:cubicBezTo>
                    <a:pt x="292069" y="368219"/>
                    <a:pt x="311107" y="384537"/>
                    <a:pt x="324705" y="400855"/>
                  </a:cubicBezTo>
                  <a:cubicBezTo>
                    <a:pt x="332864" y="409014"/>
                    <a:pt x="335583" y="419892"/>
                    <a:pt x="343742" y="428051"/>
                  </a:cubicBezTo>
                  <a:cubicBezTo>
                    <a:pt x="346462" y="430771"/>
                    <a:pt x="349182" y="430771"/>
                    <a:pt x="351901" y="433491"/>
                  </a:cubicBezTo>
                  <a:cubicBezTo>
                    <a:pt x="354621" y="436210"/>
                    <a:pt x="357341" y="441650"/>
                    <a:pt x="360060" y="447089"/>
                  </a:cubicBezTo>
                  <a:cubicBezTo>
                    <a:pt x="368219" y="455248"/>
                    <a:pt x="376378" y="463407"/>
                    <a:pt x="384537" y="474286"/>
                  </a:cubicBezTo>
                  <a:cubicBezTo>
                    <a:pt x="389977" y="482445"/>
                    <a:pt x="392696" y="496043"/>
                    <a:pt x="395416" y="506921"/>
                  </a:cubicBezTo>
                  <a:cubicBezTo>
                    <a:pt x="400855" y="517800"/>
                    <a:pt x="400855" y="528679"/>
                    <a:pt x="406295" y="536838"/>
                  </a:cubicBezTo>
                  <a:cubicBezTo>
                    <a:pt x="409014" y="539557"/>
                    <a:pt x="409014" y="544997"/>
                    <a:pt x="409014" y="547716"/>
                  </a:cubicBezTo>
                  <a:cubicBezTo>
                    <a:pt x="409014" y="555875"/>
                    <a:pt x="406295" y="561314"/>
                    <a:pt x="406295" y="569473"/>
                  </a:cubicBezTo>
                  <a:cubicBezTo>
                    <a:pt x="406295" y="574913"/>
                    <a:pt x="403575" y="577632"/>
                    <a:pt x="403575" y="583072"/>
                  </a:cubicBezTo>
                  <a:lnTo>
                    <a:pt x="403575" y="583072"/>
                  </a:lnTo>
                  <a:close/>
                </a:path>
              </a:pathLst>
            </a:custGeom>
            <a:grpFill/>
            <a:ln w="27168" cap="flat">
              <a:noFill/>
              <a:prstDash val="solid"/>
              <a:miter/>
            </a:ln>
          </p:spPr>
          <p:txBody>
            <a:bodyPr rtlCol="0" anchor="ctr"/>
            <a:lstStyle/>
            <a:p>
              <a:endParaRPr/>
            </a:p>
          </p:txBody>
        </p:sp>
        <p:sp>
          <p:nvSpPr>
            <p:cNvPr id="33" name="Freeform: Shape 32">
              <a:extLst>
                <a:ext uri="{FF2B5EF4-FFF2-40B4-BE49-F238E27FC236}">
                  <a16:creationId xmlns:a16="http://schemas.microsoft.com/office/drawing/2014/main" id="{F8338E1C-6445-4350-AB97-162B440CB474}"/>
                </a:ext>
              </a:extLst>
            </p:cNvPr>
            <p:cNvSpPr/>
            <p:nvPr/>
          </p:nvSpPr>
          <p:spPr bwMode="black">
            <a:xfrm>
              <a:off x="2456032" y="4192158"/>
              <a:ext cx="571128" cy="761503"/>
            </a:xfrm>
            <a:custGeom>
              <a:avLst/>
              <a:gdLst>
                <a:gd name="connsiteX0" fmla="*/ 512361 w 571128"/>
                <a:gd name="connsiteY0" fmla="*/ 79936 h 761503"/>
                <a:gd name="connsiteX1" fmla="*/ 539558 w 571128"/>
                <a:gd name="connsiteY1" fmla="*/ 96253 h 761503"/>
                <a:gd name="connsiteX2" fmla="*/ 534118 w 571128"/>
                <a:gd name="connsiteY2" fmla="*/ 112571 h 761503"/>
                <a:gd name="connsiteX3" fmla="*/ 523240 w 571128"/>
                <a:gd name="connsiteY3" fmla="*/ 120730 h 761503"/>
                <a:gd name="connsiteX4" fmla="*/ 506922 w 571128"/>
                <a:gd name="connsiteY4" fmla="*/ 123450 h 761503"/>
                <a:gd name="connsiteX5" fmla="*/ 477006 w 571128"/>
                <a:gd name="connsiteY5" fmla="*/ 123450 h 761503"/>
                <a:gd name="connsiteX6" fmla="*/ 479725 w 571128"/>
                <a:gd name="connsiteY6" fmla="*/ 145207 h 761503"/>
                <a:gd name="connsiteX7" fmla="*/ 477006 w 571128"/>
                <a:gd name="connsiteY7" fmla="*/ 180563 h 761503"/>
                <a:gd name="connsiteX8" fmla="*/ 482445 w 571128"/>
                <a:gd name="connsiteY8" fmla="*/ 232236 h 761503"/>
                <a:gd name="connsiteX9" fmla="*/ 485165 w 571128"/>
                <a:gd name="connsiteY9" fmla="*/ 283910 h 761503"/>
                <a:gd name="connsiteX10" fmla="*/ 485165 w 571128"/>
                <a:gd name="connsiteY10" fmla="*/ 327424 h 761503"/>
                <a:gd name="connsiteX11" fmla="*/ 487884 w 571128"/>
                <a:gd name="connsiteY11" fmla="*/ 373658 h 761503"/>
                <a:gd name="connsiteX12" fmla="*/ 485165 w 571128"/>
                <a:gd name="connsiteY12" fmla="*/ 419892 h 761503"/>
                <a:gd name="connsiteX13" fmla="*/ 485165 w 571128"/>
                <a:gd name="connsiteY13" fmla="*/ 463407 h 761503"/>
                <a:gd name="connsiteX14" fmla="*/ 482445 w 571128"/>
                <a:gd name="connsiteY14" fmla="*/ 515080 h 761503"/>
                <a:gd name="connsiteX15" fmla="*/ 482445 w 571128"/>
                <a:gd name="connsiteY15" fmla="*/ 558595 h 761503"/>
                <a:gd name="connsiteX16" fmla="*/ 479725 w 571128"/>
                <a:gd name="connsiteY16" fmla="*/ 602109 h 761503"/>
                <a:gd name="connsiteX17" fmla="*/ 485165 w 571128"/>
                <a:gd name="connsiteY17" fmla="*/ 648343 h 761503"/>
                <a:gd name="connsiteX18" fmla="*/ 474286 w 571128"/>
                <a:gd name="connsiteY18" fmla="*/ 675540 h 761503"/>
                <a:gd name="connsiteX19" fmla="*/ 428052 w 571128"/>
                <a:gd name="connsiteY19" fmla="*/ 691858 h 761503"/>
                <a:gd name="connsiteX20" fmla="*/ 387257 w 571128"/>
                <a:gd name="connsiteY20" fmla="*/ 683699 h 761503"/>
                <a:gd name="connsiteX21" fmla="*/ 351901 w 571128"/>
                <a:gd name="connsiteY21" fmla="*/ 664661 h 761503"/>
                <a:gd name="connsiteX22" fmla="*/ 305667 w 571128"/>
                <a:gd name="connsiteY22" fmla="*/ 596670 h 761503"/>
                <a:gd name="connsiteX23" fmla="*/ 270312 w 571128"/>
                <a:gd name="connsiteY23" fmla="*/ 509641 h 761503"/>
                <a:gd name="connsiteX24" fmla="*/ 251274 w 571128"/>
                <a:gd name="connsiteY24" fmla="*/ 460687 h 761503"/>
                <a:gd name="connsiteX25" fmla="*/ 224077 w 571128"/>
                <a:gd name="connsiteY25" fmla="*/ 381817 h 761503"/>
                <a:gd name="connsiteX26" fmla="*/ 207759 w 571128"/>
                <a:gd name="connsiteY26" fmla="*/ 330144 h 761503"/>
                <a:gd name="connsiteX27" fmla="*/ 191442 w 571128"/>
                <a:gd name="connsiteY27" fmla="*/ 286629 h 761503"/>
                <a:gd name="connsiteX28" fmla="*/ 183283 w 571128"/>
                <a:gd name="connsiteY28" fmla="*/ 278470 h 761503"/>
                <a:gd name="connsiteX29" fmla="*/ 180563 w 571128"/>
                <a:gd name="connsiteY29" fmla="*/ 292069 h 761503"/>
                <a:gd name="connsiteX30" fmla="*/ 180563 w 571128"/>
                <a:gd name="connsiteY30" fmla="*/ 305667 h 761503"/>
                <a:gd name="connsiteX31" fmla="*/ 183283 w 571128"/>
                <a:gd name="connsiteY31" fmla="*/ 354621 h 761503"/>
                <a:gd name="connsiteX32" fmla="*/ 188722 w 571128"/>
                <a:gd name="connsiteY32" fmla="*/ 449809 h 761503"/>
                <a:gd name="connsiteX33" fmla="*/ 188722 w 571128"/>
                <a:gd name="connsiteY33" fmla="*/ 479725 h 761503"/>
                <a:gd name="connsiteX34" fmla="*/ 188722 w 571128"/>
                <a:gd name="connsiteY34" fmla="*/ 542277 h 761503"/>
                <a:gd name="connsiteX35" fmla="*/ 186002 w 571128"/>
                <a:gd name="connsiteY35" fmla="*/ 615708 h 761503"/>
                <a:gd name="connsiteX36" fmla="*/ 186002 w 571128"/>
                <a:gd name="connsiteY36" fmla="*/ 637465 h 761503"/>
                <a:gd name="connsiteX37" fmla="*/ 183283 w 571128"/>
                <a:gd name="connsiteY37" fmla="*/ 664661 h 761503"/>
                <a:gd name="connsiteX38" fmla="*/ 226797 w 571128"/>
                <a:gd name="connsiteY38" fmla="*/ 664661 h 761503"/>
                <a:gd name="connsiteX39" fmla="*/ 253994 w 571128"/>
                <a:gd name="connsiteY39" fmla="*/ 680979 h 761503"/>
                <a:gd name="connsiteX40" fmla="*/ 248554 w 571128"/>
                <a:gd name="connsiteY40" fmla="*/ 697297 h 761503"/>
                <a:gd name="connsiteX41" fmla="*/ 234956 w 571128"/>
                <a:gd name="connsiteY41" fmla="*/ 705456 h 761503"/>
                <a:gd name="connsiteX42" fmla="*/ 218638 w 571128"/>
                <a:gd name="connsiteY42" fmla="*/ 708176 h 761503"/>
                <a:gd name="connsiteX43" fmla="*/ 183283 w 571128"/>
                <a:gd name="connsiteY43" fmla="*/ 708176 h 761503"/>
                <a:gd name="connsiteX44" fmla="*/ 150647 w 571128"/>
                <a:gd name="connsiteY44" fmla="*/ 708176 h 761503"/>
                <a:gd name="connsiteX45" fmla="*/ 107132 w 571128"/>
                <a:gd name="connsiteY45" fmla="*/ 708176 h 761503"/>
                <a:gd name="connsiteX46" fmla="*/ 88094 w 571128"/>
                <a:gd name="connsiteY46" fmla="*/ 708176 h 761503"/>
                <a:gd name="connsiteX47" fmla="*/ 69057 w 571128"/>
                <a:gd name="connsiteY47" fmla="*/ 702737 h 761503"/>
                <a:gd name="connsiteX48" fmla="*/ 58178 w 571128"/>
                <a:gd name="connsiteY48" fmla="*/ 686419 h 761503"/>
                <a:gd name="connsiteX49" fmla="*/ 60898 w 571128"/>
                <a:gd name="connsiteY49" fmla="*/ 678260 h 761503"/>
                <a:gd name="connsiteX50" fmla="*/ 77216 w 571128"/>
                <a:gd name="connsiteY50" fmla="*/ 670101 h 761503"/>
                <a:gd name="connsiteX51" fmla="*/ 120730 w 571128"/>
                <a:gd name="connsiteY51" fmla="*/ 664661 h 761503"/>
                <a:gd name="connsiteX52" fmla="*/ 131609 w 571128"/>
                <a:gd name="connsiteY52" fmla="*/ 664661 h 761503"/>
                <a:gd name="connsiteX53" fmla="*/ 134329 w 571128"/>
                <a:gd name="connsiteY53" fmla="*/ 539557 h 761503"/>
                <a:gd name="connsiteX54" fmla="*/ 134329 w 571128"/>
                <a:gd name="connsiteY54" fmla="*/ 504202 h 761503"/>
                <a:gd name="connsiteX55" fmla="*/ 131609 w 571128"/>
                <a:gd name="connsiteY55" fmla="*/ 376378 h 761503"/>
                <a:gd name="connsiteX56" fmla="*/ 131609 w 571128"/>
                <a:gd name="connsiteY56" fmla="*/ 302947 h 761503"/>
                <a:gd name="connsiteX57" fmla="*/ 134329 w 571128"/>
                <a:gd name="connsiteY57" fmla="*/ 221357 h 761503"/>
                <a:gd name="connsiteX58" fmla="*/ 137048 w 571128"/>
                <a:gd name="connsiteY58" fmla="*/ 123450 h 761503"/>
                <a:gd name="connsiteX59" fmla="*/ 107132 w 571128"/>
                <a:gd name="connsiteY59" fmla="*/ 123450 h 761503"/>
                <a:gd name="connsiteX60" fmla="*/ 88094 w 571128"/>
                <a:gd name="connsiteY60" fmla="*/ 123450 h 761503"/>
                <a:gd name="connsiteX61" fmla="*/ 69057 w 571128"/>
                <a:gd name="connsiteY61" fmla="*/ 118011 h 761503"/>
                <a:gd name="connsiteX62" fmla="*/ 58178 w 571128"/>
                <a:gd name="connsiteY62" fmla="*/ 101693 h 761503"/>
                <a:gd name="connsiteX63" fmla="*/ 60898 w 571128"/>
                <a:gd name="connsiteY63" fmla="*/ 93534 h 761503"/>
                <a:gd name="connsiteX64" fmla="*/ 77216 w 571128"/>
                <a:gd name="connsiteY64" fmla="*/ 85375 h 761503"/>
                <a:gd name="connsiteX65" fmla="*/ 131609 w 571128"/>
                <a:gd name="connsiteY65" fmla="*/ 79936 h 761503"/>
                <a:gd name="connsiteX66" fmla="*/ 161525 w 571128"/>
                <a:gd name="connsiteY66" fmla="*/ 79936 h 761503"/>
                <a:gd name="connsiteX67" fmla="*/ 177843 w 571128"/>
                <a:gd name="connsiteY67" fmla="*/ 66337 h 761503"/>
                <a:gd name="connsiteX68" fmla="*/ 202320 w 571128"/>
                <a:gd name="connsiteY68" fmla="*/ 58178 h 761503"/>
                <a:gd name="connsiteX69" fmla="*/ 234956 w 571128"/>
                <a:gd name="connsiteY69" fmla="*/ 77216 h 761503"/>
                <a:gd name="connsiteX70" fmla="*/ 251274 w 571128"/>
                <a:gd name="connsiteY70" fmla="*/ 107132 h 761503"/>
                <a:gd name="connsiteX71" fmla="*/ 267592 w 571128"/>
                <a:gd name="connsiteY71" fmla="*/ 147927 h 761503"/>
                <a:gd name="connsiteX72" fmla="*/ 281190 w 571128"/>
                <a:gd name="connsiteY72" fmla="*/ 183282 h 761503"/>
                <a:gd name="connsiteX73" fmla="*/ 297508 w 571128"/>
                <a:gd name="connsiteY73" fmla="*/ 224077 h 761503"/>
                <a:gd name="connsiteX74" fmla="*/ 308387 w 571128"/>
                <a:gd name="connsiteY74" fmla="*/ 264872 h 761503"/>
                <a:gd name="connsiteX75" fmla="*/ 319265 w 571128"/>
                <a:gd name="connsiteY75" fmla="*/ 300228 h 761503"/>
                <a:gd name="connsiteX76" fmla="*/ 351901 w 571128"/>
                <a:gd name="connsiteY76" fmla="*/ 379098 h 761503"/>
                <a:gd name="connsiteX77" fmla="*/ 365500 w 571128"/>
                <a:gd name="connsiteY77" fmla="*/ 417173 h 761503"/>
                <a:gd name="connsiteX78" fmla="*/ 379098 w 571128"/>
                <a:gd name="connsiteY78" fmla="*/ 457968 h 761503"/>
                <a:gd name="connsiteX79" fmla="*/ 395416 w 571128"/>
                <a:gd name="connsiteY79" fmla="*/ 496043 h 761503"/>
                <a:gd name="connsiteX80" fmla="*/ 406295 w 571128"/>
                <a:gd name="connsiteY80" fmla="*/ 512361 h 761503"/>
                <a:gd name="connsiteX81" fmla="*/ 411734 w 571128"/>
                <a:gd name="connsiteY81" fmla="*/ 531398 h 761503"/>
                <a:gd name="connsiteX82" fmla="*/ 419893 w 571128"/>
                <a:gd name="connsiteY82" fmla="*/ 558595 h 761503"/>
                <a:gd name="connsiteX83" fmla="*/ 425332 w 571128"/>
                <a:gd name="connsiteY83" fmla="*/ 564034 h 761503"/>
                <a:gd name="connsiteX84" fmla="*/ 430771 w 571128"/>
                <a:gd name="connsiteY84" fmla="*/ 558595 h 761503"/>
                <a:gd name="connsiteX85" fmla="*/ 430771 w 571128"/>
                <a:gd name="connsiteY85" fmla="*/ 550436 h 761503"/>
                <a:gd name="connsiteX86" fmla="*/ 430771 w 571128"/>
                <a:gd name="connsiteY86" fmla="*/ 501482 h 761503"/>
                <a:gd name="connsiteX87" fmla="*/ 430771 w 571128"/>
                <a:gd name="connsiteY87" fmla="*/ 403575 h 761503"/>
                <a:gd name="connsiteX88" fmla="*/ 425332 w 571128"/>
                <a:gd name="connsiteY88" fmla="*/ 313826 h 761503"/>
                <a:gd name="connsiteX89" fmla="*/ 425332 w 571128"/>
                <a:gd name="connsiteY89" fmla="*/ 248554 h 761503"/>
                <a:gd name="connsiteX90" fmla="*/ 425332 w 571128"/>
                <a:gd name="connsiteY90" fmla="*/ 210479 h 761503"/>
                <a:gd name="connsiteX91" fmla="*/ 422613 w 571128"/>
                <a:gd name="connsiteY91" fmla="*/ 153366 h 761503"/>
                <a:gd name="connsiteX92" fmla="*/ 425332 w 571128"/>
                <a:gd name="connsiteY92" fmla="*/ 123450 h 761503"/>
                <a:gd name="connsiteX93" fmla="*/ 398136 w 571128"/>
                <a:gd name="connsiteY93" fmla="*/ 123450 h 761503"/>
                <a:gd name="connsiteX94" fmla="*/ 379098 w 571128"/>
                <a:gd name="connsiteY94" fmla="*/ 123450 h 761503"/>
                <a:gd name="connsiteX95" fmla="*/ 360060 w 571128"/>
                <a:gd name="connsiteY95" fmla="*/ 118011 h 761503"/>
                <a:gd name="connsiteX96" fmla="*/ 349182 w 571128"/>
                <a:gd name="connsiteY96" fmla="*/ 101693 h 761503"/>
                <a:gd name="connsiteX97" fmla="*/ 351901 w 571128"/>
                <a:gd name="connsiteY97" fmla="*/ 93534 h 761503"/>
                <a:gd name="connsiteX98" fmla="*/ 368219 w 571128"/>
                <a:gd name="connsiteY98" fmla="*/ 85375 h 761503"/>
                <a:gd name="connsiteX99" fmla="*/ 422613 w 571128"/>
                <a:gd name="connsiteY99" fmla="*/ 79936 h 761503"/>
                <a:gd name="connsiteX100" fmla="*/ 444370 w 571128"/>
                <a:gd name="connsiteY100" fmla="*/ 79936 h 761503"/>
                <a:gd name="connsiteX101" fmla="*/ 463407 w 571128"/>
                <a:gd name="connsiteY101" fmla="*/ 71776 h 761503"/>
                <a:gd name="connsiteX102" fmla="*/ 477006 w 571128"/>
                <a:gd name="connsiteY102" fmla="*/ 79936 h 761503"/>
                <a:gd name="connsiteX103" fmla="*/ 512361 w 571128"/>
                <a:gd name="connsiteY103" fmla="*/ 79936 h 761503"/>
                <a:gd name="connsiteX104" fmla="*/ 512361 w 571128"/>
                <a:gd name="connsiteY104" fmla="*/ 79936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71128" h="761503">
                  <a:moveTo>
                    <a:pt x="512361" y="79936"/>
                  </a:moveTo>
                  <a:cubicBezTo>
                    <a:pt x="520520" y="79936"/>
                    <a:pt x="539558" y="79936"/>
                    <a:pt x="539558" y="96253"/>
                  </a:cubicBezTo>
                  <a:cubicBezTo>
                    <a:pt x="539558" y="104412"/>
                    <a:pt x="539558" y="107132"/>
                    <a:pt x="534118" y="112571"/>
                  </a:cubicBezTo>
                  <a:cubicBezTo>
                    <a:pt x="531399" y="118011"/>
                    <a:pt x="525960" y="120730"/>
                    <a:pt x="523240" y="120730"/>
                  </a:cubicBezTo>
                  <a:cubicBezTo>
                    <a:pt x="515081" y="123450"/>
                    <a:pt x="512361" y="123450"/>
                    <a:pt x="506922" y="123450"/>
                  </a:cubicBezTo>
                  <a:cubicBezTo>
                    <a:pt x="504202" y="123450"/>
                    <a:pt x="490604" y="123450"/>
                    <a:pt x="477006" y="123450"/>
                  </a:cubicBezTo>
                  <a:cubicBezTo>
                    <a:pt x="477006" y="131609"/>
                    <a:pt x="479725" y="137048"/>
                    <a:pt x="479725" y="145207"/>
                  </a:cubicBezTo>
                  <a:cubicBezTo>
                    <a:pt x="479725" y="156086"/>
                    <a:pt x="477006" y="166964"/>
                    <a:pt x="477006" y="180563"/>
                  </a:cubicBezTo>
                  <a:cubicBezTo>
                    <a:pt x="477006" y="196881"/>
                    <a:pt x="479725" y="215918"/>
                    <a:pt x="482445" y="232236"/>
                  </a:cubicBezTo>
                  <a:cubicBezTo>
                    <a:pt x="485165" y="248554"/>
                    <a:pt x="485165" y="267592"/>
                    <a:pt x="485165" y="283910"/>
                  </a:cubicBezTo>
                  <a:cubicBezTo>
                    <a:pt x="485165" y="297508"/>
                    <a:pt x="485165" y="313826"/>
                    <a:pt x="485165" y="327424"/>
                  </a:cubicBezTo>
                  <a:cubicBezTo>
                    <a:pt x="485165" y="343742"/>
                    <a:pt x="487884" y="357340"/>
                    <a:pt x="487884" y="373658"/>
                  </a:cubicBezTo>
                  <a:cubicBezTo>
                    <a:pt x="487884" y="389976"/>
                    <a:pt x="485165" y="403575"/>
                    <a:pt x="485165" y="419892"/>
                  </a:cubicBezTo>
                  <a:cubicBezTo>
                    <a:pt x="485165" y="436210"/>
                    <a:pt x="485165" y="449809"/>
                    <a:pt x="485165" y="463407"/>
                  </a:cubicBezTo>
                  <a:cubicBezTo>
                    <a:pt x="485165" y="479725"/>
                    <a:pt x="485165" y="498762"/>
                    <a:pt x="482445" y="515080"/>
                  </a:cubicBezTo>
                  <a:cubicBezTo>
                    <a:pt x="482445" y="528679"/>
                    <a:pt x="482445" y="542277"/>
                    <a:pt x="482445" y="558595"/>
                  </a:cubicBezTo>
                  <a:cubicBezTo>
                    <a:pt x="482445" y="572193"/>
                    <a:pt x="479725" y="588511"/>
                    <a:pt x="479725" y="602109"/>
                  </a:cubicBezTo>
                  <a:cubicBezTo>
                    <a:pt x="479725" y="615708"/>
                    <a:pt x="485165" y="632026"/>
                    <a:pt x="485165" y="648343"/>
                  </a:cubicBezTo>
                  <a:cubicBezTo>
                    <a:pt x="485165" y="659222"/>
                    <a:pt x="482445" y="670101"/>
                    <a:pt x="474286" y="675540"/>
                  </a:cubicBezTo>
                  <a:cubicBezTo>
                    <a:pt x="460688" y="686419"/>
                    <a:pt x="444370" y="691858"/>
                    <a:pt x="428052" y="691858"/>
                  </a:cubicBezTo>
                  <a:cubicBezTo>
                    <a:pt x="414454" y="691858"/>
                    <a:pt x="400855" y="689138"/>
                    <a:pt x="387257" y="683699"/>
                  </a:cubicBezTo>
                  <a:cubicBezTo>
                    <a:pt x="373659" y="678260"/>
                    <a:pt x="360060" y="672820"/>
                    <a:pt x="351901" y="664661"/>
                  </a:cubicBezTo>
                  <a:cubicBezTo>
                    <a:pt x="330144" y="645624"/>
                    <a:pt x="316546" y="621147"/>
                    <a:pt x="305667" y="596670"/>
                  </a:cubicBezTo>
                  <a:cubicBezTo>
                    <a:pt x="292069" y="569473"/>
                    <a:pt x="281190" y="539557"/>
                    <a:pt x="270312" y="509641"/>
                  </a:cubicBezTo>
                  <a:cubicBezTo>
                    <a:pt x="264872" y="493323"/>
                    <a:pt x="256713" y="477005"/>
                    <a:pt x="251274" y="460687"/>
                  </a:cubicBezTo>
                  <a:cubicBezTo>
                    <a:pt x="240395" y="433491"/>
                    <a:pt x="232236" y="409014"/>
                    <a:pt x="224077" y="381817"/>
                  </a:cubicBezTo>
                  <a:cubicBezTo>
                    <a:pt x="218638" y="365499"/>
                    <a:pt x="213199" y="346462"/>
                    <a:pt x="207759" y="330144"/>
                  </a:cubicBezTo>
                  <a:cubicBezTo>
                    <a:pt x="202320" y="316545"/>
                    <a:pt x="196881" y="300228"/>
                    <a:pt x="191442" y="286629"/>
                  </a:cubicBezTo>
                  <a:cubicBezTo>
                    <a:pt x="188722" y="281190"/>
                    <a:pt x="186002" y="278470"/>
                    <a:pt x="183283" y="278470"/>
                  </a:cubicBezTo>
                  <a:cubicBezTo>
                    <a:pt x="180563" y="278470"/>
                    <a:pt x="180563" y="286629"/>
                    <a:pt x="180563" y="292069"/>
                  </a:cubicBezTo>
                  <a:cubicBezTo>
                    <a:pt x="180563" y="297508"/>
                    <a:pt x="180563" y="302947"/>
                    <a:pt x="180563" y="305667"/>
                  </a:cubicBezTo>
                  <a:cubicBezTo>
                    <a:pt x="180563" y="321985"/>
                    <a:pt x="183283" y="338303"/>
                    <a:pt x="183283" y="354621"/>
                  </a:cubicBezTo>
                  <a:cubicBezTo>
                    <a:pt x="183283" y="387257"/>
                    <a:pt x="186002" y="417173"/>
                    <a:pt x="188722" y="449809"/>
                  </a:cubicBezTo>
                  <a:cubicBezTo>
                    <a:pt x="188722" y="460687"/>
                    <a:pt x="188722" y="468846"/>
                    <a:pt x="188722" y="479725"/>
                  </a:cubicBezTo>
                  <a:cubicBezTo>
                    <a:pt x="188722" y="501482"/>
                    <a:pt x="188722" y="523239"/>
                    <a:pt x="188722" y="542277"/>
                  </a:cubicBezTo>
                  <a:cubicBezTo>
                    <a:pt x="188722" y="566754"/>
                    <a:pt x="186002" y="591231"/>
                    <a:pt x="186002" y="615708"/>
                  </a:cubicBezTo>
                  <a:cubicBezTo>
                    <a:pt x="186002" y="623867"/>
                    <a:pt x="186002" y="632026"/>
                    <a:pt x="186002" y="637465"/>
                  </a:cubicBezTo>
                  <a:cubicBezTo>
                    <a:pt x="186002" y="645624"/>
                    <a:pt x="183283" y="656502"/>
                    <a:pt x="183283" y="664661"/>
                  </a:cubicBezTo>
                  <a:cubicBezTo>
                    <a:pt x="202320" y="664661"/>
                    <a:pt x="218638" y="664661"/>
                    <a:pt x="226797" y="664661"/>
                  </a:cubicBezTo>
                  <a:cubicBezTo>
                    <a:pt x="234956" y="664661"/>
                    <a:pt x="253994" y="664661"/>
                    <a:pt x="253994" y="680979"/>
                  </a:cubicBezTo>
                  <a:cubicBezTo>
                    <a:pt x="253994" y="689138"/>
                    <a:pt x="253994" y="691858"/>
                    <a:pt x="248554" y="697297"/>
                  </a:cubicBezTo>
                  <a:cubicBezTo>
                    <a:pt x="245835" y="702737"/>
                    <a:pt x="240395" y="705456"/>
                    <a:pt x="234956" y="705456"/>
                  </a:cubicBezTo>
                  <a:cubicBezTo>
                    <a:pt x="226797" y="708176"/>
                    <a:pt x="224077" y="708176"/>
                    <a:pt x="218638" y="708176"/>
                  </a:cubicBezTo>
                  <a:cubicBezTo>
                    <a:pt x="215918" y="708176"/>
                    <a:pt x="199600" y="708176"/>
                    <a:pt x="183283" y="708176"/>
                  </a:cubicBezTo>
                  <a:cubicBezTo>
                    <a:pt x="166965" y="708176"/>
                    <a:pt x="153366" y="708176"/>
                    <a:pt x="150647" y="708176"/>
                  </a:cubicBezTo>
                  <a:cubicBezTo>
                    <a:pt x="139768" y="708176"/>
                    <a:pt x="120730" y="708176"/>
                    <a:pt x="107132" y="708176"/>
                  </a:cubicBezTo>
                  <a:cubicBezTo>
                    <a:pt x="101693" y="708176"/>
                    <a:pt x="96253" y="708176"/>
                    <a:pt x="88094" y="708176"/>
                  </a:cubicBezTo>
                  <a:cubicBezTo>
                    <a:pt x="82655" y="708176"/>
                    <a:pt x="74496" y="708176"/>
                    <a:pt x="69057" y="702737"/>
                  </a:cubicBezTo>
                  <a:cubicBezTo>
                    <a:pt x="63618" y="700017"/>
                    <a:pt x="58178" y="691858"/>
                    <a:pt x="58178" y="686419"/>
                  </a:cubicBezTo>
                  <a:cubicBezTo>
                    <a:pt x="58178" y="683699"/>
                    <a:pt x="58178" y="680979"/>
                    <a:pt x="60898" y="678260"/>
                  </a:cubicBezTo>
                  <a:cubicBezTo>
                    <a:pt x="63618" y="675540"/>
                    <a:pt x="71777" y="672820"/>
                    <a:pt x="77216" y="670101"/>
                  </a:cubicBezTo>
                  <a:cubicBezTo>
                    <a:pt x="90814" y="667381"/>
                    <a:pt x="115291" y="664661"/>
                    <a:pt x="120730" y="664661"/>
                  </a:cubicBezTo>
                  <a:cubicBezTo>
                    <a:pt x="123450" y="664661"/>
                    <a:pt x="126170" y="664661"/>
                    <a:pt x="131609" y="664661"/>
                  </a:cubicBezTo>
                  <a:cubicBezTo>
                    <a:pt x="131609" y="623867"/>
                    <a:pt x="134329" y="583072"/>
                    <a:pt x="134329" y="539557"/>
                  </a:cubicBezTo>
                  <a:cubicBezTo>
                    <a:pt x="134329" y="528679"/>
                    <a:pt x="134329" y="515080"/>
                    <a:pt x="134329" y="504202"/>
                  </a:cubicBezTo>
                  <a:cubicBezTo>
                    <a:pt x="131609" y="460687"/>
                    <a:pt x="131609" y="417173"/>
                    <a:pt x="131609" y="376378"/>
                  </a:cubicBezTo>
                  <a:cubicBezTo>
                    <a:pt x="131609" y="351901"/>
                    <a:pt x="131609" y="327424"/>
                    <a:pt x="131609" y="302947"/>
                  </a:cubicBezTo>
                  <a:cubicBezTo>
                    <a:pt x="131609" y="275751"/>
                    <a:pt x="131609" y="248554"/>
                    <a:pt x="134329" y="221357"/>
                  </a:cubicBezTo>
                  <a:cubicBezTo>
                    <a:pt x="134329" y="188722"/>
                    <a:pt x="137048" y="156086"/>
                    <a:pt x="137048" y="123450"/>
                  </a:cubicBezTo>
                  <a:cubicBezTo>
                    <a:pt x="126170" y="123450"/>
                    <a:pt x="115291" y="123450"/>
                    <a:pt x="107132" y="123450"/>
                  </a:cubicBezTo>
                  <a:cubicBezTo>
                    <a:pt x="101693" y="123450"/>
                    <a:pt x="96253" y="123450"/>
                    <a:pt x="88094" y="123450"/>
                  </a:cubicBezTo>
                  <a:cubicBezTo>
                    <a:pt x="82655" y="123450"/>
                    <a:pt x="74496" y="120730"/>
                    <a:pt x="69057" y="118011"/>
                  </a:cubicBezTo>
                  <a:cubicBezTo>
                    <a:pt x="63618" y="115291"/>
                    <a:pt x="58178" y="107132"/>
                    <a:pt x="58178" y="101693"/>
                  </a:cubicBezTo>
                  <a:cubicBezTo>
                    <a:pt x="58178" y="98973"/>
                    <a:pt x="58178" y="96253"/>
                    <a:pt x="60898" y="93534"/>
                  </a:cubicBezTo>
                  <a:cubicBezTo>
                    <a:pt x="63618" y="90814"/>
                    <a:pt x="71777" y="88095"/>
                    <a:pt x="77216" y="85375"/>
                  </a:cubicBezTo>
                  <a:cubicBezTo>
                    <a:pt x="90814" y="82655"/>
                    <a:pt x="126170" y="79936"/>
                    <a:pt x="131609" y="79936"/>
                  </a:cubicBezTo>
                  <a:cubicBezTo>
                    <a:pt x="137048" y="79936"/>
                    <a:pt x="147927" y="79936"/>
                    <a:pt x="161525" y="79936"/>
                  </a:cubicBezTo>
                  <a:cubicBezTo>
                    <a:pt x="166965" y="74496"/>
                    <a:pt x="172404" y="71776"/>
                    <a:pt x="177843" y="66337"/>
                  </a:cubicBezTo>
                  <a:cubicBezTo>
                    <a:pt x="186002" y="60898"/>
                    <a:pt x="194161" y="58178"/>
                    <a:pt x="202320" y="58178"/>
                  </a:cubicBezTo>
                  <a:cubicBezTo>
                    <a:pt x="215918" y="58178"/>
                    <a:pt x="226797" y="63618"/>
                    <a:pt x="234956" y="77216"/>
                  </a:cubicBezTo>
                  <a:cubicBezTo>
                    <a:pt x="240395" y="88095"/>
                    <a:pt x="248554" y="96253"/>
                    <a:pt x="251274" y="107132"/>
                  </a:cubicBezTo>
                  <a:cubicBezTo>
                    <a:pt x="256713" y="120730"/>
                    <a:pt x="259433" y="134329"/>
                    <a:pt x="267592" y="147927"/>
                  </a:cubicBezTo>
                  <a:cubicBezTo>
                    <a:pt x="273031" y="158806"/>
                    <a:pt x="275751" y="172404"/>
                    <a:pt x="281190" y="183282"/>
                  </a:cubicBezTo>
                  <a:cubicBezTo>
                    <a:pt x="286630" y="196881"/>
                    <a:pt x="292069" y="210479"/>
                    <a:pt x="297508" y="224077"/>
                  </a:cubicBezTo>
                  <a:cubicBezTo>
                    <a:pt x="300228" y="237676"/>
                    <a:pt x="305667" y="251274"/>
                    <a:pt x="308387" y="264872"/>
                  </a:cubicBezTo>
                  <a:cubicBezTo>
                    <a:pt x="311107" y="278470"/>
                    <a:pt x="311107" y="289349"/>
                    <a:pt x="319265" y="300228"/>
                  </a:cubicBezTo>
                  <a:cubicBezTo>
                    <a:pt x="332864" y="324704"/>
                    <a:pt x="346462" y="351901"/>
                    <a:pt x="351901" y="379098"/>
                  </a:cubicBezTo>
                  <a:cubicBezTo>
                    <a:pt x="354621" y="392696"/>
                    <a:pt x="360060" y="403575"/>
                    <a:pt x="365500" y="417173"/>
                  </a:cubicBezTo>
                  <a:cubicBezTo>
                    <a:pt x="373659" y="430771"/>
                    <a:pt x="373659" y="444369"/>
                    <a:pt x="379098" y="457968"/>
                  </a:cubicBezTo>
                  <a:cubicBezTo>
                    <a:pt x="381818" y="471566"/>
                    <a:pt x="387257" y="482445"/>
                    <a:pt x="395416" y="496043"/>
                  </a:cubicBezTo>
                  <a:cubicBezTo>
                    <a:pt x="398136" y="501482"/>
                    <a:pt x="403575" y="506921"/>
                    <a:pt x="406295" y="512361"/>
                  </a:cubicBezTo>
                  <a:cubicBezTo>
                    <a:pt x="409014" y="517800"/>
                    <a:pt x="409014" y="525959"/>
                    <a:pt x="411734" y="531398"/>
                  </a:cubicBezTo>
                  <a:cubicBezTo>
                    <a:pt x="414454" y="539557"/>
                    <a:pt x="417173" y="550436"/>
                    <a:pt x="419893" y="558595"/>
                  </a:cubicBezTo>
                  <a:cubicBezTo>
                    <a:pt x="422613" y="561314"/>
                    <a:pt x="422613" y="564034"/>
                    <a:pt x="425332" y="564034"/>
                  </a:cubicBezTo>
                  <a:cubicBezTo>
                    <a:pt x="428052" y="564034"/>
                    <a:pt x="428052" y="561314"/>
                    <a:pt x="430771" y="558595"/>
                  </a:cubicBezTo>
                  <a:cubicBezTo>
                    <a:pt x="430771" y="555875"/>
                    <a:pt x="430771" y="553156"/>
                    <a:pt x="430771" y="550436"/>
                  </a:cubicBezTo>
                  <a:cubicBezTo>
                    <a:pt x="430771" y="534118"/>
                    <a:pt x="430771" y="517800"/>
                    <a:pt x="430771" y="501482"/>
                  </a:cubicBezTo>
                  <a:cubicBezTo>
                    <a:pt x="430771" y="468846"/>
                    <a:pt x="433491" y="436210"/>
                    <a:pt x="430771" y="403575"/>
                  </a:cubicBezTo>
                  <a:cubicBezTo>
                    <a:pt x="430771" y="373658"/>
                    <a:pt x="425332" y="343742"/>
                    <a:pt x="425332" y="313826"/>
                  </a:cubicBezTo>
                  <a:cubicBezTo>
                    <a:pt x="425332" y="292069"/>
                    <a:pt x="425332" y="270311"/>
                    <a:pt x="425332" y="248554"/>
                  </a:cubicBezTo>
                  <a:cubicBezTo>
                    <a:pt x="425332" y="234956"/>
                    <a:pt x="425332" y="224077"/>
                    <a:pt x="425332" y="210479"/>
                  </a:cubicBezTo>
                  <a:cubicBezTo>
                    <a:pt x="425332" y="191441"/>
                    <a:pt x="422613" y="172404"/>
                    <a:pt x="422613" y="153366"/>
                  </a:cubicBezTo>
                  <a:cubicBezTo>
                    <a:pt x="422613" y="142488"/>
                    <a:pt x="422613" y="134329"/>
                    <a:pt x="425332" y="123450"/>
                  </a:cubicBezTo>
                  <a:cubicBezTo>
                    <a:pt x="417173" y="123450"/>
                    <a:pt x="406295" y="123450"/>
                    <a:pt x="398136" y="123450"/>
                  </a:cubicBezTo>
                  <a:cubicBezTo>
                    <a:pt x="392696" y="123450"/>
                    <a:pt x="387257" y="123450"/>
                    <a:pt x="379098" y="123450"/>
                  </a:cubicBezTo>
                  <a:cubicBezTo>
                    <a:pt x="373659" y="123450"/>
                    <a:pt x="365500" y="120730"/>
                    <a:pt x="360060" y="118011"/>
                  </a:cubicBezTo>
                  <a:cubicBezTo>
                    <a:pt x="354621" y="115291"/>
                    <a:pt x="349182" y="107132"/>
                    <a:pt x="349182" y="101693"/>
                  </a:cubicBezTo>
                  <a:cubicBezTo>
                    <a:pt x="349182" y="98973"/>
                    <a:pt x="349182" y="96253"/>
                    <a:pt x="351901" y="93534"/>
                  </a:cubicBezTo>
                  <a:cubicBezTo>
                    <a:pt x="354621" y="90814"/>
                    <a:pt x="362780" y="88095"/>
                    <a:pt x="368219" y="85375"/>
                  </a:cubicBezTo>
                  <a:cubicBezTo>
                    <a:pt x="381818" y="82655"/>
                    <a:pt x="417173" y="79936"/>
                    <a:pt x="422613" y="79936"/>
                  </a:cubicBezTo>
                  <a:cubicBezTo>
                    <a:pt x="428052" y="79936"/>
                    <a:pt x="433491" y="79936"/>
                    <a:pt x="444370" y="79936"/>
                  </a:cubicBezTo>
                  <a:cubicBezTo>
                    <a:pt x="449809" y="74496"/>
                    <a:pt x="455248" y="71776"/>
                    <a:pt x="463407" y="71776"/>
                  </a:cubicBezTo>
                  <a:cubicBezTo>
                    <a:pt x="471566" y="71776"/>
                    <a:pt x="477006" y="74496"/>
                    <a:pt x="477006" y="79936"/>
                  </a:cubicBezTo>
                  <a:cubicBezTo>
                    <a:pt x="490604" y="82655"/>
                    <a:pt x="504202" y="79936"/>
                    <a:pt x="512361" y="79936"/>
                  </a:cubicBezTo>
                  <a:lnTo>
                    <a:pt x="512361" y="79936"/>
                  </a:lnTo>
                  <a:close/>
                </a:path>
              </a:pathLst>
            </a:custGeom>
            <a:grpFill/>
            <a:ln w="27168" cap="flat">
              <a:noFill/>
              <a:prstDash val="solid"/>
              <a:miter/>
            </a:ln>
          </p:spPr>
          <p:txBody>
            <a:bodyPr rtlCol="0" anchor="ctr"/>
            <a:lstStyle/>
            <a:p>
              <a:endParaRPr/>
            </a:p>
          </p:txBody>
        </p:sp>
        <p:sp>
          <p:nvSpPr>
            <p:cNvPr id="34" name="Freeform: Shape 33">
              <a:extLst>
                <a:ext uri="{FF2B5EF4-FFF2-40B4-BE49-F238E27FC236}">
                  <a16:creationId xmlns:a16="http://schemas.microsoft.com/office/drawing/2014/main" id="{520C9512-69D6-40AE-A46C-46C7A8C18D0E}"/>
                </a:ext>
              </a:extLst>
            </p:cNvPr>
            <p:cNvSpPr/>
            <p:nvPr/>
          </p:nvSpPr>
          <p:spPr bwMode="black">
            <a:xfrm>
              <a:off x="2987430" y="4242177"/>
              <a:ext cx="494979" cy="674476"/>
            </a:xfrm>
            <a:custGeom>
              <a:avLst/>
              <a:gdLst>
                <a:gd name="connsiteX0" fmla="*/ 228453 w 494979"/>
                <a:gd name="connsiteY0" fmla="*/ 97907 h 674476"/>
                <a:gd name="connsiteX1" fmla="*/ 212135 w 494979"/>
                <a:gd name="connsiteY1" fmla="*/ 119665 h 674476"/>
                <a:gd name="connsiteX2" fmla="*/ 203976 w 494979"/>
                <a:gd name="connsiteY2" fmla="*/ 152300 h 674476"/>
                <a:gd name="connsiteX3" fmla="*/ 201256 w 494979"/>
                <a:gd name="connsiteY3" fmla="*/ 168618 h 674476"/>
                <a:gd name="connsiteX4" fmla="*/ 198537 w 494979"/>
                <a:gd name="connsiteY4" fmla="*/ 184936 h 674476"/>
                <a:gd name="connsiteX5" fmla="*/ 190378 w 494979"/>
                <a:gd name="connsiteY5" fmla="*/ 220292 h 674476"/>
                <a:gd name="connsiteX6" fmla="*/ 171340 w 494979"/>
                <a:gd name="connsiteY6" fmla="*/ 291003 h 674476"/>
                <a:gd name="connsiteX7" fmla="*/ 163180 w 494979"/>
                <a:gd name="connsiteY7" fmla="*/ 323639 h 674476"/>
                <a:gd name="connsiteX8" fmla="*/ 152302 w 494979"/>
                <a:gd name="connsiteY8" fmla="*/ 361714 h 674476"/>
                <a:gd name="connsiteX9" fmla="*/ 146862 w 494979"/>
                <a:gd name="connsiteY9" fmla="*/ 388910 h 674476"/>
                <a:gd name="connsiteX10" fmla="*/ 152302 w 494979"/>
                <a:gd name="connsiteY10" fmla="*/ 391630 h 674476"/>
                <a:gd name="connsiteX11" fmla="*/ 174060 w 494979"/>
                <a:gd name="connsiteY11" fmla="*/ 391630 h 674476"/>
                <a:gd name="connsiteX12" fmla="*/ 195817 w 494979"/>
                <a:gd name="connsiteY12" fmla="*/ 388910 h 674476"/>
                <a:gd name="connsiteX13" fmla="*/ 214855 w 494979"/>
                <a:gd name="connsiteY13" fmla="*/ 388910 h 674476"/>
                <a:gd name="connsiteX14" fmla="*/ 239332 w 494979"/>
                <a:gd name="connsiteY14" fmla="*/ 388910 h 674476"/>
                <a:gd name="connsiteX15" fmla="*/ 252930 w 494979"/>
                <a:gd name="connsiteY15" fmla="*/ 386191 h 674476"/>
                <a:gd name="connsiteX16" fmla="*/ 261089 w 494979"/>
                <a:gd name="connsiteY16" fmla="*/ 386191 h 674476"/>
                <a:gd name="connsiteX17" fmla="*/ 258369 w 494979"/>
                <a:gd name="connsiteY17" fmla="*/ 367153 h 674476"/>
                <a:gd name="connsiteX18" fmla="*/ 252930 w 494979"/>
                <a:gd name="connsiteY18" fmla="*/ 331797 h 674476"/>
                <a:gd name="connsiteX19" fmla="*/ 250210 w 494979"/>
                <a:gd name="connsiteY19" fmla="*/ 244769 h 674476"/>
                <a:gd name="connsiteX20" fmla="*/ 244771 w 494979"/>
                <a:gd name="connsiteY20" fmla="*/ 203974 h 674476"/>
                <a:gd name="connsiteX21" fmla="*/ 239332 w 494979"/>
                <a:gd name="connsiteY21" fmla="*/ 157740 h 674476"/>
                <a:gd name="connsiteX22" fmla="*/ 236612 w 494979"/>
                <a:gd name="connsiteY22" fmla="*/ 119665 h 674476"/>
                <a:gd name="connsiteX23" fmla="*/ 228453 w 494979"/>
                <a:gd name="connsiteY23" fmla="*/ 97907 h 674476"/>
                <a:gd name="connsiteX24" fmla="*/ 274687 w 494979"/>
                <a:gd name="connsiteY24" fmla="*/ 0 h 674476"/>
                <a:gd name="connsiteX25" fmla="*/ 304603 w 494979"/>
                <a:gd name="connsiteY25" fmla="*/ 5439 h 674476"/>
                <a:gd name="connsiteX26" fmla="*/ 320921 w 494979"/>
                <a:gd name="connsiteY26" fmla="*/ 24477 h 674476"/>
                <a:gd name="connsiteX27" fmla="*/ 334519 w 494979"/>
                <a:gd name="connsiteY27" fmla="*/ 43515 h 674476"/>
                <a:gd name="connsiteX28" fmla="*/ 339959 w 494979"/>
                <a:gd name="connsiteY28" fmla="*/ 65272 h 674476"/>
                <a:gd name="connsiteX29" fmla="*/ 348118 w 494979"/>
                <a:gd name="connsiteY29" fmla="*/ 114226 h 674476"/>
                <a:gd name="connsiteX30" fmla="*/ 361716 w 494979"/>
                <a:gd name="connsiteY30" fmla="*/ 163180 h 674476"/>
                <a:gd name="connsiteX31" fmla="*/ 369875 w 494979"/>
                <a:gd name="connsiteY31" fmla="*/ 220293 h 674476"/>
                <a:gd name="connsiteX32" fmla="*/ 378034 w 494979"/>
                <a:gd name="connsiteY32" fmla="*/ 274686 h 674476"/>
                <a:gd name="connsiteX33" fmla="*/ 383473 w 494979"/>
                <a:gd name="connsiteY33" fmla="*/ 301883 h 674476"/>
                <a:gd name="connsiteX34" fmla="*/ 391632 w 494979"/>
                <a:gd name="connsiteY34" fmla="*/ 337238 h 674476"/>
                <a:gd name="connsiteX35" fmla="*/ 397071 w 494979"/>
                <a:gd name="connsiteY35" fmla="*/ 364435 h 674476"/>
                <a:gd name="connsiteX36" fmla="*/ 405230 w 494979"/>
                <a:gd name="connsiteY36" fmla="*/ 383473 h 674476"/>
                <a:gd name="connsiteX37" fmla="*/ 416109 w 494979"/>
                <a:gd name="connsiteY37" fmla="*/ 386192 h 674476"/>
                <a:gd name="connsiteX38" fmla="*/ 426988 w 494979"/>
                <a:gd name="connsiteY38" fmla="*/ 386192 h 674476"/>
                <a:gd name="connsiteX39" fmla="*/ 454184 w 494979"/>
                <a:gd name="connsiteY39" fmla="*/ 397071 h 674476"/>
                <a:gd name="connsiteX40" fmla="*/ 456904 w 494979"/>
                <a:gd name="connsiteY40" fmla="*/ 405230 h 674476"/>
                <a:gd name="connsiteX41" fmla="*/ 451465 w 494979"/>
                <a:gd name="connsiteY41" fmla="*/ 416108 h 674476"/>
                <a:gd name="connsiteX42" fmla="*/ 432427 w 494979"/>
                <a:gd name="connsiteY42" fmla="*/ 429707 h 674476"/>
                <a:gd name="connsiteX43" fmla="*/ 421548 w 494979"/>
                <a:gd name="connsiteY43" fmla="*/ 432426 h 674476"/>
                <a:gd name="connsiteX44" fmla="*/ 413389 w 494979"/>
                <a:gd name="connsiteY44" fmla="*/ 435146 h 674476"/>
                <a:gd name="connsiteX45" fmla="*/ 413389 w 494979"/>
                <a:gd name="connsiteY45" fmla="*/ 440585 h 674476"/>
                <a:gd name="connsiteX46" fmla="*/ 416109 w 494979"/>
                <a:gd name="connsiteY46" fmla="*/ 451464 h 674476"/>
                <a:gd name="connsiteX47" fmla="*/ 418829 w 494979"/>
                <a:gd name="connsiteY47" fmla="*/ 465062 h 674476"/>
                <a:gd name="connsiteX48" fmla="*/ 418829 w 494979"/>
                <a:gd name="connsiteY48" fmla="*/ 475941 h 674476"/>
                <a:gd name="connsiteX49" fmla="*/ 418829 w 494979"/>
                <a:gd name="connsiteY49" fmla="*/ 486820 h 674476"/>
                <a:gd name="connsiteX50" fmla="*/ 426988 w 494979"/>
                <a:gd name="connsiteY50" fmla="*/ 516736 h 674476"/>
                <a:gd name="connsiteX51" fmla="*/ 432427 w 494979"/>
                <a:gd name="connsiteY51" fmla="*/ 543932 h 674476"/>
                <a:gd name="connsiteX52" fmla="*/ 437866 w 494979"/>
                <a:gd name="connsiteY52" fmla="*/ 573848 h 674476"/>
                <a:gd name="connsiteX53" fmla="*/ 443306 w 494979"/>
                <a:gd name="connsiteY53" fmla="*/ 606484 h 674476"/>
                <a:gd name="connsiteX54" fmla="*/ 446025 w 494979"/>
                <a:gd name="connsiteY54" fmla="*/ 617363 h 674476"/>
                <a:gd name="connsiteX55" fmla="*/ 470502 w 494979"/>
                <a:gd name="connsiteY55" fmla="*/ 617363 h 674476"/>
                <a:gd name="connsiteX56" fmla="*/ 494979 w 494979"/>
                <a:gd name="connsiteY56" fmla="*/ 641840 h 674476"/>
                <a:gd name="connsiteX57" fmla="*/ 486820 w 494979"/>
                <a:gd name="connsiteY57" fmla="*/ 655438 h 674476"/>
                <a:gd name="connsiteX58" fmla="*/ 470502 w 494979"/>
                <a:gd name="connsiteY58" fmla="*/ 663597 h 674476"/>
                <a:gd name="connsiteX59" fmla="*/ 446025 w 494979"/>
                <a:gd name="connsiteY59" fmla="*/ 666317 h 674476"/>
                <a:gd name="connsiteX60" fmla="*/ 424268 w 494979"/>
                <a:gd name="connsiteY60" fmla="*/ 666317 h 674476"/>
                <a:gd name="connsiteX61" fmla="*/ 416109 w 494979"/>
                <a:gd name="connsiteY61" fmla="*/ 666317 h 674476"/>
                <a:gd name="connsiteX62" fmla="*/ 402511 w 494979"/>
                <a:gd name="connsiteY62" fmla="*/ 671756 h 674476"/>
                <a:gd name="connsiteX63" fmla="*/ 386193 w 494979"/>
                <a:gd name="connsiteY63" fmla="*/ 674476 h 674476"/>
                <a:gd name="connsiteX64" fmla="*/ 350837 w 494979"/>
                <a:gd name="connsiteY64" fmla="*/ 669036 h 674476"/>
                <a:gd name="connsiteX65" fmla="*/ 329080 w 494979"/>
                <a:gd name="connsiteY65" fmla="*/ 669036 h 674476"/>
                <a:gd name="connsiteX66" fmla="*/ 280126 w 494979"/>
                <a:gd name="connsiteY66" fmla="*/ 669036 h 674476"/>
                <a:gd name="connsiteX67" fmla="*/ 255649 w 494979"/>
                <a:gd name="connsiteY67" fmla="*/ 663597 h 674476"/>
                <a:gd name="connsiteX68" fmla="*/ 239331 w 494979"/>
                <a:gd name="connsiteY68" fmla="*/ 647279 h 674476"/>
                <a:gd name="connsiteX69" fmla="*/ 263808 w 494979"/>
                <a:gd name="connsiteY69" fmla="*/ 630961 h 674476"/>
                <a:gd name="connsiteX70" fmla="*/ 291005 w 494979"/>
                <a:gd name="connsiteY70" fmla="*/ 628241 h 674476"/>
                <a:gd name="connsiteX71" fmla="*/ 288285 w 494979"/>
                <a:gd name="connsiteY71" fmla="*/ 609204 h 674476"/>
                <a:gd name="connsiteX72" fmla="*/ 285565 w 494979"/>
                <a:gd name="connsiteY72" fmla="*/ 582007 h 674476"/>
                <a:gd name="connsiteX73" fmla="*/ 282846 w 494979"/>
                <a:gd name="connsiteY73" fmla="*/ 568409 h 674476"/>
                <a:gd name="connsiteX74" fmla="*/ 285565 w 494979"/>
                <a:gd name="connsiteY74" fmla="*/ 554811 h 674476"/>
                <a:gd name="connsiteX75" fmla="*/ 280126 w 494979"/>
                <a:gd name="connsiteY75" fmla="*/ 538493 h 674476"/>
                <a:gd name="connsiteX76" fmla="*/ 274687 w 494979"/>
                <a:gd name="connsiteY76" fmla="*/ 505857 h 674476"/>
                <a:gd name="connsiteX77" fmla="*/ 271967 w 494979"/>
                <a:gd name="connsiteY77" fmla="*/ 478660 h 674476"/>
                <a:gd name="connsiteX78" fmla="*/ 269247 w 494979"/>
                <a:gd name="connsiteY78" fmla="*/ 446025 h 674476"/>
                <a:gd name="connsiteX79" fmla="*/ 263808 w 494979"/>
                <a:gd name="connsiteY79" fmla="*/ 437866 h 674476"/>
                <a:gd name="connsiteX80" fmla="*/ 252929 w 494979"/>
                <a:gd name="connsiteY80" fmla="*/ 437866 h 674476"/>
                <a:gd name="connsiteX81" fmla="*/ 223013 w 494979"/>
                <a:gd name="connsiteY81" fmla="*/ 440585 h 674476"/>
                <a:gd name="connsiteX82" fmla="*/ 193097 w 494979"/>
                <a:gd name="connsiteY82" fmla="*/ 443305 h 674476"/>
                <a:gd name="connsiteX83" fmla="*/ 168620 w 494979"/>
                <a:gd name="connsiteY83" fmla="*/ 443305 h 674476"/>
                <a:gd name="connsiteX84" fmla="*/ 146862 w 494979"/>
                <a:gd name="connsiteY84" fmla="*/ 440585 h 674476"/>
                <a:gd name="connsiteX85" fmla="*/ 138703 w 494979"/>
                <a:gd name="connsiteY85" fmla="*/ 454184 h 674476"/>
                <a:gd name="connsiteX86" fmla="*/ 133263 w 494979"/>
                <a:gd name="connsiteY86" fmla="*/ 486820 h 674476"/>
                <a:gd name="connsiteX87" fmla="*/ 122385 w 494979"/>
                <a:gd name="connsiteY87" fmla="*/ 541213 h 674476"/>
                <a:gd name="connsiteX88" fmla="*/ 106067 w 494979"/>
                <a:gd name="connsiteY88" fmla="*/ 614643 h 674476"/>
                <a:gd name="connsiteX89" fmla="*/ 135983 w 494979"/>
                <a:gd name="connsiteY89" fmla="*/ 614643 h 674476"/>
                <a:gd name="connsiteX90" fmla="*/ 171340 w 494979"/>
                <a:gd name="connsiteY90" fmla="*/ 630961 h 674476"/>
                <a:gd name="connsiteX91" fmla="*/ 165900 w 494979"/>
                <a:gd name="connsiteY91" fmla="*/ 647279 h 674476"/>
                <a:gd name="connsiteX92" fmla="*/ 149581 w 494979"/>
                <a:gd name="connsiteY92" fmla="*/ 655438 h 674476"/>
                <a:gd name="connsiteX93" fmla="*/ 127824 w 494979"/>
                <a:gd name="connsiteY93" fmla="*/ 658158 h 674476"/>
                <a:gd name="connsiteX94" fmla="*/ 106067 w 494979"/>
                <a:gd name="connsiteY94" fmla="*/ 658158 h 674476"/>
                <a:gd name="connsiteX95" fmla="*/ 62552 w 494979"/>
                <a:gd name="connsiteY95" fmla="*/ 658158 h 674476"/>
                <a:gd name="connsiteX96" fmla="*/ 40795 w 494979"/>
                <a:gd name="connsiteY96" fmla="*/ 658158 h 674476"/>
                <a:gd name="connsiteX97" fmla="*/ 16318 w 494979"/>
                <a:gd name="connsiteY97" fmla="*/ 652718 h 674476"/>
                <a:gd name="connsiteX98" fmla="*/ 0 w 494979"/>
                <a:gd name="connsiteY98" fmla="*/ 636401 h 674476"/>
                <a:gd name="connsiteX99" fmla="*/ 2720 w 494979"/>
                <a:gd name="connsiteY99" fmla="*/ 628241 h 674476"/>
                <a:gd name="connsiteX100" fmla="*/ 24477 w 494979"/>
                <a:gd name="connsiteY100" fmla="*/ 620082 h 674476"/>
                <a:gd name="connsiteX101" fmla="*/ 62552 w 494979"/>
                <a:gd name="connsiteY101" fmla="*/ 617363 h 674476"/>
                <a:gd name="connsiteX102" fmla="*/ 62552 w 494979"/>
                <a:gd name="connsiteY102" fmla="*/ 614643 h 674476"/>
                <a:gd name="connsiteX103" fmla="*/ 65272 w 494979"/>
                <a:gd name="connsiteY103" fmla="*/ 587447 h 674476"/>
                <a:gd name="connsiteX104" fmla="*/ 76151 w 494979"/>
                <a:gd name="connsiteY104" fmla="*/ 522175 h 674476"/>
                <a:gd name="connsiteX105" fmla="*/ 87029 w 494979"/>
                <a:gd name="connsiteY105" fmla="*/ 470501 h 674476"/>
                <a:gd name="connsiteX106" fmla="*/ 92469 w 494979"/>
                <a:gd name="connsiteY106" fmla="*/ 446025 h 674476"/>
                <a:gd name="connsiteX107" fmla="*/ 65272 w 494979"/>
                <a:gd name="connsiteY107" fmla="*/ 432426 h 674476"/>
                <a:gd name="connsiteX108" fmla="*/ 54393 w 494979"/>
                <a:gd name="connsiteY108" fmla="*/ 421548 h 674476"/>
                <a:gd name="connsiteX109" fmla="*/ 73431 w 494979"/>
                <a:gd name="connsiteY109" fmla="*/ 407949 h 674476"/>
                <a:gd name="connsiteX110" fmla="*/ 100628 w 494979"/>
                <a:gd name="connsiteY110" fmla="*/ 399790 h 674476"/>
                <a:gd name="connsiteX111" fmla="*/ 108787 w 494979"/>
                <a:gd name="connsiteY111" fmla="*/ 369874 h 674476"/>
                <a:gd name="connsiteX112" fmla="*/ 125105 w 494979"/>
                <a:gd name="connsiteY112" fmla="*/ 307322 h 674476"/>
                <a:gd name="connsiteX113" fmla="*/ 141423 w 494979"/>
                <a:gd name="connsiteY113" fmla="*/ 242051 h 674476"/>
                <a:gd name="connsiteX114" fmla="*/ 155021 w 494979"/>
                <a:gd name="connsiteY114" fmla="*/ 179498 h 674476"/>
                <a:gd name="connsiteX115" fmla="*/ 168620 w 494979"/>
                <a:gd name="connsiteY115" fmla="*/ 119665 h 674476"/>
                <a:gd name="connsiteX116" fmla="*/ 193097 w 494979"/>
                <a:gd name="connsiteY116" fmla="*/ 57113 h 674476"/>
                <a:gd name="connsiteX117" fmla="*/ 201256 w 494979"/>
                <a:gd name="connsiteY117" fmla="*/ 38075 h 674476"/>
                <a:gd name="connsiteX118" fmla="*/ 217574 w 494979"/>
                <a:gd name="connsiteY118" fmla="*/ 13598 h 674476"/>
                <a:gd name="connsiteX119" fmla="*/ 274687 w 494979"/>
                <a:gd name="connsiteY119" fmla="*/ 0 h 67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94979" h="674476">
                  <a:moveTo>
                    <a:pt x="228453" y="97907"/>
                  </a:moveTo>
                  <a:cubicBezTo>
                    <a:pt x="220294" y="97907"/>
                    <a:pt x="212135" y="114225"/>
                    <a:pt x="212135" y="119665"/>
                  </a:cubicBezTo>
                  <a:cubicBezTo>
                    <a:pt x="209415" y="130543"/>
                    <a:pt x="206696" y="144141"/>
                    <a:pt x="203976" y="152300"/>
                  </a:cubicBezTo>
                  <a:cubicBezTo>
                    <a:pt x="201256" y="157740"/>
                    <a:pt x="201256" y="163179"/>
                    <a:pt x="201256" y="168618"/>
                  </a:cubicBezTo>
                  <a:cubicBezTo>
                    <a:pt x="201256" y="174058"/>
                    <a:pt x="198537" y="179497"/>
                    <a:pt x="198537" y="184936"/>
                  </a:cubicBezTo>
                  <a:cubicBezTo>
                    <a:pt x="195817" y="195815"/>
                    <a:pt x="193097" y="209413"/>
                    <a:pt x="190378" y="220292"/>
                  </a:cubicBezTo>
                  <a:cubicBezTo>
                    <a:pt x="187658" y="244769"/>
                    <a:pt x="179499" y="269246"/>
                    <a:pt x="171340" y="291003"/>
                  </a:cubicBezTo>
                  <a:cubicBezTo>
                    <a:pt x="168620" y="301881"/>
                    <a:pt x="165900" y="312760"/>
                    <a:pt x="163180" y="323639"/>
                  </a:cubicBezTo>
                  <a:cubicBezTo>
                    <a:pt x="160461" y="337237"/>
                    <a:pt x="157741" y="348115"/>
                    <a:pt x="152302" y="361714"/>
                  </a:cubicBezTo>
                  <a:cubicBezTo>
                    <a:pt x="149582" y="367153"/>
                    <a:pt x="146862" y="383471"/>
                    <a:pt x="146862" y="388910"/>
                  </a:cubicBezTo>
                  <a:cubicBezTo>
                    <a:pt x="146862" y="391630"/>
                    <a:pt x="149582" y="391630"/>
                    <a:pt x="152302" y="391630"/>
                  </a:cubicBezTo>
                  <a:cubicBezTo>
                    <a:pt x="157741" y="391630"/>
                    <a:pt x="171340" y="391630"/>
                    <a:pt x="174060" y="391630"/>
                  </a:cubicBezTo>
                  <a:cubicBezTo>
                    <a:pt x="182219" y="391630"/>
                    <a:pt x="190378" y="391630"/>
                    <a:pt x="195817" y="388910"/>
                  </a:cubicBezTo>
                  <a:cubicBezTo>
                    <a:pt x="201256" y="388910"/>
                    <a:pt x="206696" y="388910"/>
                    <a:pt x="214855" y="388910"/>
                  </a:cubicBezTo>
                  <a:cubicBezTo>
                    <a:pt x="220294" y="388910"/>
                    <a:pt x="228453" y="388910"/>
                    <a:pt x="239332" y="388910"/>
                  </a:cubicBezTo>
                  <a:cubicBezTo>
                    <a:pt x="244771" y="388910"/>
                    <a:pt x="250210" y="388910"/>
                    <a:pt x="252930" y="386191"/>
                  </a:cubicBezTo>
                  <a:cubicBezTo>
                    <a:pt x="258369" y="391630"/>
                    <a:pt x="261089" y="388910"/>
                    <a:pt x="261089" y="386191"/>
                  </a:cubicBezTo>
                  <a:cubicBezTo>
                    <a:pt x="261089" y="380751"/>
                    <a:pt x="258369" y="372592"/>
                    <a:pt x="258369" y="367153"/>
                  </a:cubicBezTo>
                  <a:cubicBezTo>
                    <a:pt x="255650" y="353555"/>
                    <a:pt x="252930" y="342676"/>
                    <a:pt x="252930" y="331797"/>
                  </a:cubicBezTo>
                  <a:cubicBezTo>
                    <a:pt x="252930" y="301881"/>
                    <a:pt x="252930" y="274685"/>
                    <a:pt x="250210" y="244769"/>
                  </a:cubicBezTo>
                  <a:cubicBezTo>
                    <a:pt x="250210" y="231170"/>
                    <a:pt x="247491" y="217572"/>
                    <a:pt x="244771" y="203974"/>
                  </a:cubicBezTo>
                  <a:cubicBezTo>
                    <a:pt x="242051" y="187656"/>
                    <a:pt x="239332" y="174058"/>
                    <a:pt x="239332" y="157740"/>
                  </a:cubicBezTo>
                  <a:cubicBezTo>
                    <a:pt x="239332" y="152300"/>
                    <a:pt x="239332" y="133263"/>
                    <a:pt x="236612" y="119665"/>
                  </a:cubicBezTo>
                  <a:cubicBezTo>
                    <a:pt x="236612" y="106066"/>
                    <a:pt x="233892" y="97907"/>
                    <a:pt x="228453" y="97907"/>
                  </a:cubicBezTo>
                  <a:close/>
                  <a:moveTo>
                    <a:pt x="274687" y="0"/>
                  </a:moveTo>
                  <a:cubicBezTo>
                    <a:pt x="288285" y="0"/>
                    <a:pt x="293724" y="2720"/>
                    <a:pt x="304603" y="5439"/>
                  </a:cubicBezTo>
                  <a:cubicBezTo>
                    <a:pt x="315482" y="10879"/>
                    <a:pt x="315482" y="16318"/>
                    <a:pt x="320921" y="24477"/>
                  </a:cubicBezTo>
                  <a:cubicBezTo>
                    <a:pt x="326360" y="29916"/>
                    <a:pt x="331800" y="35356"/>
                    <a:pt x="334519" y="43515"/>
                  </a:cubicBezTo>
                  <a:cubicBezTo>
                    <a:pt x="337239" y="51674"/>
                    <a:pt x="337239" y="57113"/>
                    <a:pt x="339959" y="65272"/>
                  </a:cubicBezTo>
                  <a:cubicBezTo>
                    <a:pt x="345398" y="78870"/>
                    <a:pt x="342678" y="97908"/>
                    <a:pt x="348118" y="114226"/>
                  </a:cubicBezTo>
                  <a:cubicBezTo>
                    <a:pt x="350837" y="130544"/>
                    <a:pt x="358996" y="146863"/>
                    <a:pt x="361716" y="163180"/>
                  </a:cubicBezTo>
                  <a:cubicBezTo>
                    <a:pt x="364435" y="182218"/>
                    <a:pt x="364435" y="201256"/>
                    <a:pt x="369875" y="220293"/>
                  </a:cubicBezTo>
                  <a:cubicBezTo>
                    <a:pt x="375314" y="239331"/>
                    <a:pt x="378034" y="255649"/>
                    <a:pt x="378034" y="274686"/>
                  </a:cubicBezTo>
                  <a:cubicBezTo>
                    <a:pt x="378034" y="282845"/>
                    <a:pt x="380753" y="293724"/>
                    <a:pt x="383473" y="301883"/>
                  </a:cubicBezTo>
                  <a:cubicBezTo>
                    <a:pt x="386193" y="312762"/>
                    <a:pt x="388912" y="326360"/>
                    <a:pt x="391632" y="337238"/>
                  </a:cubicBezTo>
                  <a:cubicBezTo>
                    <a:pt x="391632" y="342678"/>
                    <a:pt x="394352" y="353556"/>
                    <a:pt x="397071" y="364435"/>
                  </a:cubicBezTo>
                  <a:cubicBezTo>
                    <a:pt x="399791" y="372594"/>
                    <a:pt x="402511" y="380753"/>
                    <a:pt x="405230" y="383473"/>
                  </a:cubicBezTo>
                  <a:cubicBezTo>
                    <a:pt x="407950" y="386192"/>
                    <a:pt x="413389" y="386192"/>
                    <a:pt x="416109" y="386192"/>
                  </a:cubicBezTo>
                  <a:cubicBezTo>
                    <a:pt x="418829" y="386192"/>
                    <a:pt x="424268" y="386192"/>
                    <a:pt x="426988" y="386192"/>
                  </a:cubicBezTo>
                  <a:cubicBezTo>
                    <a:pt x="437866" y="386192"/>
                    <a:pt x="448745" y="388912"/>
                    <a:pt x="454184" y="397071"/>
                  </a:cubicBezTo>
                  <a:cubicBezTo>
                    <a:pt x="456904" y="399790"/>
                    <a:pt x="456904" y="402510"/>
                    <a:pt x="456904" y="405230"/>
                  </a:cubicBezTo>
                  <a:cubicBezTo>
                    <a:pt x="456904" y="407949"/>
                    <a:pt x="454184" y="410669"/>
                    <a:pt x="451465" y="416108"/>
                  </a:cubicBezTo>
                  <a:cubicBezTo>
                    <a:pt x="446025" y="421548"/>
                    <a:pt x="440586" y="426987"/>
                    <a:pt x="432427" y="429707"/>
                  </a:cubicBezTo>
                  <a:cubicBezTo>
                    <a:pt x="429707" y="429707"/>
                    <a:pt x="426988" y="432426"/>
                    <a:pt x="421548" y="432426"/>
                  </a:cubicBezTo>
                  <a:cubicBezTo>
                    <a:pt x="418829" y="432426"/>
                    <a:pt x="416109" y="432426"/>
                    <a:pt x="413389" y="435146"/>
                  </a:cubicBezTo>
                  <a:cubicBezTo>
                    <a:pt x="413389" y="435146"/>
                    <a:pt x="413389" y="437866"/>
                    <a:pt x="413389" y="440585"/>
                  </a:cubicBezTo>
                  <a:cubicBezTo>
                    <a:pt x="413389" y="443305"/>
                    <a:pt x="413389" y="448744"/>
                    <a:pt x="416109" y="451464"/>
                  </a:cubicBezTo>
                  <a:cubicBezTo>
                    <a:pt x="416109" y="456903"/>
                    <a:pt x="418829" y="462343"/>
                    <a:pt x="418829" y="465062"/>
                  </a:cubicBezTo>
                  <a:lnTo>
                    <a:pt x="418829" y="475941"/>
                  </a:lnTo>
                  <a:cubicBezTo>
                    <a:pt x="418829" y="481380"/>
                    <a:pt x="418829" y="484100"/>
                    <a:pt x="418829" y="486820"/>
                  </a:cubicBezTo>
                  <a:cubicBezTo>
                    <a:pt x="421548" y="497698"/>
                    <a:pt x="424268" y="505857"/>
                    <a:pt x="426988" y="516736"/>
                  </a:cubicBezTo>
                  <a:cubicBezTo>
                    <a:pt x="426988" y="524895"/>
                    <a:pt x="429707" y="535773"/>
                    <a:pt x="432427" y="543932"/>
                  </a:cubicBezTo>
                  <a:cubicBezTo>
                    <a:pt x="435147" y="554811"/>
                    <a:pt x="437866" y="562970"/>
                    <a:pt x="437866" y="573848"/>
                  </a:cubicBezTo>
                  <a:cubicBezTo>
                    <a:pt x="437866" y="587447"/>
                    <a:pt x="440586" y="595606"/>
                    <a:pt x="443306" y="606484"/>
                  </a:cubicBezTo>
                  <a:cubicBezTo>
                    <a:pt x="443306" y="609204"/>
                    <a:pt x="446025" y="614643"/>
                    <a:pt x="446025" y="617363"/>
                  </a:cubicBezTo>
                  <a:cubicBezTo>
                    <a:pt x="454184" y="617363"/>
                    <a:pt x="462343" y="617363"/>
                    <a:pt x="470502" y="617363"/>
                  </a:cubicBezTo>
                  <a:cubicBezTo>
                    <a:pt x="478661" y="625522"/>
                    <a:pt x="492259" y="630961"/>
                    <a:pt x="494979" y="641840"/>
                  </a:cubicBezTo>
                  <a:cubicBezTo>
                    <a:pt x="494979" y="647279"/>
                    <a:pt x="489540" y="649999"/>
                    <a:pt x="486820" y="655438"/>
                  </a:cubicBezTo>
                  <a:cubicBezTo>
                    <a:pt x="484100" y="660877"/>
                    <a:pt x="475942" y="663597"/>
                    <a:pt x="470502" y="663597"/>
                  </a:cubicBezTo>
                  <a:cubicBezTo>
                    <a:pt x="459623" y="666317"/>
                    <a:pt x="454184" y="666317"/>
                    <a:pt x="446025" y="666317"/>
                  </a:cubicBezTo>
                  <a:cubicBezTo>
                    <a:pt x="440586" y="666317"/>
                    <a:pt x="432427" y="666317"/>
                    <a:pt x="424268" y="666317"/>
                  </a:cubicBezTo>
                  <a:cubicBezTo>
                    <a:pt x="421548" y="666317"/>
                    <a:pt x="418829" y="666317"/>
                    <a:pt x="416109" y="666317"/>
                  </a:cubicBezTo>
                  <a:cubicBezTo>
                    <a:pt x="410670" y="669036"/>
                    <a:pt x="407950" y="669036"/>
                    <a:pt x="402511" y="671756"/>
                  </a:cubicBezTo>
                  <a:cubicBezTo>
                    <a:pt x="397071" y="671756"/>
                    <a:pt x="391632" y="674476"/>
                    <a:pt x="386193" y="674476"/>
                  </a:cubicBezTo>
                  <a:cubicBezTo>
                    <a:pt x="375314" y="674476"/>
                    <a:pt x="361716" y="671756"/>
                    <a:pt x="350837" y="669036"/>
                  </a:cubicBezTo>
                  <a:cubicBezTo>
                    <a:pt x="342678" y="669036"/>
                    <a:pt x="334519" y="669036"/>
                    <a:pt x="329080" y="669036"/>
                  </a:cubicBezTo>
                  <a:cubicBezTo>
                    <a:pt x="307323" y="669036"/>
                    <a:pt x="288285" y="669036"/>
                    <a:pt x="280126" y="669036"/>
                  </a:cubicBezTo>
                  <a:cubicBezTo>
                    <a:pt x="271967" y="669036"/>
                    <a:pt x="261088" y="669036"/>
                    <a:pt x="255649" y="663597"/>
                  </a:cubicBezTo>
                  <a:cubicBezTo>
                    <a:pt x="250210" y="660877"/>
                    <a:pt x="239331" y="655438"/>
                    <a:pt x="239331" y="647279"/>
                  </a:cubicBezTo>
                  <a:cubicBezTo>
                    <a:pt x="239331" y="636401"/>
                    <a:pt x="255649" y="633681"/>
                    <a:pt x="263808" y="630961"/>
                  </a:cubicBezTo>
                  <a:cubicBezTo>
                    <a:pt x="269247" y="630961"/>
                    <a:pt x="277406" y="630961"/>
                    <a:pt x="291005" y="628241"/>
                  </a:cubicBezTo>
                  <a:cubicBezTo>
                    <a:pt x="291005" y="620082"/>
                    <a:pt x="291005" y="614643"/>
                    <a:pt x="288285" y="609204"/>
                  </a:cubicBezTo>
                  <a:cubicBezTo>
                    <a:pt x="288285" y="601045"/>
                    <a:pt x="285565" y="590166"/>
                    <a:pt x="285565" y="582007"/>
                  </a:cubicBezTo>
                  <a:cubicBezTo>
                    <a:pt x="285565" y="576568"/>
                    <a:pt x="282846" y="573848"/>
                    <a:pt x="282846" y="568409"/>
                  </a:cubicBezTo>
                  <a:cubicBezTo>
                    <a:pt x="282846" y="562970"/>
                    <a:pt x="285565" y="557531"/>
                    <a:pt x="285565" y="554811"/>
                  </a:cubicBezTo>
                  <a:cubicBezTo>
                    <a:pt x="285565" y="549371"/>
                    <a:pt x="282846" y="546652"/>
                    <a:pt x="280126" y="538493"/>
                  </a:cubicBezTo>
                  <a:cubicBezTo>
                    <a:pt x="280126" y="527614"/>
                    <a:pt x="274687" y="516736"/>
                    <a:pt x="274687" y="505857"/>
                  </a:cubicBezTo>
                  <a:cubicBezTo>
                    <a:pt x="274687" y="494978"/>
                    <a:pt x="274687" y="486820"/>
                    <a:pt x="271967" y="478660"/>
                  </a:cubicBezTo>
                  <a:cubicBezTo>
                    <a:pt x="269247" y="467782"/>
                    <a:pt x="269247" y="456903"/>
                    <a:pt x="269247" y="446025"/>
                  </a:cubicBezTo>
                  <a:cubicBezTo>
                    <a:pt x="269247" y="440585"/>
                    <a:pt x="266528" y="437866"/>
                    <a:pt x="263808" y="437866"/>
                  </a:cubicBezTo>
                  <a:cubicBezTo>
                    <a:pt x="261088" y="437866"/>
                    <a:pt x="258369" y="437866"/>
                    <a:pt x="252929" y="437866"/>
                  </a:cubicBezTo>
                  <a:cubicBezTo>
                    <a:pt x="242051" y="437866"/>
                    <a:pt x="231172" y="437866"/>
                    <a:pt x="223013" y="440585"/>
                  </a:cubicBezTo>
                  <a:cubicBezTo>
                    <a:pt x="212135" y="440585"/>
                    <a:pt x="203976" y="443305"/>
                    <a:pt x="193097" y="443305"/>
                  </a:cubicBezTo>
                  <a:cubicBezTo>
                    <a:pt x="184938" y="443305"/>
                    <a:pt x="176779" y="443305"/>
                    <a:pt x="168620" y="443305"/>
                  </a:cubicBezTo>
                  <a:cubicBezTo>
                    <a:pt x="165900" y="443305"/>
                    <a:pt x="155021" y="440585"/>
                    <a:pt x="146862" y="440585"/>
                  </a:cubicBezTo>
                  <a:cubicBezTo>
                    <a:pt x="138703" y="440585"/>
                    <a:pt x="138703" y="448744"/>
                    <a:pt x="138703" y="454184"/>
                  </a:cubicBezTo>
                  <a:cubicBezTo>
                    <a:pt x="138703" y="465062"/>
                    <a:pt x="135983" y="475941"/>
                    <a:pt x="133263" y="486820"/>
                  </a:cubicBezTo>
                  <a:cubicBezTo>
                    <a:pt x="130544" y="505857"/>
                    <a:pt x="125105" y="522175"/>
                    <a:pt x="122385" y="541213"/>
                  </a:cubicBezTo>
                  <a:cubicBezTo>
                    <a:pt x="119665" y="560250"/>
                    <a:pt x="111506" y="595606"/>
                    <a:pt x="106067" y="614643"/>
                  </a:cubicBezTo>
                  <a:cubicBezTo>
                    <a:pt x="114226" y="614643"/>
                    <a:pt x="125105" y="614643"/>
                    <a:pt x="135983" y="614643"/>
                  </a:cubicBezTo>
                  <a:cubicBezTo>
                    <a:pt x="149581" y="614643"/>
                    <a:pt x="171340" y="614643"/>
                    <a:pt x="171340" y="630961"/>
                  </a:cubicBezTo>
                  <a:cubicBezTo>
                    <a:pt x="171340" y="639120"/>
                    <a:pt x="168620" y="639120"/>
                    <a:pt x="165900" y="647279"/>
                  </a:cubicBezTo>
                  <a:cubicBezTo>
                    <a:pt x="163181" y="652718"/>
                    <a:pt x="155021" y="655438"/>
                    <a:pt x="149581" y="655438"/>
                  </a:cubicBezTo>
                  <a:cubicBezTo>
                    <a:pt x="141423" y="658158"/>
                    <a:pt x="135983" y="658158"/>
                    <a:pt x="127824" y="658158"/>
                  </a:cubicBezTo>
                  <a:cubicBezTo>
                    <a:pt x="122385" y="658158"/>
                    <a:pt x="116946" y="658158"/>
                    <a:pt x="106067" y="658158"/>
                  </a:cubicBezTo>
                  <a:cubicBezTo>
                    <a:pt x="92469" y="658158"/>
                    <a:pt x="78870" y="658158"/>
                    <a:pt x="62552" y="658158"/>
                  </a:cubicBezTo>
                  <a:cubicBezTo>
                    <a:pt x="54393" y="658158"/>
                    <a:pt x="46234" y="658158"/>
                    <a:pt x="40795" y="658158"/>
                  </a:cubicBezTo>
                  <a:cubicBezTo>
                    <a:pt x="32636" y="658158"/>
                    <a:pt x="21758" y="658158"/>
                    <a:pt x="16318" y="652718"/>
                  </a:cubicBezTo>
                  <a:cubicBezTo>
                    <a:pt x="8159" y="649999"/>
                    <a:pt x="0" y="641840"/>
                    <a:pt x="0" y="636401"/>
                  </a:cubicBezTo>
                  <a:cubicBezTo>
                    <a:pt x="0" y="633681"/>
                    <a:pt x="0" y="630961"/>
                    <a:pt x="2720" y="628241"/>
                  </a:cubicBezTo>
                  <a:cubicBezTo>
                    <a:pt x="8159" y="625522"/>
                    <a:pt x="16318" y="622802"/>
                    <a:pt x="24477" y="620082"/>
                  </a:cubicBezTo>
                  <a:cubicBezTo>
                    <a:pt x="38075" y="617363"/>
                    <a:pt x="48954" y="617363"/>
                    <a:pt x="62552" y="617363"/>
                  </a:cubicBezTo>
                  <a:cubicBezTo>
                    <a:pt x="62552" y="617363"/>
                    <a:pt x="62552" y="614643"/>
                    <a:pt x="62552" y="614643"/>
                  </a:cubicBezTo>
                  <a:cubicBezTo>
                    <a:pt x="62552" y="603765"/>
                    <a:pt x="65272" y="590166"/>
                    <a:pt x="65272" y="587447"/>
                  </a:cubicBezTo>
                  <a:cubicBezTo>
                    <a:pt x="67992" y="565689"/>
                    <a:pt x="73431" y="543932"/>
                    <a:pt x="76151" y="522175"/>
                  </a:cubicBezTo>
                  <a:cubicBezTo>
                    <a:pt x="78870" y="505857"/>
                    <a:pt x="81590" y="486820"/>
                    <a:pt x="87029" y="470501"/>
                  </a:cubicBezTo>
                  <a:cubicBezTo>
                    <a:pt x="87029" y="465062"/>
                    <a:pt x="92469" y="451464"/>
                    <a:pt x="92469" y="446025"/>
                  </a:cubicBezTo>
                  <a:cubicBezTo>
                    <a:pt x="92469" y="437866"/>
                    <a:pt x="73431" y="437866"/>
                    <a:pt x="65272" y="432426"/>
                  </a:cubicBezTo>
                  <a:cubicBezTo>
                    <a:pt x="59833" y="429707"/>
                    <a:pt x="54393" y="426987"/>
                    <a:pt x="54393" y="421548"/>
                  </a:cubicBezTo>
                  <a:cubicBezTo>
                    <a:pt x="54393" y="413389"/>
                    <a:pt x="62552" y="410669"/>
                    <a:pt x="73431" y="407949"/>
                  </a:cubicBezTo>
                  <a:cubicBezTo>
                    <a:pt x="78870" y="407949"/>
                    <a:pt x="92469" y="405230"/>
                    <a:pt x="100628" y="399790"/>
                  </a:cubicBezTo>
                  <a:cubicBezTo>
                    <a:pt x="106067" y="394351"/>
                    <a:pt x="106067" y="378033"/>
                    <a:pt x="108787" y="369874"/>
                  </a:cubicBezTo>
                  <a:cubicBezTo>
                    <a:pt x="114226" y="348117"/>
                    <a:pt x="119665" y="326360"/>
                    <a:pt x="125105" y="307322"/>
                  </a:cubicBezTo>
                  <a:cubicBezTo>
                    <a:pt x="130544" y="285565"/>
                    <a:pt x="135983" y="263808"/>
                    <a:pt x="141423" y="242051"/>
                  </a:cubicBezTo>
                  <a:cubicBezTo>
                    <a:pt x="146862" y="220293"/>
                    <a:pt x="152301" y="198536"/>
                    <a:pt x="155021" y="179498"/>
                  </a:cubicBezTo>
                  <a:cubicBezTo>
                    <a:pt x="157740" y="160461"/>
                    <a:pt x="163181" y="138703"/>
                    <a:pt x="168620" y="119665"/>
                  </a:cubicBezTo>
                  <a:cubicBezTo>
                    <a:pt x="176779" y="100627"/>
                    <a:pt x="182218" y="76150"/>
                    <a:pt x="193097" y="57113"/>
                  </a:cubicBezTo>
                  <a:lnTo>
                    <a:pt x="201256" y="38075"/>
                  </a:lnTo>
                  <a:cubicBezTo>
                    <a:pt x="206695" y="29916"/>
                    <a:pt x="209415" y="19038"/>
                    <a:pt x="217574" y="13598"/>
                  </a:cubicBezTo>
                  <a:cubicBezTo>
                    <a:pt x="231172" y="2720"/>
                    <a:pt x="255649" y="0"/>
                    <a:pt x="274687" y="0"/>
                  </a:cubicBezTo>
                  <a:close/>
                </a:path>
              </a:pathLst>
            </a:custGeom>
            <a:grpFill/>
            <a:ln w="27168" cap="flat">
              <a:noFill/>
              <a:prstDash val="solid"/>
              <a:miter/>
            </a:ln>
          </p:spPr>
          <p:txBody>
            <a:bodyPr rtlCol="0" anchor="ctr"/>
            <a:lstStyle/>
            <a:p>
              <a:endParaRPr/>
            </a:p>
          </p:txBody>
        </p:sp>
        <p:sp>
          <p:nvSpPr>
            <p:cNvPr id="35" name="Freeform: Shape 34">
              <a:extLst>
                <a:ext uri="{FF2B5EF4-FFF2-40B4-BE49-F238E27FC236}">
                  <a16:creationId xmlns:a16="http://schemas.microsoft.com/office/drawing/2014/main" id="{76824091-EA77-4290-B5D8-D9ABB8E8F443}"/>
                </a:ext>
              </a:extLst>
            </p:cNvPr>
            <p:cNvSpPr/>
            <p:nvPr/>
          </p:nvSpPr>
          <p:spPr bwMode="black">
            <a:xfrm>
              <a:off x="3443268" y="4186718"/>
              <a:ext cx="435145" cy="761503"/>
            </a:xfrm>
            <a:custGeom>
              <a:avLst/>
              <a:gdLst>
                <a:gd name="connsiteX0" fmla="*/ 400855 w 435145"/>
                <a:gd name="connsiteY0" fmla="*/ 678260 h 761503"/>
                <a:gd name="connsiteX1" fmla="*/ 384537 w 435145"/>
                <a:gd name="connsiteY1" fmla="*/ 719054 h 761503"/>
                <a:gd name="connsiteX2" fmla="*/ 368219 w 435145"/>
                <a:gd name="connsiteY2" fmla="*/ 713615 h 761503"/>
                <a:gd name="connsiteX3" fmla="*/ 360060 w 435145"/>
                <a:gd name="connsiteY3" fmla="*/ 697297 h 761503"/>
                <a:gd name="connsiteX4" fmla="*/ 360060 w 435145"/>
                <a:gd name="connsiteY4" fmla="*/ 651063 h 761503"/>
                <a:gd name="connsiteX5" fmla="*/ 332864 w 435145"/>
                <a:gd name="connsiteY5" fmla="*/ 686418 h 761503"/>
                <a:gd name="connsiteX6" fmla="*/ 251274 w 435145"/>
                <a:gd name="connsiteY6" fmla="*/ 721774 h 761503"/>
                <a:gd name="connsiteX7" fmla="*/ 229517 w 435145"/>
                <a:gd name="connsiteY7" fmla="*/ 719054 h 761503"/>
                <a:gd name="connsiteX8" fmla="*/ 158806 w 435145"/>
                <a:gd name="connsiteY8" fmla="*/ 694578 h 761503"/>
                <a:gd name="connsiteX9" fmla="*/ 112571 w 435145"/>
                <a:gd name="connsiteY9" fmla="*/ 659222 h 761503"/>
                <a:gd name="connsiteX10" fmla="*/ 79936 w 435145"/>
                <a:gd name="connsiteY10" fmla="*/ 607548 h 761503"/>
                <a:gd name="connsiteX11" fmla="*/ 63618 w 435145"/>
                <a:gd name="connsiteY11" fmla="*/ 542277 h 761503"/>
                <a:gd name="connsiteX12" fmla="*/ 58178 w 435145"/>
                <a:gd name="connsiteY12" fmla="*/ 471566 h 761503"/>
                <a:gd name="connsiteX13" fmla="*/ 60898 w 435145"/>
                <a:gd name="connsiteY13" fmla="*/ 400855 h 761503"/>
                <a:gd name="connsiteX14" fmla="*/ 66337 w 435145"/>
                <a:gd name="connsiteY14" fmla="*/ 335583 h 761503"/>
                <a:gd name="connsiteX15" fmla="*/ 85375 w 435145"/>
                <a:gd name="connsiteY15" fmla="*/ 267592 h 761503"/>
                <a:gd name="connsiteX16" fmla="*/ 109852 w 435145"/>
                <a:gd name="connsiteY16" fmla="*/ 199600 h 761503"/>
                <a:gd name="connsiteX17" fmla="*/ 145207 w 435145"/>
                <a:gd name="connsiteY17" fmla="*/ 145207 h 761503"/>
                <a:gd name="connsiteX18" fmla="*/ 188722 w 435145"/>
                <a:gd name="connsiteY18" fmla="*/ 96253 h 761503"/>
                <a:gd name="connsiteX19" fmla="*/ 243115 w 435145"/>
                <a:gd name="connsiteY19" fmla="*/ 71776 h 761503"/>
                <a:gd name="connsiteX20" fmla="*/ 286630 w 435145"/>
                <a:gd name="connsiteY20" fmla="*/ 63617 h 761503"/>
                <a:gd name="connsiteX21" fmla="*/ 305667 w 435145"/>
                <a:gd name="connsiteY21" fmla="*/ 66337 h 761503"/>
                <a:gd name="connsiteX22" fmla="*/ 324705 w 435145"/>
                <a:gd name="connsiteY22" fmla="*/ 79936 h 761503"/>
                <a:gd name="connsiteX23" fmla="*/ 341023 w 435145"/>
                <a:gd name="connsiteY23" fmla="*/ 101693 h 761503"/>
                <a:gd name="connsiteX24" fmla="*/ 354621 w 435145"/>
                <a:gd name="connsiteY24" fmla="*/ 123450 h 761503"/>
                <a:gd name="connsiteX25" fmla="*/ 354621 w 435145"/>
                <a:gd name="connsiteY25" fmla="*/ 98973 h 761503"/>
                <a:gd name="connsiteX26" fmla="*/ 360060 w 435145"/>
                <a:gd name="connsiteY26" fmla="*/ 74496 h 761503"/>
                <a:gd name="connsiteX27" fmla="*/ 365500 w 435145"/>
                <a:gd name="connsiteY27" fmla="*/ 63617 h 761503"/>
                <a:gd name="connsiteX28" fmla="*/ 373659 w 435145"/>
                <a:gd name="connsiteY28" fmla="*/ 58178 h 761503"/>
                <a:gd name="connsiteX29" fmla="*/ 381818 w 435145"/>
                <a:gd name="connsiteY29" fmla="*/ 63617 h 761503"/>
                <a:gd name="connsiteX30" fmla="*/ 389977 w 435145"/>
                <a:gd name="connsiteY30" fmla="*/ 82655 h 761503"/>
                <a:gd name="connsiteX31" fmla="*/ 392696 w 435145"/>
                <a:gd name="connsiteY31" fmla="*/ 126170 h 761503"/>
                <a:gd name="connsiteX32" fmla="*/ 395416 w 435145"/>
                <a:gd name="connsiteY32" fmla="*/ 186002 h 761503"/>
                <a:gd name="connsiteX33" fmla="*/ 398136 w 435145"/>
                <a:gd name="connsiteY33" fmla="*/ 237675 h 761503"/>
                <a:gd name="connsiteX34" fmla="*/ 398136 w 435145"/>
                <a:gd name="connsiteY34" fmla="*/ 243115 h 761503"/>
                <a:gd name="connsiteX35" fmla="*/ 395416 w 435145"/>
                <a:gd name="connsiteY35" fmla="*/ 256713 h 761503"/>
                <a:gd name="connsiteX36" fmla="*/ 379098 w 435145"/>
                <a:gd name="connsiteY36" fmla="*/ 278470 h 761503"/>
                <a:gd name="connsiteX37" fmla="*/ 362780 w 435145"/>
                <a:gd name="connsiteY37" fmla="*/ 273031 h 761503"/>
                <a:gd name="connsiteX38" fmla="*/ 354621 w 435145"/>
                <a:gd name="connsiteY38" fmla="*/ 256713 h 761503"/>
                <a:gd name="connsiteX39" fmla="*/ 354621 w 435145"/>
                <a:gd name="connsiteY39" fmla="*/ 213198 h 761503"/>
                <a:gd name="connsiteX40" fmla="*/ 354621 w 435145"/>
                <a:gd name="connsiteY40" fmla="*/ 205040 h 761503"/>
                <a:gd name="connsiteX41" fmla="*/ 338303 w 435145"/>
                <a:gd name="connsiteY41" fmla="*/ 147927 h 761503"/>
                <a:gd name="connsiteX42" fmla="*/ 292069 w 435145"/>
                <a:gd name="connsiteY42" fmla="*/ 107132 h 761503"/>
                <a:gd name="connsiteX43" fmla="*/ 262153 w 435145"/>
                <a:gd name="connsiteY43" fmla="*/ 120730 h 761503"/>
                <a:gd name="connsiteX44" fmla="*/ 251274 w 435145"/>
                <a:gd name="connsiteY44" fmla="*/ 131609 h 761503"/>
                <a:gd name="connsiteX45" fmla="*/ 240395 w 435145"/>
                <a:gd name="connsiteY45" fmla="*/ 139768 h 761503"/>
                <a:gd name="connsiteX46" fmla="*/ 237676 w 435145"/>
                <a:gd name="connsiteY46" fmla="*/ 164245 h 761503"/>
                <a:gd name="connsiteX47" fmla="*/ 226797 w 435145"/>
                <a:gd name="connsiteY47" fmla="*/ 196881 h 761503"/>
                <a:gd name="connsiteX48" fmla="*/ 213199 w 435145"/>
                <a:gd name="connsiteY48" fmla="*/ 259433 h 761503"/>
                <a:gd name="connsiteX49" fmla="*/ 207759 w 435145"/>
                <a:gd name="connsiteY49" fmla="*/ 324704 h 761503"/>
                <a:gd name="connsiteX50" fmla="*/ 207759 w 435145"/>
                <a:gd name="connsiteY50" fmla="*/ 335583 h 761503"/>
                <a:gd name="connsiteX51" fmla="*/ 205040 w 435145"/>
                <a:gd name="connsiteY51" fmla="*/ 349181 h 761503"/>
                <a:gd name="connsiteX52" fmla="*/ 207759 w 435145"/>
                <a:gd name="connsiteY52" fmla="*/ 368219 h 761503"/>
                <a:gd name="connsiteX53" fmla="*/ 207759 w 435145"/>
                <a:gd name="connsiteY53" fmla="*/ 376378 h 761503"/>
                <a:gd name="connsiteX54" fmla="*/ 205040 w 435145"/>
                <a:gd name="connsiteY54" fmla="*/ 387256 h 761503"/>
                <a:gd name="connsiteX55" fmla="*/ 205040 w 435145"/>
                <a:gd name="connsiteY55" fmla="*/ 395415 h 761503"/>
                <a:gd name="connsiteX56" fmla="*/ 205040 w 435145"/>
                <a:gd name="connsiteY56" fmla="*/ 406294 h 761503"/>
                <a:gd name="connsiteX57" fmla="*/ 205040 w 435145"/>
                <a:gd name="connsiteY57" fmla="*/ 425332 h 761503"/>
                <a:gd name="connsiteX58" fmla="*/ 213199 w 435145"/>
                <a:gd name="connsiteY58" fmla="*/ 493323 h 761503"/>
                <a:gd name="connsiteX59" fmla="*/ 221358 w 435145"/>
                <a:gd name="connsiteY59" fmla="*/ 561314 h 761503"/>
                <a:gd name="connsiteX60" fmla="*/ 226797 w 435145"/>
                <a:gd name="connsiteY60" fmla="*/ 591231 h 761503"/>
                <a:gd name="connsiteX61" fmla="*/ 240395 w 435145"/>
                <a:gd name="connsiteY61" fmla="*/ 618427 h 761503"/>
                <a:gd name="connsiteX62" fmla="*/ 283910 w 435145"/>
                <a:gd name="connsiteY62" fmla="*/ 651063 h 761503"/>
                <a:gd name="connsiteX63" fmla="*/ 338303 w 435145"/>
                <a:gd name="connsiteY63" fmla="*/ 612988 h 761503"/>
                <a:gd name="connsiteX64" fmla="*/ 354621 w 435145"/>
                <a:gd name="connsiteY64" fmla="*/ 577632 h 761503"/>
                <a:gd name="connsiteX65" fmla="*/ 357341 w 435145"/>
                <a:gd name="connsiteY65" fmla="*/ 509641 h 761503"/>
                <a:gd name="connsiteX66" fmla="*/ 362780 w 435145"/>
                <a:gd name="connsiteY66" fmla="*/ 485164 h 761503"/>
                <a:gd name="connsiteX67" fmla="*/ 368219 w 435145"/>
                <a:gd name="connsiteY67" fmla="*/ 474286 h 761503"/>
                <a:gd name="connsiteX68" fmla="*/ 376378 w 435145"/>
                <a:gd name="connsiteY68" fmla="*/ 468846 h 761503"/>
                <a:gd name="connsiteX69" fmla="*/ 384537 w 435145"/>
                <a:gd name="connsiteY69" fmla="*/ 474286 h 761503"/>
                <a:gd name="connsiteX70" fmla="*/ 392696 w 435145"/>
                <a:gd name="connsiteY70" fmla="*/ 493323 h 761503"/>
                <a:gd name="connsiteX71" fmla="*/ 395416 w 435145"/>
                <a:gd name="connsiteY71" fmla="*/ 558595 h 761503"/>
                <a:gd name="connsiteX72" fmla="*/ 398136 w 435145"/>
                <a:gd name="connsiteY72" fmla="*/ 618427 h 761503"/>
                <a:gd name="connsiteX73" fmla="*/ 400855 w 435145"/>
                <a:gd name="connsiteY73" fmla="*/ 678260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5145" h="761503">
                  <a:moveTo>
                    <a:pt x="400855" y="678260"/>
                  </a:moveTo>
                  <a:cubicBezTo>
                    <a:pt x="400855" y="689138"/>
                    <a:pt x="400855" y="719054"/>
                    <a:pt x="384537" y="719054"/>
                  </a:cubicBezTo>
                  <a:cubicBezTo>
                    <a:pt x="376378" y="719054"/>
                    <a:pt x="373659" y="716335"/>
                    <a:pt x="368219" y="713615"/>
                  </a:cubicBezTo>
                  <a:cubicBezTo>
                    <a:pt x="362780" y="710895"/>
                    <a:pt x="360060" y="702736"/>
                    <a:pt x="360060" y="697297"/>
                  </a:cubicBezTo>
                  <a:cubicBezTo>
                    <a:pt x="357341" y="680979"/>
                    <a:pt x="357341" y="664661"/>
                    <a:pt x="360060" y="651063"/>
                  </a:cubicBezTo>
                  <a:cubicBezTo>
                    <a:pt x="354621" y="659222"/>
                    <a:pt x="341023" y="678260"/>
                    <a:pt x="332864" y="686418"/>
                  </a:cubicBezTo>
                  <a:cubicBezTo>
                    <a:pt x="311107" y="708176"/>
                    <a:pt x="283910" y="721774"/>
                    <a:pt x="251274" y="721774"/>
                  </a:cubicBezTo>
                  <a:cubicBezTo>
                    <a:pt x="243115" y="721774"/>
                    <a:pt x="237676" y="721774"/>
                    <a:pt x="229517" y="719054"/>
                  </a:cubicBezTo>
                  <a:cubicBezTo>
                    <a:pt x="207759" y="716335"/>
                    <a:pt x="183283" y="708176"/>
                    <a:pt x="158806" y="694578"/>
                  </a:cubicBezTo>
                  <a:cubicBezTo>
                    <a:pt x="142488" y="686418"/>
                    <a:pt x="126170" y="672820"/>
                    <a:pt x="112571" y="659222"/>
                  </a:cubicBezTo>
                  <a:cubicBezTo>
                    <a:pt x="98973" y="642904"/>
                    <a:pt x="88095" y="626586"/>
                    <a:pt x="79936" y="607548"/>
                  </a:cubicBezTo>
                  <a:cubicBezTo>
                    <a:pt x="71777" y="585791"/>
                    <a:pt x="66337" y="566754"/>
                    <a:pt x="63618" y="542277"/>
                  </a:cubicBezTo>
                  <a:cubicBezTo>
                    <a:pt x="60898" y="517800"/>
                    <a:pt x="58178" y="493323"/>
                    <a:pt x="58178" y="471566"/>
                  </a:cubicBezTo>
                  <a:cubicBezTo>
                    <a:pt x="58178" y="447089"/>
                    <a:pt x="58178" y="425332"/>
                    <a:pt x="60898" y="400855"/>
                  </a:cubicBezTo>
                  <a:cubicBezTo>
                    <a:pt x="63618" y="379098"/>
                    <a:pt x="60898" y="357340"/>
                    <a:pt x="66337" y="335583"/>
                  </a:cubicBezTo>
                  <a:cubicBezTo>
                    <a:pt x="69057" y="313826"/>
                    <a:pt x="77216" y="289349"/>
                    <a:pt x="85375" y="267592"/>
                  </a:cubicBezTo>
                  <a:cubicBezTo>
                    <a:pt x="93534" y="243115"/>
                    <a:pt x="98973" y="221357"/>
                    <a:pt x="109852" y="199600"/>
                  </a:cubicBezTo>
                  <a:cubicBezTo>
                    <a:pt x="118011" y="177843"/>
                    <a:pt x="131609" y="161525"/>
                    <a:pt x="145207" y="145207"/>
                  </a:cubicBezTo>
                  <a:cubicBezTo>
                    <a:pt x="158806" y="128889"/>
                    <a:pt x="172404" y="109852"/>
                    <a:pt x="188722" y="96253"/>
                  </a:cubicBezTo>
                  <a:cubicBezTo>
                    <a:pt x="205040" y="82655"/>
                    <a:pt x="224077" y="77216"/>
                    <a:pt x="243115" y="71776"/>
                  </a:cubicBezTo>
                  <a:cubicBezTo>
                    <a:pt x="256713" y="69057"/>
                    <a:pt x="273031" y="63617"/>
                    <a:pt x="286630" y="63617"/>
                  </a:cubicBezTo>
                  <a:cubicBezTo>
                    <a:pt x="292069" y="63617"/>
                    <a:pt x="297508" y="63617"/>
                    <a:pt x="305667" y="66337"/>
                  </a:cubicBezTo>
                  <a:cubicBezTo>
                    <a:pt x="313826" y="69057"/>
                    <a:pt x="319266" y="74496"/>
                    <a:pt x="324705" y="79936"/>
                  </a:cubicBezTo>
                  <a:cubicBezTo>
                    <a:pt x="332864" y="85375"/>
                    <a:pt x="332864" y="93534"/>
                    <a:pt x="341023" y="101693"/>
                  </a:cubicBezTo>
                  <a:cubicBezTo>
                    <a:pt x="346462" y="107132"/>
                    <a:pt x="349182" y="118011"/>
                    <a:pt x="354621" y="123450"/>
                  </a:cubicBezTo>
                  <a:cubicBezTo>
                    <a:pt x="354621" y="115291"/>
                    <a:pt x="354621" y="101693"/>
                    <a:pt x="354621" y="98973"/>
                  </a:cubicBezTo>
                  <a:cubicBezTo>
                    <a:pt x="354621" y="90814"/>
                    <a:pt x="354621" y="79936"/>
                    <a:pt x="360060" y="74496"/>
                  </a:cubicBezTo>
                  <a:cubicBezTo>
                    <a:pt x="362780" y="71776"/>
                    <a:pt x="362780" y="69057"/>
                    <a:pt x="365500" y="63617"/>
                  </a:cubicBezTo>
                  <a:cubicBezTo>
                    <a:pt x="368219" y="60898"/>
                    <a:pt x="370939" y="58178"/>
                    <a:pt x="373659" y="58178"/>
                  </a:cubicBezTo>
                  <a:cubicBezTo>
                    <a:pt x="376378" y="58178"/>
                    <a:pt x="379098" y="60898"/>
                    <a:pt x="381818" y="63617"/>
                  </a:cubicBezTo>
                  <a:cubicBezTo>
                    <a:pt x="384537" y="69057"/>
                    <a:pt x="387257" y="77216"/>
                    <a:pt x="389977" y="82655"/>
                  </a:cubicBezTo>
                  <a:cubicBezTo>
                    <a:pt x="389977" y="90814"/>
                    <a:pt x="392696" y="107132"/>
                    <a:pt x="392696" y="126170"/>
                  </a:cubicBezTo>
                  <a:cubicBezTo>
                    <a:pt x="392696" y="150647"/>
                    <a:pt x="392696" y="177843"/>
                    <a:pt x="395416" y="186002"/>
                  </a:cubicBezTo>
                  <a:cubicBezTo>
                    <a:pt x="398136" y="205040"/>
                    <a:pt x="398136" y="215918"/>
                    <a:pt x="398136" y="237675"/>
                  </a:cubicBezTo>
                  <a:cubicBezTo>
                    <a:pt x="398136" y="240395"/>
                    <a:pt x="398136" y="243115"/>
                    <a:pt x="398136" y="243115"/>
                  </a:cubicBezTo>
                  <a:cubicBezTo>
                    <a:pt x="398136" y="248554"/>
                    <a:pt x="398136" y="251274"/>
                    <a:pt x="395416" y="256713"/>
                  </a:cubicBezTo>
                  <a:cubicBezTo>
                    <a:pt x="392696" y="267592"/>
                    <a:pt x="389977" y="278470"/>
                    <a:pt x="379098" y="278470"/>
                  </a:cubicBezTo>
                  <a:cubicBezTo>
                    <a:pt x="370939" y="278470"/>
                    <a:pt x="368219" y="275751"/>
                    <a:pt x="362780" y="273031"/>
                  </a:cubicBezTo>
                  <a:cubicBezTo>
                    <a:pt x="357341" y="270311"/>
                    <a:pt x="354621" y="262152"/>
                    <a:pt x="354621" y="256713"/>
                  </a:cubicBezTo>
                  <a:cubicBezTo>
                    <a:pt x="349182" y="237675"/>
                    <a:pt x="354621" y="232236"/>
                    <a:pt x="354621" y="213198"/>
                  </a:cubicBezTo>
                  <a:cubicBezTo>
                    <a:pt x="354621" y="210479"/>
                    <a:pt x="354621" y="207759"/>
                    <a:pt x="354621" y="205040"/>
                  </a:cubicBezTo>
                  <a:cubicBezTo>
                    <a:pt x="349182" y="186002"/>
                    <a:pt x="343742" y="169684"/>
                    <a:pt x="338303" y="147927"/>
                  </a:cubicBezTo>
                  <a:cubicBezTo>
                    <a:pt x="332864" y="131609"/>
                    <a:pt x="311107" y="107132"/>
                    <a:pt x="292069" y="107132"/>
                  </a:cubicBezTo>
                  <a:cubicBezTo>
                    <a:pt x="281190" y="107132"/>
                    <a:pt x="270312" y="115291"/>
                    <a:pt x="262153" y="120730"/>
                  </a:cubicBezTo>
                  <a:cubicBezTo>
                    <a:pt x="259433" y="123450"/>
                    <a:pt x="256713" y="126170"/>
                    <a:pt x="251274" y="131609"/>
                  </a:cubicBezTo>
                  <a:cubicBezTo>
                    <a:pt x="248554" y="134329"/>
                    <a:pt x="243115" y="137048"/>
                    <a:pt x="240395" y="139768"/>
                  </a:cubicBezTo>
                  <a:cubicBezTo>
                    <a:pt x="237676" y="145207"/>
                    <a:pt x="240395" y="156086"/>
                    <a:pt x="237676" y="164245"/>
                  </a:cubicBezTo>
                  <a:cubicBezTo>
                    <a:pt x="232236" y="175123"/>
                    <a:pt x="229517" y="186002"/>
                    <a:pt x="226797" y="196881"/>
                  </a:cubicBezTo>
                  <a:cubicBezTo>
                    <a:pt x="221358" y="218638"/>
                    <a:pt x="218638" y="237675"/>
                    <a:pt x="213199" y="259433"/>
                  </a:cubicBezTo>
                  <a:cubicBezTo>
                    <a:pt x="210479" y="281190"/>
                    <a:pt x="207759" y="302947"/>
                    <a:pt x="207759" y="324704"/>
                  </a:cubicBezTo>
                  <a:cubicBezTo>
                    <a:pt x="207759" y="327424"/>
                    <a:pt x="207759" y="332863"/>
                    <a:pt x="207759" y="335583"/>
                  </a:cubicBezTo>
                  <a:cubicBezTo>
                    <a:pt x="207759" y="341022"/>
                    <a:pt x="205040" y="343742"/>
                    <a:pt x="205040" y="349181"/>
                  </a:cubicBezTo>
                  <a:cubicBezTo>
                    <a:pt x="205040" y="354621"/>
                    <a:pt x="207759" y="362779"/>
                    <a:pt x="207759" y="368219"/>
                  </a:cubicBezTo>
                  <a:cubicBezTo>
                    <a:pt x="207759" y="370939"/>
                    <a:pt x="207759" y="373658"/>
                    <a:pt x="207759" y="376378"/>
                  </a:cubicBezTo>
                  <a:cubicBezTo>
                    <a:pt x="205040" y="381817"/>
                    <a:pt x="205040" y="384537"/>
                    <a:pt x="205040" y="387256"/>
                  </a:cubicBezTo>
                  <a:cubicBezTo>
                    <a:pt x="205040" y="389976"/>
                    <a:pt x="205040" y="392696"/>
                    <a:pt x="205040" y="395415"/>
                  </a:cubicBezTo>
                  <a:cubicBezTo>
                    <a:pt x="205040" y="398135"/>
                    <a:pt x="205040" y="403574"/>
                    <a:pt x="205040" y="406294"/>
                  </a:cubicBezTo>
                  <a:cubicBezTo>
                    <a:pt x="205040" y="411733"/>
                    <a:pt x="205040" y="417173"/>
                    <a:pt x="205040" y="425332"/>
                  </a:cubicBezTo>
                  <a:cubicBezTo>
                    <a:pt x="205040" y="449809"/>
                    <a:pt x="213199" y="471566"/>
                    <a:pt x="213199" y="493323"/>
                  </a:cubicBezTo>
                  <a:cubicBezTo>
                    <a:pt x="213199" y="517800"/>
                    <a:pt x="215919" y="539557"/>
                    <a:pt x="221358" y="561314"/>
                  </a:cubicBezTo>
                  <a:cubicBezTo>
                    <a:pt x="224077" y="572193"/>
                    <a:pt x="224077" y="580352"/>
                    <a:pt x="226797" y="591231"/>
                  </a:cubicBezTo>
                  <a:cubicBezTo>
                    <a:pt x="229517" y="599390"/>
                    <a:pt x="237676" y="607548"/>
                    <a:pt x="240395" y="618427"/>
                  </a:cubicBezTo>
                  <a:cubicBezTo>
                    <a:pt x="248554" y="637465"/>
                    <a:pt x="262153" y="651063"/>
                    <a:pt x="283910" y="651063"/>
                  </a:cubicBezTo>
                  <a:cubicBezTo>
                    <a:pt x="302948" y="651063"/>
                    <a:pt x="330144" y="629306"/>
                    <a:pt x="338303" y="612988"/>
                  </a:cubicBezTo>
                  <a:cubicBezTo>
                    <a:pt x="346462" y="599390"/>
                    <a:pt x="351901" y="591231"/>
                    <a:pt x="354621" y="577632"/>
                  </a:cubicBezTo>
                  <a:cubicBezTo>
                    <a:pt x="354621" y="550436"/>
                    <a:pt x="354621" y="517800"/>
                    <a:pt x="357341" y="509641"/>
                  </a:cubicBezTo>
                  <a:cubicBezTo>
                    <a:pt x="357341" y="501482"/>
                    <a:pt x="357341" y="490603"/>
                    <a:pt x="362780" y="485164"/>
                  </a:cubicBezTo>
                  <a:cubicBezTo>
                    <a:pt x="365500" y="482444"/>
                    <a:pt x="365500" y="479725"/>
                    <a:pt x="368219" y="474286"/>
                  </a:cubicBezTo>
                  <a:cubicBezTo>
                    <a:pt x="370939" y="471566"/>
                    <a:pt x="373659" y="468846"/>
                    <a:pt x="376378" y="468846"/>
                  </a:cubicBezTo>
                  <a:cubicBezTo>
                    <a:pt x="379098" y="468846"/>
                    <a:pt x="381818" y="471566"/>
                    <a:pt x="384537" y="474286"/>
                  </a:cubicBezTo>
                  <a:cubicBezTo>
                    <a:pt x="387257" y="479725"/>
                    <a:pt x="389977" y="487884"/>
                    <a:pt x="392696" y="493323"/>
                  </a:cubicBezTo>
                  <a:cubicBezTo>
                    <a:pt x="392696" y="501482"/>
                    <a:pt x="395416" y="539557"/>
                    <a:pt x="395416" y="558595"/>
                  </a:cubicBezTo>
                  <a:cubicBezTo>
                    <a:pt x="395416" y="583072"/>
                    <a:pt x="395416" y="610268"/>
                    <a:pt x="398136" y="618427"/>
                  </a:cubicBezTo>
                  <a:cubicBezTo>
                    <a:pt x="398136" y="648343"/>
                    <a:pt x="400855" y="659222"/>
                    <a:pt x="400855" y="678260"/>
                  </a:cubicBezTo>
                </a:path>
              </a:pathLst>
            </a:custGeom>
            <a:grpFill/>
            <a:ln w="27168" cap="flat">
              <a:noFill/>
              <a:prstDash val="solid"/>
              <a:miter/>
            </a:ln>
          </p:spPr>
          <p:txBody>
            <a:bodyPr rtlCol="0" anchor="ctr"/>
            <a:lstStyle/>
            <a:p>
              <a:endParaRPr/>
            </a:p>
          </p:txBody>
        </p:sp>
        <p:sp>
          <p:nvSpPr>
            <p:cNvPr id="36" name="Freeform: Shape 35">
              <a:extLst>
                <a:ext uri="{FF2B5EF4-FFF2-40B4-BE49-F238E27FC236}">
                  <a16:creationId xmlns:a16="http://schemas.microsoft.com/office/drawing/2014/main" id="{71747A0A-4A0D-474C-A3A8-8C14A8B72D4D}"/>
                </a:ext>
              </a:extLst>
            </p:cNvPr>
            <p:cNvSpPr/>
            <p:nvPr/>
          </p:nvSpPr>
          <p:spPr bwMode="black">
            <a:xfrm>
              <a:off x="3829459" y="4200317"/>
              <a:ext cx="598325" cy="761503"/>
            </a:xfrm>
            <a:custGeom>
              <a:avLst/>
              <a:gdLst>
                <a:gd name="connsiteX0" fmla="*/ 360060 w 598324"/>
                <a:gd name="connsiteY0" fmla="*/ 332863 h 761503"/>
                <a:gd name="connsiteX1" fmla="*/ 341023 w 598324"/>
                <a:gd name="connsiteY1" fmla="*/ 370939 h 761503"/>
                <a:gd name="connsiteX2" fmla="*/ 376378 w 598324"/>
                <a:gd name="connsiteY2" fmla="*/ 389976 h 761503"/>
                <a:gd name="connsiteX3" fmla="*/ 425332 w 598324"/>
                <a:gd name="connsiteY3" fmla="*/ 433491 h 761503"/>
                <a:gd name="connsiteX4" fmla="*/ 438930 w 598324"/>
                <a:gd name="connsiteY4" fmla="*/ 463407 h 761503"/>
                <a:gd name="connsiteX5" fmla="*/ 449809 w 598324"/>
                <a:gd name="connsiteY5" fmla="*/ 498762 h 761503"/>
                <a:gd name="connsiteX6" fmla="*/ 457968 w 598324"/>
                <a:gd name="connsiteY6" fmla="*/ 528679 h 761503"/>
                <a:gd name="connsiteX7" fmla="*/ 466127 w 598324"/>
                <a:gd name="connsiteY7" fmla="*/ 564034 h 761503"/>
                <a:gd name="connsiteX8" fmla="*/ 471566 w 598324"/>
                <a:gd name="connsiteY8" fmla="*/ 593950 h 761503"/>
                <a:gd name="connsiteX9" fmla="*/ 479725 w 598324"/>
                <a:gd name="connsiteY9" fmla="*/ 607548 h 761503"/>
                <a:gd name="connsiteX10" fmla="*/ 487884 w 598324"/>
                <a:gd name="connsiteY10" fmla="*/ 623867 h 761503"/>
                <a:gd name="connsiteX11" fmla="*/ 501482 w 598324"/>
                <a:gd name="connsiteY11" fmla="*/ 651063 h 761503"/>
                <a:gd name="connsiteX12" fmla="*/ 523240 w 598324"/>
                <a:gd name="connsiteY12" fmla="*/ 670101 h 761503"/>
                <a:gd name="connsiteX13" fmla="*/ 534119 w 598324"/>
                <a:gd name="connsiteY13" fmla="*/ 686418 h 761503"/>
                <a:gd name="connsiteX14" fmla="*/ 531399 w 598324"/>
                <a:gd name="connsiteY14" fmla="*/ 694578 h 761503"/>
                <a:gd name="connsiteX15" fmla="*/ 498763 w 598324"/>
                <a:gd name="connsiteY15" fmla="*/ 708176 h 761503"/>
                <a:gd name="connsiteX16" fmla="*/ 449809 w 598324"/>
                <a:gd name="connsiteY16" fmla="*/ 700017 h 761503"/>
                <a:gd name="connsiteX17" fmla="*/ 400855 w 598324"/>
                <a:gd name="connsiteY17" fmla="*/ 667381 h 761503"/>
                <a:gd name="connsiteX18" fmla="*/ 381817 w 598324"/>
                <a:gd name="connsiteY18" fmla="*/ 642904 h 761503"/>
                <a:gd name="connsiteX19" fmla="*/ 368219 w 598324"/>
                <a:gd name="connsiteY19" fmla="*/ 610268 h 761503"/>
                <a:gd name="connsiteX20" fmla="*/ 349182 w 598324"/>
                <a:gd name="connsiteY20" fmla="*/ 550436 h 761503"/>
                <a:gd name="connsiteX21" fmla="*/ 338303 w 598324"/>
                <a:gd name="connsiteY21" fmla="*/ 504202 h 761503"/>
                <a:gd name="connsiteX22" fmla="*/ 330144 w 598324"/>
                <a:gd name="connsiteY22" fmla="*/ 477005 h 761503"/>
                <a:gd name="connsiteX23" fmla="*/ 321985 w 598324"/>
                <a:gd name="connsiteY23" fmla="*/ 455248 h 761503"/>
                <a:gd name="connsiteX24" fmla="*/ 305667 w 598324"/>
                <a:gd name="connsiteY24" fmla="*/ 436210 h 761503"/>
                <a:gd name="connsiteX25" fmla="*/ 294788 w 598324"/>
                <a:gd name="connsiteY25" fmla="*/ 441650 h 761503"/>
                <a:gd name="connsiteX26" fmla="*/ 278471 w 598324"/>
                <a:gd name="connsiteY26" fmla="*/ 463407 h 761503"/>
                <a:gd name="connsiteX27" fmla="*/ 264872 w 598324"/>
                <a:gd name="connsiteY27" fmla="*/ 496043 h 761503"/>
                <a:gd name="connsiteX28" fmla="*/ 262153 w 598324"/>
                <a:gd name="connsiteY28" fmla="*/ 517800 h 761503"/>
                <a:gd name="connsiteX29" fmla="*/ 262153 w 598324"/>
                <a:gd name="connsiteY29" fmla="*/ 523239 h 761503"/>
                <a:gd name="connsiteX30" fmla="*/ 262153 w 598324"/>
                <a:gd name="connsiteY30" fmla="*/ 553155 h 761503"/>
                <a:gd name="connsiteX31" fmla="*/ 262153 w 598324"/>
                <a:gd name="connsiteY31" fmla="*/ 629306 h 761503"/>
                <a:gd name="connsiteX32" fmla="*/ 259433 w 598324"/>
                <a:gd name="connsiteY32" fmla="*/ 659222 h 761503"/>
                <a:gd name="connsiteX33" fmla="*/ 283910 w 598324"/>
                <a:gd name="connsiteY33" fmla="*/ 659222 h 761503"/>
                <a:gd name="connsiteX34" fmla="*/ 321985 w 598324"/>
                <a:gd name="connsiteY34" fmla="*/ 675540 h 761503"/>
                <a:gd name="connsiteX35" fmla="*/ 316546 w 598324"/>
                <a:gd name="connsiteY35" fmla="*/ 691858 h 761503"/>
                <a:gd name="connsiteX36" fmla="*/ 300228 w 598324"/>
                <a:gd name="connsiteY36" fmla="*/ 700017 h 761503"/>
                <a:gd name="connsiteX37" fmla="*/ 278471 w 598324"/>
                <a:gd name="connsiteY37" fmla="*/ 702736 h 761503"/>
                <a:gd name="connsiteX38" fmla="*/ 243115 w 598324"/>
                <a:gd name="connsiteY38" fmla="*/ 702736 h 761503"/>
                <a:gd name="connsiteX39" fmla="*/ 221358 w 598324"/>
                <a:gd name="connsiteY39" fmla="*/ 710895 h 761503"/>
                <a:gd name="connsiteX40" fmla="*/ 194161 w 598324"/>
                <a:gd name="connsiteY40" fmla="*/ 702736 h 761503"/>
                <a:gd name="connsiteX41" fmla="*/ 177843 w 598324"/>
                <a:gd name="connsiteY41" fmla="*/ 702736 h 761503"/>
                <a:gd name="connsiteX42" fmla="*/ 126170 w 598324"/>
                <a:gd name="connsiteY42" fmla="*/ 702736 h 761503"/>
                <a:gd name="connsiteX43" fmla="*/ 101693 w 598324"/>
                <a:gd name="connsiteY43" fmla="*/ 702736 h 761503"/>
                <a:gd name="connsiteX44" fmla="*/ 74496 w 598324"/>
                <a:gd name="connsiteY44" fmla="*/ 697297 h 761503"/>
                <a:gd name="connsiteX45" fmla="*/ 58178 w 598324"/>
                <a:gd name="connsiteY45" fmla="*/ 680979 h 761503"/>
                <a:gd name="connsiteX46" fmla="*/ 63617 w 598324"/>
                <a:gd name="connsiteY46" fmla="*/ 672820 h 761503"/>
                <a:gd name="connsiteX47" fmla="*/ 85375 w 598324"/>
                <a:gd name="connsiteY47" fmla="*/ 664661 h 761503"/>
                <a:gd name="connsiteX48" fmla="*/ 128889 w 598324"/>
                <a:gd name="connsiteY48" fmla="*/ 659222 h 761503"/>
                <a:gd name="connsiteX49" fmla="*/ 147927 w 598324"/>
                <a:gd name="connsiteY49" fmla="*/ 659222 h 761503"/>
                <a:gd name="connsiteX50" fmla="*/ 145207 w 598324"/>
                <a:gd name="connsiteY50" fmla="*/ 653783 h 761503"/>
                <a:gd name="connsiteX51" fmla="*/ 131609 w 598324"/>
                <a:gd name="connsiteY51" fmla="*/ 585791 h 761503"/>
                <a:gd name="connsiteX52" fmla="*/ 134329 w 598324"/>
                <a:gd name="connsiteY52" fmla="*/ 498762 h 761503"/>
                <a:gd name="connsiteX53" fmla="*/ 137048 w 598324"/>
                <a:gd name="connsiteY53" fmla="*/ 406294 h 761503"/>
                <a:gd name="connsiteX54" fmla="*/ 134329 w 598324"/>
                <a:gd name="connsiteY54" fmla="*/ 327424 h 761503"/>
                <a:gd name="connsiteX55" fmla="*/ 137048 w 598324"/>
                <a:gd name="connsiteY55" fmla="*/ 253993 h 761503"/>
                <a:gd name="connsiteX56" fmla="*/ 139768 w 598324"/>
                <a:gd name="connsiteY56" fmla="*/ 207759 h 761503"/>
                <a:gd name="connsiteX57" fmla="*/ 137048 w 598324"/>
                <a:gd name="connsiteY57" fmla="*/ 172404 h 761503"/>
                <a:gd name="connsiteX58" fmla="*/ 137048 w 598324"/>
                <a:gd name="connsiteY58" fmla="*/ 112571 h 761503"/>
                <a:gd name="connsiteX59" fmla="*/ 126170 w 598324"/>
                <a:gd name="connsiteY59" fmla="*/ 112571 h 761503"/>
                <a:gd name="connsiteX60" fmla="*/ 101693 w 598324"/>
                <a:gd name="connsiteY60" fmla="*/ 112571 h 761503"/>
                <a:gd name="connsiteX61" fmla="*/ 74496 w 598324"/>
                <a:gd name="connsiteY61" fmla="*/ 107132 h 761503"/>
                <a:gd name="connsiteX62" fmla="*/ 58178 w 598324"/>
                <a:gd name="connsiteY62" fmla="*/ 90814 h 761503"/>
                <a:gd name="connsiteX63" fmla="*/ 63617 w 598324"/>
                <a:gd name="connsiteY63" fmla="*/ 82655 h 761503"/>
                <a:gd name="connsiteX64" fmla="*/ 85375 w 598324"/>
                <a:gd name="connsiteY64" fmla="*/ 74496 h 761503"/>
                <a:gd name="connsiteX65" fmla="*/ 137048 w 598324"/>
                <a:gd name="connsiteY65" fmla="*/ 69057 h 761503"/>
                <a:gd name="connsiteX66" fmla="*/ 145207 w 598324"/>
                <a:gd name="connsiteY66" fmla="*/ 69057 h 761503"/>
                <a:gd name="connsiteX67" fmla="*/ 169684 w 598324"/>
                <a:gd name="connsiteY67" fmla="*/ 58178 h 761503"/>
                <a:gd name="connsiteX68" fmla="*/ 177843 w 598324"/>
                <a:gd name="connsiteY68" fmla="*/ 58178 h 761503"/>
                <a:gd name="connsiteX69" fmla="*/ 205040 w 598324"/>
                <a:gd name="connsiteY69" fmla="*/ 66337 h 761503"/>
                <a:gd name="connsiteX70" fmla="*/ 286629 w 598324"/>
                <a:gd name="connsiteY70" fmla="*/ 63617 h 761503"/>
                <a:gd name="connsiteX71" fmla="*/ 324705 w 598324"/>
                <a:gd name="connsiteY71" fmla="*/ 79936 h 761503"/>
                <a:gd name="connsiteX72" fmla="*/ 319265 w 598324"/>
                <a:gd name="connsiteY72" fmla="*/ 96253 h 761503"/>
                <a:gd name="connsiteX73" fmla="*/ 302948 w 598324"/>
                <a:gd name="connsiteY73" fmla="*/ 104412 h 761503"/>
                <a:gd name="connsiteX74" fmla="*/ 278471 w 598324"/>
                <a:gd name="connsiteY74" fmla="*/ 112571 h 761503"/>
                <a:gd name="connsiteX75" fmla="*/ 232236 w 598324"/>
                <a:gd name="connsiteY75" fmla="*/ 112571 h 761503"/>
                <a:gd name="connsiteX76" fmla="*/ 240395 w 598324"/>
                <a:gd name="connsiteY76" fmla="*/ 137048 h 761503"/>
                <a:gd name="connsiteX77" fmla="*/ 240395 w 598324"/>
                <a:gd name="connsiteY77" fmla="*/ 150647 h 761503"/>
                <a:gd name="connsiteX78" fmla="*/ 243115 w 598324"/>
                <a:gd name="connsiteY78" fmla="*/ 158805 h 761503"/>
                <a:gd name="connsiteX79" fmla="*/ 248554 w 598324"/>
                <a:gd name="connsiteY79" fmla="*/ 188722 h 761503"/>
                <a:gd name="connsiteX80" fmla="*/ 248554 w 598324"/>
                <a:gd name="connsiteY80" fmla="*/ 199600 h 761503"/>
                <a:gd name="connsiteX81" fmla="*/ 248554 w 598324"/>
                <a:gd name="connsiteY81" fmla="*/ 221357 h 761503"/>
                <a:gd name="connsiteX82" fmla="*/ 253994 w 598324"/>
                <a:gd name="connsiteY82" fmla="*/ 264872 h 761503"/>
                <a:gd name="connsiteX83" fmla="*/ 262153 w 598324"/>
                <a:gd name="connsiteY83" fmla="*/ 297508 h 761503"/>
                <a:gd name="connsiteX84" fmla="*/ 264872 w 598324"/>
                <a:gd name="connsiteY84" fmla="*/ 324704 h 761503"/>
                <a:gd name="connsiteX85" fmla="*/ 264872 w 598324"/>
                <a:gd name="connsiteY85" fmla="*/ 332863 h 761503"/>
                <a:gd name="connsiteX86" fmla="*/ 264872 w 598324"/>
                <a:gd name="connsiteY86" fmla="*/ 351901 h 761503"/>
                <a:gd name="connsiteX87" fmla="*/ 262153 w 598324"/>
                <a:gd name="connsiteY87" fmla="*/ 370939 h 761503"/>
                <a:gd name="connsiteX88" fmla="*/ 267592 w 598324"/>
                <a:gd name="connsiteY88" fmla="*/ 384537 h 761503"/>
                <a:gd name="connsiteX89" fmla="*/ 278471 w 598324"/>
                <a:gd name="connsiteY89" fmla="*/ 370939 h 761503"/>
                <a:gd name="connsiteX90" fmla="*/ 297508 w 598324"/>
                <a:gd name="connsiteY90" fmla="*/ 332863 h 761503"/>
                <a:gd name="connsiteX91" fmla="*/ 311106 w 598324"/>
                <a:gd name="connsiteY91" fmla="*/ 305667 h 761503"/>
                <a:gd name="connsiteX92" fmla="*/ 335583 w 598324"/>
                <a:gd name="connsiteY92" fmla="*/ 259433 h 761503"/>
                <a:gd name="connsiteX93" fmla="*/ 354621 w 598324"/>
                <a:gd name="connsiteY93" fmla="*/ 224077 h 761503"/>
                <a:gd name="connsiteX94" fmla="*/ 381817 w 598324"/>
                <a:gd name="connsiteY94" fmla="*/ 172404 h 761503"/>
                <a:gd name="connsiteX95" fmla="*/ 409014 w 598324"/>
                <a:gd name="connsiteY95" fmla="*/ 118011 h 761503"/>
                <a:gd name="connsiteX96" fmla="*/ 411734 w 598324"/>
                <a:gd name="connsiteY96" fmla="*/ 115291 h 761503"/>
                <a:gd name="connsiteX97" fmla="*/ 398136 w 598324"/>
                <a:gd name="connsiteY97" fmla="*/ 115291 h 761503"/>
                <a:gd name="connsiteX98" fmla="*/ 379098 w 598324"/>
                <a:gd name="connsiteY98" fmla="*/ 109852 h 761503"/>
                <a:gd name="connsiteX99" fmla="*/ 368219 w 598324"/>
                <a:gd name="connsiteY99" fmla="*/ 93534 h 761503"/>
                <a:gd name="connsiteX100" fmla="*/ 370939 w 598324"/>
                <a:gd name="connsiteY100" fmla="*/ 85375 h 761503"/>
                <a:gd name="connsiteX101" fmla="*/ 387257 w 598324"/>
                <a:gd name="connsiteY101" fmla="*/ 77216 h 761503"/>
                <a:gd name="connsiteX102" fmla="*/ 422612 w 598324"/>
                <a:gd name="connsiteY102" fmla="*/ 71776 h 761503"/>
                <a:gd name="connsiteX103" fmla="*/ 436211 w 598324"/>
                <a:gd name="connsiteY103" fmla="*/ 71776 h 761503"/>
                <a:gd name="connsiteX104" fmla="*/ 438930 w 598324"/>
                <a:gd name="connsiteY104" fmla="*/ 69057 h 761503"/>
                <a:gd name="connsiteX105" fmla="*/ 452529 w 598324"/>
                <a:gd name="connsiteY105" fmla="*/ 66337 h 761503"/>
                <a:gd name="connsiteX106" fmla="*/ 466127 w 598324"/>
                <a:gd name="connsiteY106" fmla="*/ 69057 h 761503"/>
                <a:gd name="connsiteX107" fmla="*/ 471566 w 598324"/>
                <a:gd name="connsiteY107" fmla="*/ 71776 h 761503"/>
                <a:gd name="connsiteX108" fmla="*/ 515081 w 598324"/>
                <a:gd name="connsiteY108" fmla="*/ 71776 h 761503"/>
                <a:gd name="connsiteX109" fmla="*/ 542277 w 598324"/>
                <a:gd name="connsiteY109" fmla="*/ 88094 h 761503"/>
                <a:gd name="connsiteX110" fmla="*/ 536838 w 598324"/>
                <a:gd name="connsiteY110" fmla="*/ 104412 h 761503"/>
                <a:gd name="connsiteX111" fmla="*/ 525959 w 598324"/>
                <a:gd name="connsiteY111" fmla="*/ 112571 h 761503"/>
                <a:gd name="connsiteX112" fmla="*/ 509642 w 598324"/>
                <a:gd name="connsiteY112" fmla="*/ 115291 h 761503"/>
                <a:gd name="connsiteX113" fmla="*/ 468847 w 598324"/>
                <a:gd name="connsiteY113" fmla="*/ 115291 h 761503"/>
                <a:gd name="connsiteX114" fmla="*/ 457968 w 598324"/>
                <a:gd name="connsiteY114" fmla="*/ 137048 h 761503"/>
                <a:gd name="connsiteX115" fmla="*/ 430771 w 598324"/>
                <a:gd name="connsiteY115" fmla="*/ 194161 h 761503"/>
                <a:gd name="connsiteX116" fmla="*/ 400855 w 598324"/>
                <a:gd name="connsiteY116" fmla="*/ 262152 h 761503"/>
                <a:gd name="connsiteX117" fmla="*/ 360060 w 598324"/>
                <a:gd name="connsiteY117" fmla="*/ 332863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98324" h="761503">
                  <a:moveTo>
                    <a:pt x="360060" y="332863"/>
                  </a:moveTo>
                  <a:cubicBezTo>
                    <a:pt x="351901" y="343742"/>
                    <a:pt x="341023" y="357340"/>
                    <a:pt x="341023" y="370939"/>
                  </a:cubicBezTo>
                  <a:cubicBezTo>
                    <a:pt x="341023" y="379098"/>
                    <a:pt x="357341" y="381817"/>
                    <a:pt x="376378" y="389976"/>
                  </a:cubicBezTo>
                  <a:cubicBezTo>
                    <a:pt x="395416" y="398135"/>
                    <a:pt x="417173" y="417173"/>
                    <a:pt x="425332" y="433491"/>
                  </a:cubicBezTo>
                  <a:cubicBezTo>
                    <a:pt x="430771" y="444369"/>
                    <a:pt x="436211" y="452528"/>
                    <a:pt x="438930" y="463407"/>
                  </a:cubicBezTo>
                  <a:cubicBezTo>
                    <a:pt x="444370" y="474286"/>
                    <a:pt x="447089" y="487884"/>
                    <a:pt x="449809" y="498762"/>
                  </a:cubicBezTo>
                  <a:cubicBezTo>
                    <a:pt x="452529" y="512361"/>
                    <a:pt x="452529" y="517800"/>
                    <a:pt x="457968" y="528679"/>
                  </a:cubicBezTo>
                  <a:cubicBezTo>
                    <a:pt x="463407" y="539557"/>
                    <a:pt x="463407" y="553155"/>
                    <a:pt x="466127" y="564034"/>
                  </a:cubicBezTo>
                  <a:cubicBezTo>
                    <a:pt x="468847" y="572193"/>
                    <a:pt x="468847" y="585791"/>
                    <a:pt x="471566" y="593950"/>
                  </a:cubicBezTo>
                  <a:cubicBezTo>
                    <a:pt x="474286" y="599390"/>
                    <a:pt x="477006" y="602109"/>
                    <a:pt x="479725" y="607548"/>
                  </a:cubicBezTo>
                  <a:cubicBezTo>
                    <a:pt x="482445" y="612988"/>
                    <a:pt x="487884" y="618427"/>
                    <a:pt x="487884" y="623867"/>
                  </a:cubicBezTo>
                  <a:cubicBezTo>
                    <a:pt x="490604" y="634745"/>
                    <a:pt x="496043" y="642904"/>
                    <a:pt x="501482" y="651063"/>
                  </a:cubicBezTo>
                  <a:cubicBezTo>
                    <a:pt x="506922" y="661942"/>
                    <a:pt x="512361" y="664661"/>
                    <a:pt x="523240" y="670101"/>
                  </a:cubicBezTo>
                  <a:cubicBezTo>
                    <a:pt x="528679" y="672820"/>
                    <a:pt x="534119" y="680979"/>
                    <a:pt x="534119" y="686418"/>
                  </a:cubicBezTo>
                  <a:cubicBezTo>
                    <a:pt x="534119" y="689138"/>
                    <a:pt x="534119" y="691858"/>
                    <a:pt x="531399" y="694578"/>
                  </a:cubicBezTo>
                  <a:cubicBezTo>
                    <a:pt x="525959" y="702736"/>
                    <a:pt x="512361" y="708176"/>
                    <a:pt x="498763" y="708176"/>
                  </a:cubicBezTo>
                  <a:cubicBezTo>
                    <a:pt x="485165" y="708176"/>
                    <a:pt x="466127" y="705456"/>
                    <a:pt x="449809" y="700017"/>
                  </a:cubicBezTo>
                  <a:cubicBezTo>
                    <a:pt x="430771" y="694578"/>
                    <a:pt x="409014" y="675540"/>
                    <a:pt x="400855" y="667381"/>
                  </a:cubicBezTo>
                  <a:cubicBezTo>
                    <a:pt x="392696" y="659222"/>
                    <a:pt x="387257" y="651063"/>
                    <a:pt x="381817" y="642904"/>
                  </a:cubicBezTo>
                  <a:cubicBezTo>
                    <a:pt x="376378" y="632025"/>
                    <a:pt x="370939" y="623867"/>
                    <a:pt x="368219" y="610268"/>
                  </a:cubicBezTo>
                  <a:cubicBezTo>
                    <a:pt x="360060" y="588511"/>
                    <a:pt x="357341" y="574913"/>
                    <a:pt x="349182" y="550436"/>
                  </a:cubicBezTo>
                  <a:cubicBezTo>
                    <a:pt x="343742" y="534118"/>
                    <a:pt x="341023" y="520520"/>
                    <a:pt x="338303" y="504202"/>
                  </a:cubicBezTo>
                  <a:cubicBezTo>
                    <a:pt x="335583" y="493323"/>
                    <a:pt x="332864" y="485164"/>
                    <a:pt x="330144" y="477005"/>
                  </a:cubicBezTo>
                  <a:cubicBezTo>
                    <a:pt x="327424" y="471566"/>
                    <a:pt x="324705" y="463407"/>
                    <a:pt x="321985" y="455248"/>
                  </a:cubicBezTo>
                  <a:cubicBezTo>
                    <a:pt x="316546" y="444369"/>
                    <a:pt x="311106" y="436210"/>
                    <a:pt x="305667" y="436210"/>
                  </a:cubicBezTo>
                  <a:cubicBezTo>
                    <a:pt x="302948" y="436210"/>
                    <a:pt x="300228" y="438930"/>
                    <a:pt x="294788" y="441650"/>
                  </a:cubicBezTo>
                  <a:cubicBezTo>
                    <a:pt x="289349" y="447089"/>
                    <a:pt x="283910" y="455248"/>
                    <a:pt x="278471" y="463407"/>
                  </a:cubicBezTo>
                  <a:cubicBezTo>
                    <a:pt x="270312" y="474286"/>
                    <a:pt x="267592" y="485164"/>
                    <a:pt x="264872" y="496043"/>
                  </a:cubicBezTo>
                  <a:cubicBezTo>
                    <a:pt x="264872" y="504202"/>
                    <a:pt x="262153" y="512361"/>
                    <a:pt x="262153" y="517800"/>
                  </a:cubicBezTo>
                  <a:cubicBezTo>
                    <a:pt x="262153" y="520520"/>
                    <a:pt x="262153" y="520520"/>
                    <a:pt x="262153" y="523239"/>
                  </a:cubicBezTo>
                  <a:cubicBezTo>
                    <a:pt x="262153" y="528679"/>
                    <a:pt x="262153" y="544997"/>
                    <a:pt x="262153" y="553155"/>
                  </a:cubicBezTo>
                  <a:cubicBezTo>
                    <a:pt x="262153" y="583072"/>
                    <a:pt x="264872" y="599390"/>
                    <a:pt x="262153" y="629306"/>
                  </a:cubicBezTo>
                  <a:cubicBezTo>
                    <a:pt x="262153" y="640184"/>
                    <a:pt x="262153" y="648343"/>
                    <a:pt x="259433" y="659222"/>
                  </a:cubicBezTo>
                  <a:cubicBezTo>
                    <a:pt x="270312" y="659222"/>
                    <a:pt x="278471" y="659222"/>
                    <a:pt x="283910" y="659222"/>
                  </a:cubicBezTo>
                  <a:cubicBezTo>
                    <a:pt x="297508" y="659222"/>
                    <a:pt x="321985" y="659222"/>
                    <a:pt x="321985" y="675540"/>
                  </a:cubicBezTo>
                  <a:cubicBezTo>
                    <a:pt x="321985" y="683699"/>
                    <a:pt x="319265" y="686418"/>
                    <a:pt x="316546" y="691858"/>
                  </a:cubicBezTo>
                  <a:cubicBezTo>
                    <a:pt x="311106" y="697297"/>
                    <a:pt x="305667" y="700017"/>
                    <a:pt x="300228" y="700017"/>
                  </a:cubicBezTo>
                  <a:cubicBezTo>
                    <a:pt x="292069" y="702736"/>
                    <a:pt x="283910" y="702736"/>
                    <a:pt x="278471" y="702736"/>
                  </a:cubicBezTo>
                  <a:cubicBezTo>
                    <a:pt x="275751" y="702736"/>
                    <a:pt x="259433" y="702736"/>
                    <a:pt x="243115" y="702736"/>
                  </a:cubicBezTo>
                  <a:cubicBezTo>
                    <a:pt x="237676" y="708176"/>
                    <a:pt x="229517" y="710895"/>
                    <a:pt x="221358" y="710895"/>
                  </a:cubicBezTo>
                  <a:cubicBezTo>
                    <a:pt x="213199" y="710895"/>
                    <a:pt x="202320" y="708176"/>
                    <a:pt x="194161" y="702736"/>
                  </a:cubicBezTo>
                  <a:cubicBezTo>
                    <a:pt x="186002" y="702736"/>
                    <a:pt x="180563" y="702736"/>
                    <a:pt x="177843" y="702736"/>
                  </a:cubicBezTo>
                  <a:cubicBezTo>
                    <a:pt x="164245" y="702736"/>
                    <a:pt x="139768" y="702736"/>
                    <a:pt x="126170" y="702736"/>
                  </a:cubicBezTo>
                  <a:cubicBezTo>
                    <a:pt x="118011" y="702736"/>
                    <a:pt x="109852" y="702736"/>
                    <a:pt x="101693" y="702736"/>
                  </a:cubicBezTo>
                  <a:cubicBezTo>
                    <a:pt x="93534" y="702736"/>
                    <a:pt x="82655" y="702736"/>
                    <a:pt x="74496" y="697297"/>
                  </a:cubicBezTo>
                  <a:cubicBezTo>
                    <a:pt x="66337" y="694578"/>
                    <a:pt x="58178" y="686418"/>
                    <a:pt x="58178" y="680979"/>
                  </a:cubicBezTo>
                  <a:cubicBezTo>
                    <a:pt x="58178" y="678260"/>
                    <a:pt x="58178" y="675540"/>
                    <a:pt x="63617" y="672820"/>
                  </a:cubicBezTo>
                  <a:cubicBezTo>
                    <a:pt x="69057" y="670101"/>
                    <a:pt x="79935" y="667381"/>
                    <a:pt x="85375" y="664661"/>
                  </a:cubicBezTo>
                  <a:cubicBezTo>
                    <a:pt x="104412" y="661942"/>
                    <a:pt x="123450" y="659222"/>
                    <a:pt x="128889" y="659222"/>
                  </a:cubicBezTo>
                  <a:cubicBezTo>
                    <a:pt x="134329" y="659222"/>
                    <a:pt x="139768" y="659222"/>
                    <a:pt x="147927" y="659222"/>
                  </a:cubicBezTo>
                  <a:cubicBezTo>
                    <a:pt x="147927" y="656502"/>
                    <a:pt x="145207" y="653783"/>
                    <a:pt x="145207" y="653783"/>
                  </a:cubicBezTo>
                  <a:cubicBezTo>
                    <a:pt x="131609" y="632025"/>
                    <a:pt x="131609" y="610268"/>
                    <a:pt x="131609" y="585791"/>
                  </a:cubicBezTo>
                  <a:cubicBezTo>
                    <a:pt x="131609" y="555875"/>
                    <a:pt x="131609" y="528679"/>
                    <a:pt x="134329" y="498762"/>
                  </a:cubicBezTo>
                  <a:cubicBezTo>
                    <a:pt x="134329" y="468846"/>
                    <a:pt x="137048" y="436210"/>
                    <a:pt x="137048" y="406294"/>
                  </a:cubicBezTo>
                  <a:cubicBezTo>
                    <a:pt x="137048" y="379098"/>
                    <a:pt x="134329" y="354621"/>
                    <a:pt x="134329" y="327424"/>
                  </a:cubicBezTo>
                  <a:cubicBezTo>
                    <a:pt x="134329" y="302947"/>
                    <a:pt x="137048" y="278470"/>
                    <a:pt x="137048" y="253993"/>
                  </a:cubicBezTo>
                  <a:cubicBezTo>
                    <a:pt x="137048" y="237675"/>
                    <a:pt x="139768" y="224077"/>
                    <a:pt x="139768" y="207759"/>
                  </a:cubicBezTo>
                  <a:cubicBezTo>
                    <a:pt x="139768" y="196881"/>
                    <a:pt x="137048" y="183282"/>
                    <a:pt x="137048" y="172404"/>
                  </a:cubicBezTo>
                  <a:cubicBezTo>
                    <a:pt x="137048" y="150647"/>
                    <a:pt x="137048" y="131609"/>
                    <a:pt x="137048" y="112571"/>
                  </a:cubicBezTo>
                  <a:cubicBezTo>
                    <a:pt x="134329" y="112571"/>
                    <a:pt x="137048" y="112571"/>
                    <a:pt x="126170" y="112571"/>
                  </a:cubicBezTo>
                  <a:cubicBezTo>
                    <a:pt x="118011" y="112571"/>
                    <a:pt x="109852" y="112571"/>
                    <a:pt x="101693" y="112571"/>
                  </a:cubicBezTo>
                  <a:cubicBezTo>
                    <a:pt x="93534" y="112571"/>
                    <a:pt x="82655" y="109852"/>
                    <a:pt x="74496" y="107132"/>
                  </a:cubicBezTo>
                  <a:cubicBezTo>
                    <a:pt x="66337" y="104412"/>
                    <a:pt x="58178" y="96253"/>
                    <a:pt x="58178" y="90814"/>
                  </a:cubicBezTo>
                  <a:cubicBezTo>
                    <a:pt x="58178" y="88094"/>
                    <a:pt x="58178" y="85375"/>
                    <a:pt x="63617" y="82655"/>
                  </a:cubicBezTo>
                  <a:cubicBezTo>
                    <a:pt x="69057" y="79936"/>
                    <a:pt x="79935" y="77216"/>
                    <a:pt x="85375" y="74496"/>
                  </a:cubicBezTo>
                  <a:cubicBezTo>
                    <a:pt x="104412" y="71776"/>
                    <a:pt x="128889" y="69057"/>
                    <a:pt x="137048" y="69057"/>
                  </a:cubicBezTo>
                  <a:cubicBezTo>
                    <a:pt x="137048" y="69057"/>
                    <a:pt x="139768" y="69057"/>
                    <a:pt x="145207" y="69057"/>
                  </a:cubicBezTo>
                  <a:cubicBezTo>
                    <a:pt x="150646" y="60898"/>
                    <a:pt x="158806" y="58178"/>
                    <a:pt x="169684" y="58178"/>
                  </a:cubicBezTo>
                  <a:cubicBezTo>
                    <a:pt x="172404" y="58178"/>
                    <a:pt x="175123" y="58178"/>
                    <a:pt x="177843" y="58178"/>
                  </a:cubicBezTo>
                  <a:cubicBezTo>
                    <a:pt x="186002" y="58178"/>
                    <a:pt x="196881" y="63617"/>
                    <a:pt x="205040" y="66337"/>
                  </a:cubicBezTo>
                  <a:cubicBezTo>
                    <a:pt x="237676" y="66337"/>
                    <a:pt x="273031" y="63617"/>
                    <a:pt x="286629" y="63617"/>
                  </a:cubicBezTo>
                  <a:cubicBezTo>
                    <a:pt x="300228" y="63617"/>
                    <a:pt x="324705" y="63617"/>
                    <a:pt x="324705" y="79936"/>
                  </a:cubicBezTo>
                  <a:cubicBezTo>
                    <a:pt x="324705" y="88094"/>
                    <a:pt x="321985" y="90814"/>
                    <a:pt x="319265" y="96253"/>
                  </a:cubicBezTo>
                  <a:cubicBezTo>
                    <a:pt x="313826" y="101693"/>
                    <a:pt x="308387" y="104412"/>
                    <a:pt x="302948" y="104412"/>
                  </a:cubicBezTo>
                  <a:cubicBezTo>
                    <a:pt x="289349" y="112571"/>
                    <a:pt x="283910" y="112571"/>
                    <a:pt x="278471" y="112571"/>
                  </a:cubicBezTo>
                  <a:cubicBezTo>
                    <a:pt x="273031" y="112571"/>
                    <a:pt x="253994" y="112571"/>
                    <a:pt x="232236" y="112571"/>
                  </a:cubicBezTo>
                  <a:cubicBezTo>
                    <a:pt x="237676" y="120730"/>
                    <a:pt x="240395" y="128889"/>
                    <a:pt x="240395" y="137048"/>
                  </a:cubicBezTo>
                  <a:cubicBezTo>
                    <a:pt x="240395" y="142487"/>
                    <a:pt x="240395" y="145207"/>
                    <a:pt x="240395" y="150647"/>
                  </a:cubicBezTo>
                  <a:cubicBezTo>
                    <a:pt x="240395" y="153366"/>
                    <a:pt x="240395" y="156086"/>
                    <a:pt x="243115" y="158805"/>
                  </a:cubicBezTo>
                  <a:cubicBezTo>
                    <a:pt x="245835" y="169684"/>
                    <a:pt x="245835" y="180563"/>
                    <a:pt x="248554" y="188722"/>
                  </a:cubicBezTo>
                  <a:cubicBezTo>
                    <a:pt x="248554" y="191441"/>
                    <a:pt x="248554" y="194161"/>
                    <a:pt x="248554" y="199600"/>
                  </a:cubicBezTo>
                  <a:cubicBezTo>
                    <a:pt x="248554" y="207759"/>
                    <a:pt x="248554" y="213198"/>
                    <a:pt x="248554" y="221357"/>
                  </a:cubicBezTo>
                  <a:cubicBezTo>
                    <a:pt x="248554" y="234956"/>
                    <a:pt x="251274" y="248554"/>
                    <a:pt x="253994" y="264872"/>
                  </a:cubicBezTo>
                  <a:cubicBezTo>
                    <a:pt x="256713" y="275751"/>
                    <a:pt x="259433" y="286629"/>
                    <a:pt x="262153" y="297508"/>
                  </a:cubicBezTo>
                  <a:cubicBezTo>
                    <a:pt x="264872" y="305667"/>
                    <a:pt x="264872" y="313826"/>
                    <a:pt x="264872" y="324704"/>
                  </a:cubicBezTo>
                  <a:cubicBezTo>
                    <a:pt x="264872" y="327424"/>
                    <a:pt x="264872" y="330144"/>
                    <a:pt x="264872" y="332863"/>
                  </a:cubicBezTo>
                  <a:cubicBezTo>
                    <a:pt x="264872" y="338303"/>
                    <a:pt x="264872" y="346462"/>
                    <a:pt x="264872" y="351901"/>
                  </a:cubicBezTo>
                  <a:cubicBezTo>
                    <a:pt x="264872" y="357340"/>
                    <a:pt x="262153" y="365499"/>
                    <a:pt x="262153" y="370939"/>
                  </a:cubicBezTo>
                  <a:cubicBezTo>
                    <a:pt x="262153" y="376378"/>
                    <a:pt x="264872" y="384537"/>
                    <a:pt x="267592" y="384537"/>
                  </a:cubicBezTo>
                  <a:cubicBezTo>
                    <a:pt x="273031" y="384537"/>
                    <a:pt x="275751" y="376378"/>
                    <a:pt x="278471" y="370939"/>
                  </a:cubicBezTo>
                  <a:cubicBezTo>
                    <a:pt x="283910" y="360060"/>
                    <a:pt x="289349" y="346462"/>
                    <a:pt x="297508" y="332863"/>
                  </a:cubicBezTo>
                  <a:cubicBezTo>
                    <a:pt x="302948" y="324704"/>
                    <a:pt x="305667" y="313826"/>
                    <a:pt x="311106" y="305667"/>
                  </a:cubicBezTo>
                  <a:cubicBezTo>
                    <a:pt x="319265" y="289349"/>
                    <a:pt x="327424" y="275751"/>
                    <a:pt x="335583" y="259433"/>
                  </a:cubicBezTo>
                  <a:cubicBezTo>
                    <a:pt x="341023" y="248554"/>
                    <a:pt x="349182" y="234956"/>
                    <a:pt x="354621" y="224077"/>
                  </a:cubicBezTo>
                  <a:cubicBezTo>
                    <a:pt x="362780" y="207759"/>
                    <a:pt x="370939" y="191441"/>
                    <a:pt x="381817" y="172404"/>
                  </a:cubicBezTo>
                  <a:cubicBezTo>
                    <a:pt x="389977" y="153366"/>
                    <a:pt x="400855" y="134329"/>
                    <a:pt x="409014" y="118011"/>
                  </a:cubicBezTo>
                  <a:cubicBezTo>
                    <a:pt x="409014" y="115291"/>
                    <a:pt x="409014" y="115291"/>
                    <a:pt x="411734" y="115291"/>
                  </a:cubicBezTo>
                  <a:cubicBezTo>
                    <a:pt x="406294" y="115291"/>
                    <a:pt x="400855" y="115291"/>
                    <a:pt x="398136" y="115291"/>
                  </a:cubicBezTo>
                  <a:cubicBezTo>
                    <a:pt x="392696" y="115291"/>
                    <a:pt x="384537" y="115291"/>
                    <a:pt x="379098" y="109852"/>
                  </a:cubicBezTo>
                  <a:cubicBezTo>
                    <a:pt x="373659" y="107132"/>
                    <a:pt x="368219" y="98973"/>
                    <a:pt x="368219" y="93534"/>
                  </a:cubicBezTo>
                  <a:cubicBezTo>
                    <a:pt x="368219" y="90814"/>
                    <a:pt x="368219" y="88094"/>
                    <a:pt x="370939" y="85375"/>
                  </a:cubicBezTo>
                  <a:cubicBezTo>
                    <a:pt x="373659" y="82655"/>
                    <a:pt x="381817" y="79936"/>
                    <a:pt x="387257" y="77216"/>
                  </a:cubicBezTo>
                  <a:cubicBezTo>
                    <a:pt x="400855" y="74496"/>
                    <a:pt x="414453" y="71776"/>
                    <a:pt x="422612" y="71776"/>
                  </a:cubicBezTo>
                  <a:cubicBezTo>
                    <a:pt x="425332" y="71776"/>
                    <a:pt x="430771" y="71776"/>
                    <a:pt x="436211" y="71776"/>
                  </a:cubicBezTo>
                  <a:cubicBezTo>
                    <a:pt x="436211" y="71776"/>
                    <a:pt x="438930" y="69057"/>
                    <a:pt x="438930" y="69057"/>
                  </a:cubicBezTo>
                  <a:cubicBezTo>
                    <a:pt x="444370" y="66337"/>
                    <a:pt x="447089" y="66337"/>
                    <a:pt x="452529" y="66337"/>
                  </a:cubicBezTo>
                  <a:cubicBezTo>
                    <a:pt x="457968" y="66337"/>
                    <a:pt x="460688" y="66337"/>
                    <a:pt x="466127" y="69057"/>
                  </a:cubicBezTo>
                  <a:cubicBezTo>
                    <a:pt x="468847" y="69057"/>
                    <a:pt x="471566" y="71776"/>
                    <a:pt x="471566" y="71776"/>
                  </a:cubicBezTo>
                  <a:cubicBezTo>
                    <a:pt x="490604" y="71776"/>
                    <a:pt x="506922" y="71776"/>
                    <a:pt x="515081" y="71776"/>
                  </a:cubicBezTo>
                  <a:cubicBezTo>
                    <a:pt x="523240" y="71776"/>
                    <a:pt x="542277" y="71776"/>
                    <a:pt x="542277" y="88094"/>
                  </a:cubicBezTo>
                  <a:cubicBezTo>
                    <a:pt x="542277" y="96253"/>
                    <a:pt x="542277" y="98973"/>
                    <a:pt x="536838" y="104412"/>
                  </a:cubicBezTo>
                  <a:cubicBezTo>
                    <a:pt x="534119" y="109852"/>
                    <a:pt x="528679" y="112571"/>
                    <a:pt x="525959" y="112571"/>
                  </a:cubicBezTo>
                  <a:cubicBezTo>
                    <a:pt x="520520" y="115291"/>
                    <a:pt x="515081" y="115291"/>
                    <a:pt x="509642" y="115291"/>
                  </a:cubicBezTo>
                  <a:cubicBezTo>
                    <a:pt x="506922" y="115291"/>
                    <a:pt x="487884" y="115291"/>
                    <a:pt x="468847" y="115291"/>
                  </a:cubicBezTo>
                  <a:cubicBezTo>
                    <a:pt x="466127" y="123450"/>
                    <a:pt x="460688" y="128889"/>
                    <a:pt x="457968" y="137048"/>
                  </a:cubicBezTo>
                  <a:cubicBezTo>
                    <a:pt x="447089" y="156086"/>
                    <a:pt x="438930" y="175123"/>
                    <a:pt x="430771" y="194161"/>
                  </a:cubicBezTo>
                  <a:cubicBezTo>
                    <a:pt x="419893" y="215918"/>
                    <a:pt x="411734" y="240395"/>
                    <a:pt x="400855" y="262152"/>
                  </a:cubicBezTo>
                  <a:cubicBezTo>
                    <a:pt x="387257" y="289349"/>
                    <a:pt x="373659" y="311106"/>
                    <a:pt x="360060" y="332863"/>
                  </a:cubicBezTo>
                </a:path>
              </a:pathLst>
            </a:custGeom>
            <a:grpFill/>
            <a:ln w="27168" cap="flat">
              <a:noFill/>
              <a:prstDash val="solid"/>
              <a:miter/>
            </a:ln>
          </p:spPr>
          <p:txBody>
            <a:bodyPr rtlCol="0" anchor="ctr"/>
            <a:lstStyle/>
            <a:p>
              <a:endParaRPr/>
            </a:p>
          </p:txBody>
        </p:sp>
        <p:sp>
          <p:nvSpPr>
            <p:cNvPr id="37" name="Freeform: Shape 36">
              <a:extLst>
                <a:ext uri="{FF2B5EF4-FFF2-40B4-BE49-F238E27FC236}">
                  <a16:creationId xmlns:a16="http://schemas.microsoft.com/office/drawing/2014/main" id="{A5536A8A-2076-4C05-9C5C-7E9AD95BA4CB}"/>
                </a:ext>
              </a:extLst>
            </p:cNvPr>
            <p:cNvSpPr/>
            <p:nvPr/>
          </p:nvSpPr>
          <p:spPr bwMode="black">
            <a:xfrm>
              <a:off x="4335316" y="4186718"/>
              <a:ext cx="353556" cy="761503"/>
            </a:xfrm>
            <a:custGeom>
              <a:avLst/>
              <a:gdLst>
                <a:gd name="connsiteX0" fmla="*/ 283910 w 353555"/>
                <a:gd name="connsiteY0" fmla="*/ 672820 h 761503"/>
                <a:gd name="connsiteX1" fmla="*/ 321985 w 353555"/>
                <a:gd name="connsiteY1" fmla="*/ 689138 h 761503"/>
                <a:gd name="connsiteX2" fmla="*/ 316546 w 353555"/>
                <a:gd name="connsiteY2" fmla="*/ 705456 h 761503"/>
                <a:gd name="connsiteX3" fmla="*/ 300228 w 353555"/>
                <a:gd name="connsiteY3" fmla="*/ 713615 h 761503"/>
                <a:gd name="connsiteX4" fmla="*/ 278471 w 353555"/>
                <a:gd name="connsiteY4" fmla="*/ 716335 h 761503"/>
                <a:gd name="connsiteX5" fmla="*/ 237676 w 353555"/>
                <a:gd name="connsiteY5" fmla="*/ 716335 h 761503"/>
                <a:gd name="connsiteX6" fmla="*/ 180563 w 353555"/>
                <a:gd name="connsiteY6" fmla="*/ 719054 h 761503"/>
                <a:gd name="connsiteX7" fmla="*/ 126170 w 353555"/>
                <a:gd name="connsiteY7" fmla="*/ 719054 h 761503"/>
                <a:gd name="connsiteX8" fmla="*/ 101693 w 353555"/>
                <a:gd name="connsiteY8" fmla="*/ 719054 h 761503"/>
                <a:gd name="connsiteX9" fmla="*/ 74496 w 353555"/>
                <a:gd name="connsiteY9" fmla="*/ 713615 h 761503"/>
                <a:gd name="connsiteX10" fmla="*/ 58178 w 353555"/>
                <a:gd name="connsiteY10" fmla="*/ 697297 h 761503"/>
                <a:gd name="connsiteX11" fmla="*/ 63617 w 353555"/>
                <a:gd name="connsiteY11" fmla="*/ 689138 h 761503"/>
                <a:gd name="connsiteX12" fmla="*/ 85375 w 353555"/>
                <a:gd name="connsiteY12" fmla="*/ 680979 h 761503"/>
                <a:gd name="connsiteX13" fmla="*/ 131609 w 353555"/>
                <a:gd name="connsiteY13" fmla="*/ 675540 h 761503"/>
                <a:gd name="connsiteX14" fmla="*/ 142488 w 353555"/>
                <a:gd name="connsiteY14" fmla="*/ 675540 h 761503"/>
                <a:gd name="connsiteX15" fmla="*/ 131609 w 353555"/>
                <a:gd name="connsiteY15" fmla="*/ 653783 h 761503"/>
                <a:gd name="connsiteX16" fmla="*/ 128889 w 353555"/>
                <a:gd name="connsiteY16" fmla="*/ 640184 h 761503"/>
                <a:gd name="connsiteX17" fmla="*/ 128889 w 353555"/>
                <a:gd name="connsiteY17" fmla="*/ 629306 h 761503"/>
                <a:gd name="connsiteX18" fmla="*/ 128889 w 353555"/>
                <a:gd name="connsiteY18" fmla="*/ 621147 h 761503"/>
                <a:gd name="connsiteX19" fmla="*/ 128889 w 353555"/>
                <a:gd name="connsiteY19" fmla="*/ 593950 h 761503"/>
                <a:gd name="connsiteX20" fmla="*/ 128889 w 353555"/>
                <a:gd name="connsiteY20" fmla="*/ 583072 h 761503"/>
                <a:gd name="connsiteX21" fmla="*/ 128889 w 353555"/>
                <a:gd name="connsiteY21" fmla="*/ 436210 h 761503"/>
                <a:gd name="connsiteX22" fmla="*/ 128889 w 353555"/>
                <a:gd name="connsiteY22" fmla="*/ 357340 h 761503"/>
                <a:gd name="connsiteX23" fmla="*/ 131609 w 353555"/>
                <a:gd name="connsiteY23" fmla="*/ 289349 h 761503"/>
                <a:gd name="connsiteX24" fmla="*/ 131609 w 353555"/>
                <a:gd name="connsiteY24" fmla="*/ 251274 h 761503"/>
                <a:gd name="connsiteX25" fmla="*/ 131609 w 353555"/>
                <a:gd name="connsiteY25" fmla="*/ 205040 h 761503"/>
                <a:gd name="connsiteX26" fmla="*/ 131609 w 353555"/>
                <a:gd name="connsiteY26" fmla="*/ 139768 h 761503"/>
                <a:gd name="connsiteX27" fmla="*/ 131609 w 353555"/>
                <a:gd name="connsiteY27" fmla="*/ 128889 h 761503"/>
                <a:gd name="connsiteX28" fmla="*/ 126170 w 353555"/>
                <a:gd name="connsiteY28" fmla="*/ 128889 h 761503"/>
                <a:gd name="connsiteX29" fmla="*/ 101693 w 353555"/>
                <a:gd name="connsiteY29" fmla="*/ 128889 h 761503"/>
                <a:gd name="connsiteX30" fmla="*/ 74496 w 353555"/>
                <a:gd name="connsiteY30" fmla="*/ 123450 h 761503"/>
                <a:gd name="connsiteX31" fmla="*/ 58178 w 353555"/>
                <a:gd name="connsiteY31" fmla="*/ 107132 h 761503"/>
                <a:gd name="connsiteX32" fmla="*/ 60898 w 353555"/>
                <a:gd name="connsiteY32" fmla="*/ 98973 h 761503"/>
                <a:gd name="connsiteX33" fmla="*/ 82655 w 353555"/>
                <a:gd name="connsiteY33" fmla="*/ 93534 h 761503"/>
                <a:gd name="connsiteX34" fmla="*/ 131609 w 353555"/>
                <a:gd name="connsiteY34" fmla="*/ 88094 h 761503"/>
                <a:gd name="connsiteX35" fmla="*/ 131609 w 353555"/>
                <a:gd name="connsiteY35" fmla="*/ 82655 h 761503"/>
                <a:gd name="connsiteX36" fmla="*/ 134329 w 353555"/>
                <a:gd name="connsiteY36" fmla="*/ 71776 h 761503"/>
                <a:gd name="connsiteX37" fmla="*/ 147927 w 353555"/>
                <a:gd name="connsiteY37" fmla="*/ 63617 h 761503"/>
                <a:gd name="connsiteX38" fmla="*/ 164245 w 353555"/>
                <a:gd name="connsiteY38" fmla="*/ 58178 h 761503"/>
                <a:gd name="connsiteX39" fmla="*/ 177843 w 353555"/>
                <a:gd name="connsiteY39" fmla="*/ 58178 h 761503"/>
                <a:gd name="connsiteX40" fmla="*/ 196881 w 353555"/>
                <a:gd name="connsiteY40" fmla="*/ 60898 h 761503"/>
                <a:gd name="connsiteX41" fmla="*/ 232236 w 353555"/>
                <a:gd name="connsiteY41" fmla="*/ 88094 h 761503"/>
                <a:gd name="connsiteX42" fmla="*/ 278471 w 353555"/>
                <a:gd name="connsiteY42" fmla="*/ 88094 h 761503"/>
                <a:gd name="connsiteX43" fmla="*/ 316546 w 353555"/>
                <a:gd name="connsiteY43" fmla="*/ 104412 h 761503"/>
                <a:gd name="connsiteX44" fmla="*/ 311106 w 353555"/>
                <a:gd name="connsiteY44" fmla="*/ 120730 h 761503"/>
                <a:gd name="connsiteX45" fmla="*/ 294788 w 353555"/>
                <a:gd name="connsiteY45" fmla="*/ 128889 h 761503"/>
                <a:gd name="connsiteX46" fmla="*/ 273031 w 353555"/>
                <a:gd name="connsiteY46" fmla="*/ 131609 h 761503"/>
                <a:gd name="connsiteX47" fmla="*/ 243115 w 353555"/>
                <a:gd name="connsiteY47" fmla="*/ 131609 h 761503"/>
                <a:gd name="connsiteX48" fmla="*/ 243115 w 353555"/>
                <a:gd name="connsiteY48" fmla="*/ 134329 h 761503"/>
                <a:gd name="connsiteX49" fmla="*/ 248554 w 353555"/>
                <a:gd name="connsiteY49" fmla="*/ 169684 h 761503"/>
                <a:gd name="connsiteX50" fmla="*/ 251274 w 353555"/>
                <a:gd name="connsiteY50" fmla="*/ 205040 h 761503"/>
                <a:gd name="connsiteX51" fmla="*/ 251274 w 353555"/>
                <a:gd name="connsiteY51" fmla="*/ 240395 h 761503"/>
                <a:gd name="connsiteX52" fmla="*/ 251274 w 353555"/>
                <a:gd name="connsiteY52" fmla="*/ 256713 h 761503"/>
                <a:gd name="connsiteX53" fmla="*/ 253994 w 353555"/>
                <a:gd name="connsiteY53" fmla="*/ 270311 h 761503"/>
                <a:gd name="connsiteX54" fmla="*/ 259433 w 353555"/>
                <a:gd name="connsiteY54" fmla="*/ 343742 h 761503"/>
                <a:gd name="connsiteX55" fmla="*/ 262153 w 353555"/>
                <a:gd name="connsiteY55" fmla="*/ 425332 h 761503"/>
                <a:gd name="connsiteX56" fmla="*/ 264872 w 353555"/>
                <a:gd name="connsiteY56" fmla="*/ 490603 h 761503"/>
                <a:gd name="connsiteX57" fmla="*/ 270312 w 353555"/>
                <a:gd name="connsiteY57" fmla="*/ 564034 h 761503"/>
                <a:gd name="connsiteX58" fmla="*/ 270312 w 353555"/>
                <a:gd name="connsiteY58" fmla="*/ 599390 h 761503"/>
                <a:gd name="connsiteX59" fmla="*/ 270312 w 353555"/>
                <a:gd name="connsiteY59" fmla="*/ 637465 h 761503"/>
                <a:gd name="connsiteX60" fmla="*/ 264872 w 353555"/>
                <a:gd name="connsiteY60" fmla="*/ 670101 h 761503"/>
                <a:gd name="connsiteX61" fmla="*/ 283910 w 353555"/>
                <a:gd name="connsiteY61" fmla="*/ 672820 h 761503"/>
                <a:gd name="connsiteX62" fmla="*/ 283910 w 353555"/>
                <a:gd name="connsiteY62" fmla="*/ 672820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3555" h="761503">
                  <a:moveTo>
                    <a:pt x="283910" y="672820"/>
                  </a:moveTo>
                  <a:cubicBezTo>
                    <a:pt x="297508" y="672820"/>
                    <a:pt x="321985" y="672820"/>
                    <a:pt x="321985" y="689138"/>
                  </a:cubicBezTo>
                  <a:cubicBezTo>
                    <a:pt x="321985" y="697297"/>
                    <a:pt x="319265" y="697297"/>
                    <a:pt x="316546" y="705456"/>
                  </a:cubicBezTo>
                  <a:cubicBezTo>
                    <a:pt x="311106" y="710895"/>
                    <a:pt x="305667" y="713615"/>
                    <a:pt x="300228" y="713615"/>
                  </a:cubicBezTo>
                  <a:cubicBezTo>
                    <a:pt x="292069" y="716335"/>
                    <a:pt x="283910" y="716335"/>
                    <a:pt x="278471" y="716335"/>
                  </a:cubicBezTo>
                  <a:cubicBezTo>
                    <a:pt x="275751" y="716335"/>
                    <a:pt x="256713" y="716335"/>
                    <a:pt x="237676" y="716335"/>
                  </a:cubicBezTo>
                  <a:cubicBezTo>
                    <a:pt x="213199" y="716335"/>
                    <a:pt x="186002" y="719054"/>
                    <a:pt x="180563" y="719054"/>
                  </a:cubicBezTo>
                  <a:cubicBezTo>
                    <a:pt x="166965" y="719054"/>
                    <a:pt x="142488" y="719054"/>
                    <a:pt x="126170" y="719054"/>
                  </a:cubicBezTo>
                  <a:cubicBezTo>
                    <a:pt x="118011" y="719054"/>
                    <a:pt x="109852" y="719054"/>
                    <a:pt x="101693" y="719054"/>
                  </a:cubicBezTo>
                  <a:cubicBezTo>
                    <a:pt x="93534" y="719054"/>
                    <a:pt x="82655" y="719054"/>
                    <a:pt x="74496" y="713615"/>
                  </a:cubicBezTo>
                  <a:cubicBezTo>
                    <a:pt x="66337" y="710895"/>
                    <a:pt x="58178" y="702736"/>
                    <a:pt x="58178" y="697297"/>
                  </a:cubicBezTo>
                  <a:cubicBezTo>
                    <a:pt x="58178" y="694578"/>
                    <a:pt x="58178" y="691858"/>
                    <a:pt x="63617" y="689138"/>
                  </a:cubicBezTo>
                  <a:cubicBezTo>
                    <a:pt x="69057" y="686418"/>
                    <a:pt x="79935" y="683699"/>
                    <a:pt x="85375" y="680979"/>
                  </a:cubicBezTo>
                  <a:cubicBezTo>
                    <a:pt x="104412" y="678260"/>
                    <a:pt x="123450" y="675540"/>
                    <a:pt x="131609" y="675540"/>
                  </a:cubicBezTo>
                  <a:cubicBezTo>
                    <a:pt x="134329" y="675540"/>
                    <a:pt x="137048" y="675540"/>
                    <a:pt x="142488" y="675540"/>
                  </a:cubicBezTo>
                  <a:cubicBezTo>
                    <a:pt x="134329" y="670101"/>
                    <a:pt x="131609" y="661942"/>
                    <a:pt x="131609" y="653783"/>
                  </a:cubicBezTo>
                  <a:cubicBezTo>
                    <a:pt x="131609" y="648343"/>
                    <a:pt x="131609" y="642904"/>
                    <a:pt x="128889" y="640184"/>
                  </a:cubicBezTo>
                  <a:cubicBezTo>
                    <a:pt x="128889" y="637465"/>
                    <a:pt x="128889" y="634745"/>
                    <a:pt x="128889" y="629306"/>
                  </a:cubicBezTo>
                  <a:cubicBezTo>
                    <a:pt x="128889" y="626586"/>
                    <a:pt x="128889" y="623867"/>
                    <a:pt x="128889" y="621147"/>
                  </a:cubicBezTo>
                  <a:cubicBezTo>
                    <a:pt x="128889" y="612988"/>
                    <a:pt x="128889" y="604829"/>
                    <a:pt x="128889" y="593950"/>
                  </a:cubicBezTo>
                  <a:cubicBezTo>
                    <a:pt x="128889" y="591231"/>
                    <a:pt x="128889" y="585791"/>
                    <a:pt x="128889" y="583072"/>
                  </a:cubicBezTo>
                  <a:cubicBezTo>
                    <a:pt x="128889" y="534118"/>
                    <a:pt x="131609" y="485164"/>
                    <a:pt x="128889" y="436210"/>
                  </a:cubicBezTo>
                  <a:cubicBezTo>
                    <a:pt x="128889" y="409014"/>
                    <a:pt x="128889" y="384537"/>
                    <a:pt x="128889" y="357340"/>
                  </a:cubicBezTo>
                  <a:cubicBezTo>
                    <a:pt x="128889" y="335583"/>
                    <a:pt x="131609" y="313826"/>
                    <a:pt x="131609" y="289349"/>
                  </a:cubicBezTo>
                  <a:cubicBezTo>
                    <a:pt x="131609" y="275751"/>
                    <a:pt x="131609" y="264872"/>
                    <a:pt x="131609" y="251274"/>
                  </a:cubicBezTo>
                  <a:cubicBezTo>
                    <a:pt x="131609" y="234956"/>
                    <a:pt x="131609" y="221357"/>
                    <a:pt x="131609" y="205040"/>
                  </a:cubicBezTo>
                  <a:cubicBezTo>
                    <a:pt x="131609" y="183282"/>
                    <a:pt x="131609" y="161525"/>
                    <a:pt x="131609" y="139768"/>
                  </a:cubicBezTo>
                  <a:cubicBezTo>
                    <a:pt x="131609" y="137048"/>
                    <a:pt x="131609" y="134329"/>
                    <a:pt x="131609" y="128889"/>
                  </a:cubicBezTo>
                  <a:cubicBezTo>
                    <a:pt x="128889" y="128889"/>
                    <a:pt x="126170" y="128889"/>
                    <a:pt x="126170" y="128889"/>
                  </a:cubicBezTo>
                  <a:cubicBezTo>
                    <a:pt x="118011" y="128889"/>
                    <a:pt x="109852" y="128889"/>
                    <a:pt x="101693" y="128889"/>
                  </a:cubicBezTo>
                  <a:cubicBezTo>
                    <a:pt x="93534" y="128889"/>
                    <a:pt x="82655" y="128889"/>
                    <a:pt x="74496" y="123450"/>
                  </a:cubicBezTo>
                  <a:cubicBezTo>
                    <a:pt x="66337" y="120730"/>
                    <a:pt x="58178" y="112571"/>
                    <a:pt x="58178" y="107132"/>
                  </a:cubicBezTo>
                  <a:cubicBezTo>
                    <a:pt x="58178" y="104412"/>
                    <a:pt x="58178" y="101693"/>
                    <a:pt x="60898" y="98973"/>
                  </a:cubicBezTo>
                  <a:cubicBezTo>
                    <a:pt x="63617" y="96253"/>
                    <a:pt x="77216" y="93534"/>
                    <a:pt x="82655" y="93534"/>
                  </a:cubicBezTo>
                  <a:cubicBezTo>
                    <a:pt x="98973" y="90814"/>
                    <a:pt x="123450" y="88094"/>
                    <a:pt x="131609" y="88094"/>
                  </a:cubicBezTo>
                  <a:cubicBezTo>
                    <a:pt x="131609" y="85375"/>
                    <a:pt x="131609" y="85375"/>
                    <a:pt x="131609" y="82655"/>
                  </a:cubicBezTo>
                  <a:cubicBezTo>
                    <a:pt x="131609" y="77216"/>
                    <a:pt x="131609" y="74496"/>
                    <a:pt x="134329" y="71776"/>
                  </a:cubicBezTo>
                  <a:cubicBezTo>
                    <a:pt x="137048" y="69057"/>
                    <a:pt x="145207" y="66337"/>
                    <a:pt x="147927" y="63617"/>
                  </a:cubicBezTo>
                  <a:cubicBezTo>
                    <a:pt x="153366" y="60898"/>
                    <a:pt x="158806" y="58178"/>
                    <a:pt x="164245" y="58178"/>
                  </a:cubicBezTo>
                  <a:cubicBezTo>
                    <a:pt x="169684" y="58178"/>
                    <a:pt x="175123" y="58178"/>
                    <a:pt x="177843" y="58178"/>
                  </a:cubicBezTo>
                  <a:cubicBezTo>
                    <a:pt x="183283" y="58178"/>
                    <a:pt x="191442" y="58178"/>
                    <a:pt x="196881" y="60898"/>
                  </a:cubicBezTo>
                  <a:cubicBezTo>
                    <a:pt x="213199" y="63617"/>
                    <a:pt x="224077" y="74496"/>
                    <a:pt x="232236" y="88094"/>
                  </a:cubicBezTo>
                  <a:cubicBezTo>
                    <a:pt x="253994" y="88094"/>
                    <a:pt x="270312" y="88094"/>
                    <a:pt x="278471" y="88094"/>
                  </a:cubicBezTo>
                  <a:cubicBezTo>
                    <a:pt x="292069" y="88094"/>
                    <a:pt x="316546" y="88094"/>
                    <a:pt x="316546" y="104412"/>
                  </a:cubicBezTo>
                  <a:cubicBezTo>
                    <a:pt x="316546" y="112571"/>
                    <a:pt x="313826" y="112571"/>
                    <a:pt x="311106" y="120730"/>
                  </a:cubicBezTo>
                  <a:cubicBezTo>
                    <a:pt x="305667" y="126170"/>
                    <a:pt x="300228" y="128889"/>
                    <a:pt x="294788" y="128889"/>
                  </a:cubicBezTo>
                  <a:cubicBezTo>
                    <a:pt x="286630" y="131609"/>
                    <a:pt x="278471" y="131609"/>
                    <a:pt x="273031" y="131609"/>
                  </a:cubicBezTo>
                  <a:cubicBezTo>
                    <a:pt x="270312" y="131609"/>
                    <a:pt x="259433" y="131609"/>
                    <a:pt x="243115" y="131609"/>
                  </a:cubicBezTo>
                  <a:lnTo>
                    <a:pt x="243115" y="134329"/>
                  </a:lnTo>
                  <a:cubicBezTo>
                    <a:pt x="245835" y="145207"/>
                    <a:pt x="245835" y="158805"/>
                    <a:pt x="248554" y="169684"/>
                  </a:cubicBezTo>
                  <a:cubicBezTo>
                    <a:pt x="251274" y="180563"/>
                    <a:pt x="251274" y="194161"/>
                    <a:pt x="251274" y="205040"/>
                  </a:cubicBezTo>
                  <a:cubicBezTo>
                    <a:pt x="251274" y="215918"/>
                    <a:pt x="251274" y="226797"/>
                    <a:pt x="251274" y="240395"/>
                  </a:cubicBezTo>
                  <a:cubicBezTo>
                    <a:pt x="251274" y="245834"/>
                    <a:pt x="251274" y="251274"/>
                    <a:pt x="251274" y="256713"/>
                  </a:cubicBezTo>
                  <a:cubicBezTo>
                    <a:pt x="251274" y="262152"/>
                    <a:pt x="251274" y="267592"/>
                    <a:pt x="253994" y="270311"/>
                  </a:cubicBezTo>
                  <a:cubicBezTo>
                    <a:pt x="256713" y="294788"/>
                    <a:pt x="256713" y="319265"/>
                    <a:pt x="259433" y="343742"/>
                  </a:cubicBezTo>
                  <a:cubicBezTo>
                    <a:pt x="259433" y="370939"/>
                    <a:pt x="262153" y="398135"/>
                    <a:pt x="262153" y="425332"/>
                  </a:cubicBezTo>
                  <a:cubicBezTo>
                    <a:pt x="262153" y="447089"/>
                    <a:pt x="262153" y="468846"/>
                    <a:pt x="264872" y="490603"/>
                  </a:cubicBezTo>
                  <a:cubicBezTo>
                    <a:pt x="264872" y="515080"/>
                    <a:pt x="270312" y="539557"/>
                    <a:pt x="270312" y="564034"/>
                  </a:cubicBezTo>
                  <a:cubicBezTo>
                    <a:pt x="270312" y="574913"/>
                    <a:pt x="270312" y="588511"/>
                    <a:pt x="270312" y="599390"/>
                  </a:cubicBezTo>
                  <a:cubicBezTo>
                    <a:pt x="270312" y="612988"/>
                    <a:pt x="270312" y="623867"/>
                    <a:pt x="270312" y="637465"/>
                  </a:cubicBezTo>
                  <a:cubicBezTo>
                    <a:pt x="270312" y="648343"/>
                    <a:pt x="270312" y="661942"/>
                    <a:pt x="264872" y="670101"/>
                  </a:cubicBezTo>
                  <a:cubicBezTo>
                    <a:pt x="273031" y="672820"/>
                    <a:pt x="278471" y="672820"/>
                    <a:pt x="283910" y="672820"/>
                  </a:cubicBezTo>
                  <a:lnTo>
                    <a:pt x="283910" y="672820"/>
                  </a:lnTo>
                  <a:close/>
                </a:path>
              </a:pathLst>
            </a:custGeom>
            <a:grpFill/>
            <a:ln w="27168" cap="flat">
              <a:noFill/>
              <a:prstDash val="solid"/>
              <a:miter/>
            </a:ln>
          </p:spPr>
          <p:txBody>
            <a:bodyPr rtlCol="0" anchor="ctr"/>
            <a:lstStyle/>
            <a:p>
              <a:endParaRPr/>
            </a:p>
          </p:txBody>
        </p:sp>
        <p:sp>
          <p:nvSpPr>
            <p:cNvPr id="38" name="Freeform: Shape 37">
              <a:extLst>
                <a:ext uri="{FF2B5EF4-FFF2-40B4-BE49-F238E27FC236}">
                  <a16:creationId xmlns:a16="http://schemas.microsoft.com/office/drawing/2014/main" id="{A9620A82-35FD-44A4-8994-CE526DA47B24}"/>
                </a:ext>
              </a:extLst>
            </p:cNvPr>
            <p:cNvSpPr/>
            <p:nvPr/>
          </p:nvSpPr>
          <p:spPr bwMode="black">
            <a:xfrm>
              <a:off x="4620880" y="4194877"/>
              <a:ext cx="598325" cy="761503"/>
            </a:xfrm>
            <a:custGeom>
              <a:avLst/>
              <a:gdLst>
                <a:gd name="connsiteX0" fmla="*/ 515081 w 598324"/>
                <a:gd name="connsiteY0" fmla="*/ 79935 h 761503"/>
                <a:gd name="connsiteX1" fmla="*/ 542277 w 598324"/>
                <a:gd name="connsiteY1" fmla="*/ 96253 h 761503"/>
                <a:gd name="connsiteX2" fmla="*/ 536838 w 598324"/>
                <a:gd name="connsiteY2" fmla="*/ 112571 h 761503"/>
                <a:gd name="connsiteX3" fmla="*/ 523240 w 598324"/>
                <a:gd name="connsiteY3" fmla="*/ 120730 h 761503"/>
                <a:gd name="connsiteX4" fmla="*/ 506922 w 598324"/>
                <a:gd name="connsiteY4" fmla="*/ 123450 h 761503"/>
                <a:gd name="connsiteX5" fmla="*/ 477006 w 598324"/>
                <a:gd name="connsiteY5" fmla="*/ 123450 h 761503"/>
                <a:gd name="connsiteX6" fmla="*/ 479725 w 598324"/>
                <a:gd name="connsiteY6" fmla="*/ 145207 h 761503"/>
                <a:gd name="connsiteX7" fmla="*/ 477006 w 598324"/>
                <a:gd name="connsiteY7" fmla="*/ 180563 h 761503"/>
                <a:gd name="connsiteX8" fmla="*/ 482445 w 598324"/>
                <a:gd name="connsiteY8" fmla="*/ 232236 h 761503"/>
                <a:gd name="connsiteX9" fmla="*/ 485165 w 598324"/>
                <a:gd name="connsiteY9" fmla="*/ 283909 h 761503"/>
                <a:gd name="connsiteX10" fmla="*/ 485165 w 598324"/>
                <a:gd name="connsiteY10" fmla="*/ 327424 h 761503"/>
                <a:gd name="connsiteX11" fmla="*/ 487884 w 598324"/>
                <a:gd name="connsiteY11" fmla="*/ 373658 h 761503"/>
                <a:gd name="connsiteX12" fmla="*/ 485165 w 598324"/>
                <a:gd name="connsiteY12" fmla="*/ 419892 h 761503"/>
                <a:gd name="connsiteX13" fmla="*/ 485165 w 598324"/>
                <a:gd name="connsiteY13" fmla="*/ 463407 h 761503"/>
                <a:gd name="connsiteX14" fmla="*/ 482445 w 598324"/>
                <a:gd name="connsiteY14" fmla="*/ 515080 h 761503"/>
                <a:gd name="connsiteX15" fmla="*/ 482445 w 598324"/>
                <a:gd name="connsiteY15" fmla="*/ 558595 h 761503"/>
                <a:gd name="connsiteX16" fmla="*/ 479725 w 598324"/>
                <a:gd name="connsiteY16" fmla="*/ 602109 h 761503"/>
                <a:gd name="connsiteX17" fmla="*/ 485165 w 598324"/>
                <a:gd name="connsiteY17" fmla="*/ 648343 h 761503"/>
                <a:gd name="connsiteX18" fmla="*/ 474286 w 598324"/>
                <a:gd name="connsiteY18" fmla="*/ 675540 h 761503"/>
                <a:gd name="connsiteX19" fmla="*/ 428052 w 598324"/>
                <a:gd name="connsiteY19" fmla="*/ 691858 h 761503"/>
                <a:gd name="connsiteX20" fmla="*/ 387257 w 598324"/>
                <a:gd name="connsiteY20" fmla="*/ 683699 h 761503"/>
                <a:gd name="connsiteX21" fmla="*/ 351901 w 598324"/>
                <a:gd name="connsiteY21" fmla="*/ 664661 h 761503"/>
                <a:gd name="connsiteX22" fmla="*/ 305667 w 598324"/>
                <a:gd name="connsiteY22" fmla="*/ 596670 h 761503"/>
                <a:gd name="connsiteX23" fmla="*/ 270312 w 598324"/>
                <a:gd name="connsiteY23" fmla="*/ 509641 h 761503"/>
                <a:gd name="connsiteX24" fmla="*/ 251274 w 598324"/>
                <a:gd name="connsiteY24" fmla="*/ 460687 h 761503"/>
                <a:gd name="connsiteX25" fmla="*/ 224077 w 598324"/>
                <a:gd name="connsiteY25" fmla="*/ 381817 h 761503"/>
                <a:gd name="connsiteX26" fmla="*/ 207759 w 598324"/>
                <a:gd name="connsiteY26" fmla="*/ 330144 h 761503"/>
                <a:gd name="connsiteX27" fmla="*/ 191442 w 598324"/>
                <a:gd name="connsiteY27" fmla="*/ 286629 h 761503"/>
                <a:gd name="connsiteX28" fmla="*/ 183283 w 598324"/>
                <a:gd name="connsiteY28" fmla="*/ 278470 h 761503"/>
                <a:gd name="connsiteX29" fmla="*/ 180563 w 598324"/>
                <a:gd name="connsiteY29" fmla="*/ 292068 h 761503"/>
                <a:gd name="connsiteX30" fmla="*/ 180563 w 598324"/>
                <a:gd name="connsiteY30" fmla="*/ 305667 h 761503"/>
                <a:gd name="connsiteX31" fmla="*/ 183283 w 598324"/>
                <a:gd name="connsiteY31" fmla="*/ 354620 h 761503"/>
                <a:gd name="connsiteX32" fmla="*/ 188722 w 598324"/>
                <a:gd name="connsiteY32" fmla="*/ 449808 h 761503"/>
                <a:gd name="connsiteX33" fmla="*/ 188722 w 598324"/>
                <a:gd name="connsiteY33" fmla="*/ 479725 h 761503"/>
                <a:gd name="connsiteX34" fmla="*/ 188722 w 598324"/>
                <a:gd name="connsiteY34" fmla="*/ 542277 h 761503"/>
                <a:gd name="connsiteX35" fmla="*/ 186002 w 598324"/>
                <a:gd name="connsiteY35" fmla="*/ 615708 h 761503"/>
                <a:gd name="connsiteX36" fmla="*/ 186002 w 598324"/>
                <a:gd name="connsiteY36" fmla="*/ 637465 h 761503"/>
                <a:gd name="connsiteX37" fmla="*/ 183283 w 598324"/>
                <a:gd name="connsiteY37" fmla="*/ 664661 h 761503"/>
                <a:gd name="connsiteX38" fmla="*/ 226797 w 598324"/>
                <a:gd name="connsiteY38" fmla="*/ 664661 h 761503"/>
                <a:gd name="connsiteX39" fmla="*/ 253994 w 598324"/>
                <a:gd name="connsiteY39" fmla="*/ 680979 h 761503"/>
                <a:gd name="connsiteX40" fmla="*/ 248554 w 598324"/>
                <a:gd name="connsiteY40" fmla="*/ 697297 h 761503"/>
                <a:gd name="connsiteX41" fmla="*/ 234956 w 598324"/>
                <a:gd name="connsiteY41" fmla="*/ 705456 h 761503"/>
                <a:gd name="connsiteX42" fmla="*/ 218638 w 598324"/>
                <a:gd name="connsiteY42" fmla="*/ 708176 h 761503"/>
                <a:gd name="connsiteX43" fmla="*/ 183283 w 598324"/>
                <a:gd name="connsiteY43" fmla="*/ 708176 h 761503"/>
                <a:gd name="connsiteX44" fmla="*/ 150647 w 598324"/>
                <a:gd name="connsiteY44" fmla="*/ 708176 h 761503"/>
                <a:gd name="connsiteX45" fmla="*/ 107132 w 598324"/>
                <a:gd name="connsiteY45" fmla="*/ 708176 h 761503"/>
                <a:gd name="connsiteX46" fmla="*/ 88094 w 598324"/>
                <a:gd name="connsiteY46" fmla="*/ 708176 h 761503"/>
                <a:gd name="connsiteX47" fmla="*/ 69057 w 598324"/>
                <a:gd name="connsiteY47" fmla="*/ 702736 h 761503"/>
                <a:gd name="connsiteX48" fmla="*/ 58178 w 598324"/>
                <a:gd name="connsiteY48" fmla="*/ 686418 h 761503"/>
                <a:gd name="connsiteX49" fmla="*/ 60898 w 598324"/>
                <a:gd name="connsiteY49" fmla="*/ 678259 h 761503"/>
                <a:gd name="connsiteX50" fmla="*/ 77216 w 598324"/>
                <a:gd name="connsiteY50" fmla="*/ 670101 h 761503"/>
                <a:gd name="connsiteX51" fmla="*/ 120730 w 598324"/>
                <a:gd name="connsiteY51" fmla="*/ 664661 h 761503"/>
                <a:gd name="connsiteX52" fmla="*/ 131609 w 598324"/>
                <a:gd name="connsiteY52" fmla="*/ 664661 h 761503"/>
                <a:gd name="connsiteX53" fmla="*/ 134329 w 598324"/>
                <a:gd name="connsiteY53" fmla="*/ 539557 h 761503"/>
                <a:gd name="connsiteX54" fmla="*/ 134329 w 598324"/>
                <a:gd name="connsiteY54" fmla="*/ 504201 h 761503"/>
                <a:gd name="connsiteX55" fmla="*/ 131609 w 598324"/>
                <a:gd name="connsiteY55" fmla="*/ 376378 h 761503"/>
                <a:gd name="connsiteX56" fmla="*/ 131609 w 598324"/>
                <a:gd name="connsiteY56" fmla="*/ 302947 h 761503"/>
                <a:gd name="connsiteX57" fmla="*/ 134329 w 598324"/>
                <a:gd name="connsiteY57" fmla="*/ 221357 h 761503"/>
                <a:gd name="connsiteX58" fmla="*/ 137048 w 598324"/>
                <a:gd name="connsiteY58" fmla="*/ 123450 h 761503"/>
                <a:gd name="connsiteX59" fmla="*/ 107132 w 598324"/>
                <a:gd name="connsiteY59" fmla="*/ 123450 h 761503"/>
                <a:gd name="connsiteX60" fmla="*/ 88094 w 598324"/>
                <a:gd name="connsiteY60" fmla="*/ 123450 h 761503"/>
                <a:gd name="connsiteX61" fmla="*/ 69057 w 598324"/>
                <a:gd name="connsiteY61" fmla="*/ 118011 h 761503"/>
                <a:gd name="connsiteX62" fmla="*/ 58178 w 598324"/>
                <a:gd name="connsiteY62" fmla="*/ 101693 h 761503"/>
                <a:gd name="connsiteX63" fmla="*/ 60898 w 598324"/>
                <a:gd name="connsiteY63" fmla="*/ 93534 h 761503"/>
                <a:gd name="connsiteX64" fmla="*/ 77216 w 598324"/>
                <a:gd name="connsiteY64" fmla="*/ 85375 h 761503"/>
                <a:gd name="connsiteX65" fmla="*/ 131609 w 598324"/>
                <a:gd name="connsiteY65" fmla="*/ 79935 h 761503"/>
                <a:gd name="connsiteX66" fmla="*/ 161525 w 598324"/>
                <a:gd name="connsiteY66" fmla="*/ 79935 h 761503"/>
                <a:gd name="connsiteX67" fmla="*/ 177843 w 598324"/>
                <a:gd name="connsiteY67" fmla="*/ 66337 h 761503"/>
                <a:gd name="connsiteX68" fmla="*/ 202320 w 598324"/>
                <a:gd name="connsiteY68" fmla="*/ 58178 h 761503"/>
                <a:gd name="connsiteX69" fmla="*/ 234956 w 598324"/>
                <a:gd name="connsiteY69" fmla="*/ 77216 h 761503"/>
                <a:gd name="connsiteX70" fmla="*/ 251274 w 598324"/>
                <a:gd name="connsiteY70" fmla="*/ 107132 h 761503"/>
                <a:gd name="connsiteX71" fmla="*/ 267592 w 598324"/>
                <a:gd name="connsiteY71" fmla="*/ 147927 h 761503"/>
                <a:gd name="connsiteX72" fmla="*/ 281190 w 598324"/>
                <a:gd name="connsiteY72" fmla="*/ 183282 h 761503"/>
                <a:gd name="connsiteX73" fmla="*/ 297508 w 598324"/>
                <a:gd name="connsiteY73" fmla="*/ 224077 h 761503"/>
                <a:gd name="connsiteX74" fmla="*/ 308387 w 598324"/>
                <a:gd name="connsiteY74" fmla="*/ 264872 h 761503"/>
                <a:gd name="connsiteX75" fmla="*/ 319265 w 598324"/>
                <a:gd name="connsiteY75" fmla="*/ 300227 h 761503"/>
                <a:gd name="connsiteX76" fmla="*/ 351901 w 598324"/>
                <a:gd name="connsiteY76" fmla="*/ 379097 h 761503"/>
                <a:gd name="connsiteX77" fmla="*/ 365500 w 598324"/>
                <a:gd name="connsiteY77" fmla="*/ 417173 h 761503"/>
                <a:gd name="connsiteX78" fmla="*/ 379098 w 598324"/>
                <a:gd name="connsiteY78" fmla="*/ 457967 h 761503"/>
                <a:gd name="connsiteX79" fmla="*/ 395416 w 598324"/>
                <a:gd name="connsiteY79" fmla="*/ 496043 h 761503"/>
                <a:gd name="connsiteX80" fmla="*/ 406294 w 598324"/>
                <a:gd name="connsiteY80" fmla="*/ 512361 h 761503"/>
                <a:gd name="connsiteX81" fmla="*/ 411734 w 598324"/>
                <a:gd name="connsiteY81" fmla="*/ 531398 h 761503"/>
                <a:gd name="connsiteX82" fmla="*/ 419893 w 598324"/>
                <a:gd name="connsiteY82" fmla="*/ 558595 h 761503"/>
                <a:gd name="connsiteX83" fmla="*/ 425332 w 598324"/>
                <a:gd name="connsiteY83" fmla="*/ 564034 h 761503"/>
                <a:gd name="connsiteX84" fmla="*/ 430771 w 598324"/>
                <a:gd name="connsiteY84" fmla="*/ 558595 h 761503"/>
                <a:gd name="connsiteX85" fmla="*/ 430771 w 598324"/>
                <a:gd name="connsiteY85" fmla="*/ 550436 h 761503"/>
                <a:gd name="connsiteX86" fmla="*/ 430771 w 598324"/>
                <a:gd name="connsiteY86" fmla="*/ 501482 h 761503"/>
                <a:gd name="connsiteX87" fmla="*/ 430771 w 598324"/>
                <a:gd name="connsiteY87" fmla="*/ 403574 h 761503"/>
                <a:gd name="connsiteX88" fmla="*/ 425332 w 598324"/>
                <a:gd name="connsiteY88" fmla="*/ 313826 h 761503"/>
                <a:gd name="connsiteX89" fmla="*/ 425332 w 598324"/>
                <a:gd name="connsiteY89" fmla="*/ 248554 h 761503"/>
                <a:gd name="connsiteX90" fmla="*/ 425332 w 598324"/>
                <a:gd name="connsiteY90" fmla="*/ 210479 h 761503"/>
                <a:gd name="connsiteX91" fmla="*/ 422613 w 598324"/>
                <a:gd name="connsiteY91" fmla="*/ 153366 h 761503"/>
                <a:gd name="connsiteX92" fmla="*/ 425332 w 598324"/>
                <a:gd name="connsiteY92" fmla="*/ 123450 h 761503"/>
                <a:gd name="connsiteX93" fmla="*/ 398136 w 598324"/>
                <a:gd name="connsiteY93" fmla="*/ 123450 h 761503"/>
                <a:gd name="connsiteX94" fmla="*/ 379098 w 598324"/>
                <a:gd name="connsiteY94" fmla="*/ 123450 h 761503"/>
                <a:gd name="connsiteX95" fmla="*/ 360060 w 598324"/>
                <a:gd name="connsiteY95" fmla="*/ 118011 h 761503"/>
                <a:gd name="connsiteX96" fmla="*/ 349182 w 598324"/>
                <a:gd name="connsiteY96" fmla="*/ 101693 h 761503"/>
                <a:gd name="connsiteX97" fmla="*/ 351901 w 598324"/>
                <a:gd name="connsiteY97" fmla="*/ 93534 h 761503"/>
                <a:gd name="connsiteX98" fmla="*/ 368219 w 598324"/>
                <a:gd name="connsiteY98" fmla="*/ 85375 h 761503"/>
                <a:gd name="connsiteX99" fmla="*/ 422613 w 598324"/>
                <a:gd name="connsiteY99" fmla="*/ 79935 h 761503"/>
                <a:gd name="connsiteX100" fmla="*/ 444370 w 598324"/>
                <a:gd name="connsiteY100" fmla="*/ 79935 h 761503"/>
                <a:gd name="connsiteX101" fmla="*/ 463407 w 598324"/>
                <a:gd name="connsiteY101" fmla="*/ 71776 h 761503"/>
                <a:gd name="connsiteX102" fmla="*/ 477006 w 598324"/>
                <a:gd name="connsiteY102" fmla="*/ 79935 h 761503"/>
                <a:gd name="connsiteX103" fmla="*/ 515081 w 598324"/>
                <a:gd name="connsiteY103" fmla="*/ 79935 h 761503"/>
                <a:gd name="connsiteX104" fmla="*/ 515081 w 598324"/>
                <a:gd name="connsiteY104" fmla="*/ 79935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98324" h="761503">
                  <a:moveTo>
                    <a:pt x="515081" y="79935"/>
                  </a:moveTo>
                  <a:cubicBezTo>
                    <a:pt x="523240" y="79935"/>
                    <a:pt x="542277" y="79935"/>
                    <a:pt x="542277" y="96253"/>
                  </a:cubicBezTo>
                  <a:cubicBezTo>
                    <a:pt x="542277" y="104412"/>
                    <a:pt x="542277" y="107132"/>
                    <a:pt x="536838" y="112571"/>
                  </a:cubicBezTo>
                  <a:cubicBezTo>
                    <a:pt x="534119" y="118011"/>
                    <a:pt x="528679" y="120730"/>
                    <a:pt x="523240" y="120730"/>
                  </a:cubicBezTo>
                  <a:cubicBezTo>
                    <a:pt x="515081" y="123450"/>
                    <a:pt x="512361" y="123450"/>
                    <a:pt x="506922" y="123450"/>
                  </a:cubicBezTo>
                  <a:cubicBezTo>
                    <a:pt x="504202" y="123450"/>
                    <a:pt x="490604" y="123450"/>
                    <a:pt x="477006" y="123450"/>
                  </a:cubicBezTo>
                  <a:cubicBezTo>
                    <a:pt x="477006" y="131609"/>
                    <a:pt x="479725" y="137048"/>
                    <a:pt x="479725" y="145207"/>
                  </a:cubicBezTo>
                  <a:cubicBezTo>
                    <a:pt x="479725" y="156086"/>
                    <a:pt x="477006" y="166964"/>
                    <a:pt x="477006" y="180563"/>
                  </a:cubicBezTo>
                  <a:cubicBezTo>
                    <a:pt x="477006" y="196881"/>
                    <a:pt x="479725" y="215918"/>
                    <a:pt x="482445" y="232236"/>
                  </a:cubicBezTo>
                  <a:cubicBezTo>
                    <a:pt x="485165" y="248554"/>
                    <a:pt x="485165" y="267592"/>
                    <a:pt x="485165" y="283909"/>
                  </a:cubicBezTo>
                  <a:cubicBezTo>
                    <a:pt x="485165" y="297508"/>
                    <a:pt x="485165" y="313826"/>
                    <a:pt x="485165" y="327424"/>
                  </a:cubicBezTo>
                  <a:cubicBezTo>
                    <a:pt x="485165" y="343742"/>
                    <a:pt x="487884" y="357340"/>
                    <a:pt x="487884" y="373658"/>
                  </a:cubicBezTo>
                  <a:cubicBezTo>
                    <a:pt x="487884" y="389976"/>
                    <a:pt x="485165" y="403574"/>
                    <a:pt x="485165" y="419892"/>
                  </a:cubicBezTo>
                  <a:cubicBezTo>
                    <a:pt x="485165" y="436210"/>
                    <a:pt x="485165" y="449808"/>
                    <a:pt x="485165" y="463407"/>
                  </a:cubicBezTo>
                  <a:cubicBezTo>
                    <a:pt x="485165" y="479725"/>
                    <a:pt x="485165" y="498762"/>
                    <a:pt x="482445" y="515080"/>
                  </a:cubicBezTo>
                  <a:cubicBezTo>
                    <a:pt x="482445" y="528678"/>
                    <a:pt x="482445" y="542277"/>
                    <a:pt x="482445" y="558595"/>
                  </a:cubicBezTo>
                  <a:cubicBezTo>
                    <a:pt x="482445" y="572193"/>
                    <a:pt x="479725" y="588511"/>
                    <a:pt x="479725" y="602109"/>
                  </a:cubicBezTo>
                  <a:cubicBezTo>
                    <a:pt x="479725" y="615708"/>
                    <a:pt x="485165" y="632025"/>
                    <a:pt x="485165" y="648343"/>
                  </a:cubicBezTo>
                  <a:cubicBezTo>
                    <a:pt x="485165" y="659222"/>
                    <a:pt x="482445" y="670101"/>
                    <a:pt x="474286" y="675540"/>
                  </a:cubicBezTo>
                  <a:cubicBezTo>
                    <a:pt x="460688" y="686418"/>
                    <a:pt x="444370" y="691858"/>
                    <a:pt x="428052" y="691858"/>
                  </a:cubicBezTo>
                  <a:cubicBezTo>
                    <a:pt x="414453" y="691858"/>
                    <a:pt x="400855" y="689138"/>
                    <a:pt x="387257" y="683699"/>
                  </a:cubicBezTo>
                  <a:cubicBezTo>
                    <a:pt x="373659" y="678259"/>
                    <a:pt x="360060" y="672820"/>
                    <a:pt x="351901" y="664661"/>
                  </a:cubicBezTo>
                  <a:cubicBezTo>
                    <a:pt x="330144" y="645624"/>
                    <a:pt x="316546" y="621147"/>
                    <a:pt x="305667" y="596670"/>
                  </a:cubicBezTo>
                  <a:cubicBezTo>
                    <a:pt x="292069" y="569473"/>
                    <a:pt x="281190" y="539557"/>
                    <a:pt x="270312" y="509641"/>
                  </a:cubicBezTo>
                  <a:cubicBezTo>
                    <a:pt x="264872" y="493323"/>
                    <a:pt x="256713" y="477005"/>
                    <a:pt x="251274" y="460687"/>
                  </a:cubicBezTo>
                  <a:cubicBezTo>
                    <a:pt x="240395" y="433490"/>
                    <a:pt x="232236" y="409014"/>
                    <a:pt x="224077" y="381817"/>
                  </a:cubicBezTo>
                  <a:cubicBezTo>
                    <a:pt x="218638" y="365499"/>
                    <a:pt x="213199" y="346462"/>
                    <a:pt x="207759" y="330144"/>
                  </a:cubicBezTo>
                  <a:cubicBezTo>
                    <a:pt x="202320" y="316545"/>
                    <a:pt x="196881" y="300227"/>
                    <a:pt x="191442" y="286629"/>
                  </a:cubicBezTo>
                  <a:cubicBezTo>
                    <a:pt x="188722" y="281190"/>
                    <a:pt x="186002" y="278470"/>
                    <a:pt x="183283" y="278470"/>
                  </a:cubicBezTo>
                  <a:cubicBezTo>
                    <a:pt x="180563" y="278470"/>
                    <a:pt x="180563" y="286629"/>
                    <a:pt x="180563" y="292068"/>
                  </a:cubicBezTo>
                  <a:cubicBezTo>
                    <a:pt x="180563" y="297508"/>
                    <a:pt x="180563" y="302947"/>
                    <a:pt x="180563" y="305667"/>
                  </a:cubicBezTo>
                  <a:cubicBezTo>
                    <a:pt x="180563" y="321985"/>
                    <a:pt x="183283" y="338303"/>
                    <a:pt x="183283" y="354620"/>
                  </a:cubicBezTo>
                  <a:cubicBezTo>
                    <a:pt x="183283" y="387256"/>
                    <a:pt x="186002" y="417173"/>
                    <a:pt x="188722" y="449808"/>
                  </a:cubicBezTo>
                  <a:cubicBezTo>
                    <a:pt x="188722" y="460687"/>
                    <a:pt x="188722" y="468846"/>
                    <a:pt x="188722" y="479725"/>
                  </a:cubicBezTo>
                  <a:cubicBezTo>
                    <a:pt x="188722" y="501482"/>
                    <a:pt x="188722" y="523239"/>
                    <a:pt x="188722" y="542277"/>
                  </a:cubicBezTo>
                  <a:cubicBezTo>
                    <a:pt x="188722" y="566754"/>
                    <a:pt x="186002" y="591231"/>
                    <a:pt x="186002" y="615708"/>
                  </a:cubicBezTo>
                  <a:cubicBezTo>
                    <a:pt x="186002" y="623866"/>
                    <a:pt x="186002" y="632025"/>
                    <a:pt x="186002" y="637465"/>
                  </a:cubicBezTo>
                  <a:cubicBezTo>
                    <a:pt x="186002" y="645624"/>
                    <a:pt x="183283" y="656502"/>
                    <a:pt x="183283" y="664661"/>
                  </a:cubicBezTo>
                  <a:cubicBezTo>
                    <a:pt x="202320" y="664661"/>
                    <a:pt x="218638" y="664661"/>
                    <a:pt x="226797" y="664661"/>
                  </a:cubicBezTo>
                  <a:cubicBezTo>
                    <a:pt x="234956" y="664661"/>
                    <a:pt x="253994" y="664661"/>
                    <a:pt x="253994" y="680979"/>
                  </a:cubicBezTo>
                  <a:cubicBezTo>
                    <a:pt x="253994" y="689138"/>
                    <a:pt x="253994" y="691858"/>
                    <a:pt x="248554" y="697297"/>
                  </a:cubicBezTo>
                  <a:cubicBezTo>
                    <a:pt x="245835" y="702736"/>
                    <a:pt x="240395" y="705456"/>
                    <a:pt x="234956" y="705456"/>
                  </a:cubicBezTo>
                  <a:cubicBezTo>
                    <a:pt x="226797" y="708176"/>
                    <a:pt x="224077" y="708176"/>
                    <a:pt x="218638" y="708176"/>
                  </a:cubicBezTo>
                  <a:cubicBezTo>
                    <a:pt x="215918" y="708176"/>
                    <a:pt x="199600" y="708176"/>
                    <a:pt x="183283" y="708176"/>
                  </a:cubicBezTo>
                  <a:cubicBezTo>
                    <a:pt x="166965" y="708176"/>
                    <a:pt x="153366" y="708176"/>
                    <a:pt x="150647" y="708176"/>
                  </a:cubicBezTo>
                  <a:cubicBezTo>
                    <a:pt x="139768" y="708176"/>
                    <a:pt x="120730" y="708176"/>
                    <a:pt x="107132" y="708176"/>
                  </a:cubicBezTo>
                  <a:cubicBezTo>
                    <a:pt x="101693" y="708176"/>
                    <a:pt x="96254" y="708176"/>
                    <a:pt x="88094" y="708176"/>
                  </a:cubicBezTo>
                  <a:cubicBezTo>
                    <a:pt x="82655" y="708176"/>
                    <a:pt x="74496" y="708176"/>
                    <a:pt x="69057" y="702736"/>
                  </a:cubicBezTo>
                  <a:cubicBezTo>
                    <a:pt x="63617" y="700017"/>
                    <a:pt x="58178" y="691858"/>
                    <a:pt x="58178" y="686418"/>
                  </a:cubicBezTo>
                  <a:cubicBezTo>
                    <a:pt x="58178" y="683699"/>
                    <a:pt x="58178" y="680979"/>
                    <a:pt x="60898" y="678259"/>
                  </a:cubicBezTo>
                  <a:cubicBezTo>
                    <a:pt x="63617" y="675540"/>
                    <a:pt x="71777" y="672820"/>
                    <a:pt x="77216" y="670101"/>
                  </a:cubicBezTo>
                  <a:cubicBezTo>
                    <a:pt x="90814" y="667381"/>
                    <a:pt x="115291" y="664661"/>
                    <a:pt x="120730" y="664661"/>
                  </a:cubicBezTo>
                  <a:cubicBezTo>
                    <a:pt x="123450" y="664661"/>
                    <a:pt x="126170" y="664661"/>
                    <a:pt x="131609" y="664661"/>
                  </a:cubicBezTo>
                  <a:cubicBezTo>
                    <a:pt x="131609" y="623866"/>
                    <a:pt x="134329" y="583072"/>
                    <a:pt x="134329" y="539557"/>
                  </a:cubicBezTo>
                  <a:cubicBezTo>
                    <a:pt x="134329" y="528678"/>
                    <a:pt x="134329" y="515080"/>
                    <a:pt x="134329" y="504201"/>
                  </a:cubicBezTo>
                  <a:cubicBezTo>
                    <a:pt x="131609" y="460687"/>
                    <a:pt x="131609" y="417173"/>
                    <a:pt x="131609" y="376378"/>
                  </a:cubicBezTo>
                  <a:cubicBezTo>
                    <a:pt x="131609" y="351901"/>
                    <a:pt x="131609" y="327424"/>
                    <a:pt x="131609" y="302947"/>
                  </a:cubicBezTo>
                  <a:cubicBezTo>
                    <a:pt x="131609" y="275751"/>
                    <a:pt x="131609" y="248554"/>
                    <a:pt x="134329" y="221357"/>
                  </a:cubicBezTo>
                  <a:cubicBezTo>
                    <a:pt x="134329" y="188722"/>
                    <a:pt x="137048" y="156086"/>
                    <a:pt x="137048" y="123450"/>
                  </a:cubicBezTo>
                  <a:cubicBezTo>
                    <a:pt x="126170" y="123450"/>
                    <a:pt x="115291" y="123450"/>
                    <a:pt x="107132" y="123450"/>
                  </a:cubicBezTo>
                  <a:cubicBezTo>
                    <a:pt x="101693" y="123450"/>
                    <a:pt x="96254" y="123450"/>
                    <a:pt x="88094" y="123450"/>
                  </a:cubicBezTo>
                  <a:cubicBezTo>
                    <a:pt x="82655" y="123450"/>
                    <a:pt x="74496" y="120730"/>
                    <a:pt x="69057" y="118011"/>
                  </a:cubicBezTo>
                  <a:cubicBezTo>
                    <a:pt x="63617" y="115291"/>
                    <a:pt x="58178" y="107132"/>
                    <a:pt x="58178" y="101693"/>
                  </a:cubicBezTo>
                  <a:cubicBezTo>
                    <a:pt x="58178" y="98973"/>
                    <a:pt x="58178" y="96253"/>
                    <a:pt x="60898" y="93534"/>
                  </a:cubicBezTo>
                  <a:cubicBezTo>
                    <a:pt x="63617" y="90814"/>
                    <a:pt x="71777" y="88094"/>
                    <a:pt x="77216" y="85375"/>
                  </a:cubicBezTo>
                  <a:cubicBezTo>
                    <a:pt x="90814" y="82655"/>
                    <a:pt x="126170" y="79935"/>
                    <a:pt x="131609" y="79935"/>
                  </a:cubicBezTo>
                  <a:cubicBezTo>
                    <a:pt x="137048" y="79935"/>
                    <a:pt x="147927" y="79935"/>
                    <a:pt x="161525" y="79935"/>
                  </a:cubicBezTo>
                  <a:cubicBezTo>
                    <a:pt x="166965" y="74496"/>
                    <a:pt x="172404" y="71776"/>
                    <a:pt x="177843" y="66337"/>
                  </a:cubicBezTo>
                  <a:cubicBezTo>
                    <a:pt x="186002" y="60898"/>
                    <a:pt x="194161" y="58178"/>
                    <a:pt x="202320" y="58178"/>
                  </a:cubicBezTo>
                  <a:cubicBezTo>
                    <a:pt x="215918" y="58178"/>
                    <a:pt x="226797" y="63617"/>
                    <a:pt x="234956" y="77216"/>
                  </a:cubicBezTo>
                  <a:cubicBezTo>
                    <a:pt x="240395" y="88094"/>
                    <a:pt x="248554" y="96253"/>
                    <a:pt x="251274" y="107132"/>
                  </a:cubicBezTo>
                  <a:cubicBezTo>
                    <a:pt x="256713" y="120730"/>
                    <a:pt x="259433" y="134328"/>
                    <a:pt x="267592" y="147927"/>
                  </a:cubicBezTo>
                  <a:cubicBezTo>
                    <a:pt x="273031" y="158805"/>
                    <a:pt x="275751" y="172404"/>
                    <a:pt x="281190" y="183282"/>
                  </a:cubicBezTo>
                  <a:cubicBezTo>
                    <a:pt x="286630" y="196881"/>
                    <a:pt x="292069" y="210479"/>
                    <a:pt x="297508" y="224077"/>
                  </a:cubicBezTo>
                  <a:cubicBezTo>
                    <a:pt x="300228" y="237675"/>
                    <a:pt x="305667" y="251274"/>
                    <a:pt x="308387" y="264872"/>
                  </a:cubicBezTo>
                  <a:cubicBezTo>
                    <a:pt x="311106" y="278470"/>
                    <a:pt x="311106" y="289349"/>
                    <a:pt x="319265" y="300227"/>
                  </a:cubicBezTo>
                  <a:cubicBezTo>
                    <a:pt x="332864" y="324704"/>
                    <a:pt x="346462" y="351901"/>
                    <a:pt x="351901" y="379097"/>
                  </a:cubicBezTo>
                  <a:cubicBezTo>
                    <a:pt x="354621" y="392696"/>
                    <a:pt x="360060" y="403574"/>
                    <a:pt x="365500" y="417173"/>
                  </a:cubicBezTo>
                  <a:cubicBezTo>
                    <a:pt x="373659" y="430771"/>
                    <a:pt x="373659" y="444369"/>
                    <a:pt x="379098" y="457967"/>
                  </a:cubicBezTo>
                  <a:cubicBezTo>
                    <a:pt x="381818" y="471566"/>
                    <a:pt x="387257" y="482444"/>
                    <a:pt x="395416" y="496043"/>
                  </a:cubicBezTo>
                  <a:cubicBezTo>
                    <a:pt x="398136" y="501482"/>
                    <a:pt x="403575" y="506921"/>
                    <a:pt x="406294" y="512361"/>
                  </a:cubicBezTo>
                  <a:cubicBezTo>
                    <a:pt x="409014" y="517800"/>
                    <a:pt x="409014" y="525959"/>
                    <a:pt x="411734" y="531398"/>
                  </a:cubicBezTo>
                  <a:cubicBezTo>
                    <a:pt x="414453" y="539557"/>
                    <a:pt x="417173" y="550436"/>
                    <a:pt x="419893" y="558595"/>
                  </a:cubicBezTo>
                  <a:cubicBezTo>
                    <a:pt x="422613" y="561314"/>
                    <a:pt x="422613" y="564034"/>
                    <a:pt x="425332" y="564034"/>
                  </a:cubicBezTo>
                  <a:cubicBezTo>
                    <a:pt x="428052" y="564034"/>
                    <a:pt x="428052" y="561314"/>
                    <a:pt x="430771" y="558595"/>
                  </a:cubicBezTo>
                  <a:cubicBezTo>
                    <a:pt x="430771" y="555875"/>
                    <a:pt x="430771" y="553155"/>
                    <a:pt x="430771" y="550436"/>
                  </a:cubicBezTo>
                  <a:cubicBezTo>
                    <a:pt x="430771" y="534118"/>
                    <a:pt x="430771" y="517800"/>
                    <a:pt x="430771" y="501482"/>
                  </a:cubicBezTo>
                  <a:cubicBezTo>
                    <a:pt x="430771" y="468846"/>
                    <a:pt x="433491" y="436210"/>
                    <a:pt x="430771" y="403574"/>
                  </a:cubicBezTo>
                  <a:cubicBezTo>
                    <a:pt x="430771" y="373658"/>
                    <a:pt x="425332" y="343742"/>
                    <a:pt x="425332" y="313826"/>
                  </a:cubicBezTo>
                  <a:cubicBezTo>
                    <a:pt x="425332" y="292068"/>
                    <a:pt x="425332" y="270311"/>
                    <a:pt x="425332" y="248554"/>
                  </a:cubicBezTo>
                  <a:cubicBezTo>
                    <a:pt x="425332" y="234956"/>
                    <a:pt x="425332" y="224077"/>
                    <a:pt x="425332" y="210479"/>
                  </a:cubicBezTo>
                  <a:cubicBezTo>
                    <a:pt x="425332" y="191441"/>
                    <a:pt x="422613" y="172404"/>
                    <a:pt x="422613" y="153366"/>
                  </a:cubicBezTo>
                  <a:cubicBezTo>
                    <a:pt x="422613" y="142487"/>
                    <a:pt x="422613" y="134328"/>
                    <a:pt x="425332" y="123450"/>
                  </a:cubicBezTo>
                  <a:cubicBezTo>
                    <a:pt x="417173" y="123450"/>
                    <a:pt x="406294" y="123450"/>
                    <a:pt x="398136" y="123450"/>
                  </a:cubicBezTo>
                  <a:cubicBezTo>
                    <a:pt x="392696" y="123450"/>
                    <a:pt x="387257" y="123450"/>
                    <a:pt x="379098" y="123450"/>
                  </a:cubicBezTo>
                  <a:cubicBezTo>
                    <a:pt x="373659" y="123450"/>
                    <a:pt x="365500" y="120730"/>
                    <a:pt x="360060" y="118011"/>
                  </a:cubicBezTo>
                  <a:cubicBezTo>
                    <a:pt x="354621" y="115291"/>
                    <a:pt x="349182" y="107132"/>
                    <a:pt x="349182" y="101693"/>
                  </a:cubicBezTo>
                  <a:cubicBezTo>
                    <a:pt x="349182" y="98973"/>
                    <a:pt x="349182" y="96253"/>
                    <a:pt x="351901" y="93534"/>
                  </a:cubicBezTo>
                  <a:cubicBezTo>
                    <a:pt x="354621" y="90814"/>
                    <a:pt x="362780" y="88094"/>
                    <a:pt x="368219" y="85375"/>
                  </a:cubicBezTo>
                  <a:cubicBezTo>
                    <a:pt x="381818" y="82655"/>
                    <a:pt x="417173" y="79935"/>
                    <a:pt x="422613" y="79935"/>
                  </a:cubicBezTo>
                  <a:cubicBezTo>
                    <a:pt x="428052" y="79935"/>
                    <a:pt x="433491" y="79935"/>
                    <a:pt x="444370" y="79935"/>
                  </a:cubicBezTo>
                  <a:cubicBezTo>
                    <a:pt x="449809" y="74496"/>
                    <a:pt x="455248" y="71776"/>
                    <a:pt x="463407" y="71776"/>
                  </a:cubicBezTo>
                  <a:cubicBezTo>
                    <a:pt x="471566" y="71776"/>
                    <a:pt x="477006" y="74496"/>
                    <a:pt x="477006" y="79935"/>
                  </a:cubicBezTo>
                  <a:cubicBezTo>
                    <a:pt x="493324" y="79935"/>
                    <a:pt x="506922" y="79935"/>
                    <a:pt x="515081" y="79935"/>
                  </a:cubicBezTo>
                  <a:lnTo>
                    <a:pt x="515081" y="79935"/>
                  </a:lnTo>
                  <a:close/>
                </a:path>
              </a:pathLst>
            </a:custGeom>
            <a:grpFill/>
            <a:ln w="27168" cap="flat">
              <a:noFill/>
              <a:prstDash val="solid"/>
              <a:miter/>
            </a:ln>
          </p:spPr>
          <p:txBody>
            <a:bodyPr rtlCol="0" anchor="ctr"/>
            <a:lstStyle/>
            <a:p>
              <a:endParaRPr/>
            </a:p>
          </p:txBody>
        </p:sp>
        <p:sp>
          <p:nvSpPr>
            <p:cNvPr id="39" name="Freeform: Shape 38">
              <a:extLst>
                <a:ext uri="{FF2B5EF4-FFF2-40B4-BE49-F238E27FC236}">
                  <a16:creationId xmlns:a16="http://schemas.microsoft.com/office/drawing/2014/main" id="{26D7F20F-A650-4743-9FC0-A2573AB641DE}"/>
                </a:ext>
              </a:extLst>
            </p:cNvPr>
            <p:cNvSpPr/>
            <p:nvPr/>
          </p:nvSpPr>
          <p:spPr bwMode="black">
            <a:xfrm>
              <a:off x="5139126" y="4192158"/>
              <a:ext cx="516735" cy="788700"/>
            </a:xfrm>
            <a:custGeom>
              <a:avLst/>
              <a:gdLst>
                <a:gd name="connsiteX0" fmla="*/ 464616 w 516735"/>
                <a:gd name="connsiteY0" fmla="*/ 436210 h 788699"/>
                <a:gd name="connsiteX1" fmla="*/ 445578 w 516735"/>
                <a:gd name="connsiteY1" fmla="*/ 455248 h 788699"/>
                <a:gd name="connsiteX2" fmla="*/ 404784 w 516735"/>
                <a:gd name="connsiteY2" fmla="*/ 466126 h 788699"/>
                <a:gd name="connsiteX3" fmla="*/ 385746 w 516735"/>
                <a:gd name="connsiteY3" fmla="*/ 479725 h 788699"/>
                <a:gd name="connsiteX4" fmla="*/ 388466 w 516735"/>
                <a:gd name="connsiteY4" fmla="*/ 512361 h 788699"/>
                <a:gd name="connsiteX5" fmla="*/ 388466 w 516735"/>
                <a:gd name="connsiteY5" fmla="*/ 544997 h 788699"/>
                <a:gd name="connsiteX6" fmla="*/ 388466 w 516735"/>
                <a:gd name="connsiteY6" fmla="*/ 566754 h 788699"/>
                <a:gd name="connsiteX7" fmla="*/ 391185 w 516735"/>
                <a:gd name="connsiteY7" fmla="*/ 632026 h 788699"/>
                <a:gd name="connsiteX8" fmla="*/ 393905 w 516735"/>
                <a:gd name="connsiteY8" fmla="*/ 683699 h 788699"/>
                <a:gd name="connsiteX9" fmla="*/ 377587 w 516735"/>
                <a:gd name="connsiteY9" fmla="*/ 724494 h 788699"/>
                <a:gd name="connsiteX10" fmla="*/ 361269 w 516735"/>
                <a:gd name="connsiteY10" fmla="*/ 719054 h 788699"/>
                <a:gd name="connsiteX11" fmla="*/ 353110 w 516735"/>
                <a:gd name="connsiteY11" fmla="*/ 702737 h 788699"/>
                <a:gd name="connsiteX12" fmla="*/ 350390 w 516735"/>
                <a:gd name="connsiteY12" fmla="*/ 686419 h 788699"/>
                <a:gd name="connsiteX13" fmla="*/ 353110 w 516735"/>
                <a:gd name="connsiteY13" fmla="*/ 659222 h 788699"/>
                <a:gd name="connsiteX14" fmla="*/ 353110 w 516735"/>
                <a:gd name="connsiteY14" fmla="*/ 656502 h 788699"/>
                <a:gd name="connsiteX15" fmla="*/ 317755 w 516735"/>
                <a:gd name="connsiteY15" fmla="*/ 708176 h 788699"/>
                <a:gd name="connsiteX16" fmla="*/ 241604 w 516735"/>
                <a:gd name="connsiteY16" fmla="*/ 735372 h 788699"/>
                <a:gd name="connsiteX17" fmla="*/ 187211 w 516735"/>
                <a:gd name="connsiteY17" fmla="*/ 727214 h 788699"/>
                <a:gd name="connsiteX18" fmla="*/ 135538 w 516735"/>
                <a:gd name="connsiteY18" fmla="*/ 694578 h 788699"/>
                <a:gd name="connsiteX19" fmla="*/ 86584 w 516735"/>
                <a:gd name="connsiteY19" fmla="*/ 621147 h 788699"/>
                <a:gd name="connsiteX20" fmla="*/ 67546 w 516735"/>
                <a:gd name="connsiteY20" fmla="*/ 555875 h 788699"/>
                <a:gd name="connsiteX21" fmla="*/ 59387 w 516735"/>
                <a:gd name="connsiteY21" fmla="*/ 509641 h 788699"/>
                <a:gd name="connsiteX22" fmla="*/ 59387 w 516735"/>
                <a:gd name="connsiteY22" fmla="*/ 468846 h 788699"/>
                <a:gd name="connsiteX23" fmla="*/ 86584 w 516735"/>
                <a:gd name="connsiteY23" fmla="*/ 302947 h 788699"/>
                <a:gd name="connsiteX24" fmla="*/ 108341 w 516735"/>
                <a:gd name="connsiteY24" fmla="*/ 224077 h 788699"/>
                <a:gd name="connsiteX25" fmla="*/ 146416 w 516735"/>
                <a:gd name="connsiteY25" fmla="*/ 145207 h 788699"/>
                <a:gd name="connsiteX26" fmla="*/ 198090 w 516735"/>
                <a:gd name="connsiteY26" fmla="*/ 85375 h 788699"/>
                <a:gd name="connsiteX27" fmla="*/ 228006 w 516735"/>
                <a:gd name="connsiteY27" fmla="*/ 69057 h 788699"/>
                <a:gd name="connsiteX28" fmla="*/ 268801 w 516735"/>
                <a:gd name="connsiteY28" fmla="*/ 58178 h 788699"/>
                <a:gd name="connsiteX29" fmla="*/ 274240 w 516735"/>
                <a:gd name="connsiteY29" fmla="*/ 58178 h 788699"/>
                <a:gd name="connsiteX30" fmla="*/ 295997 w 516735"/>
                <a:gd name="connsiteY30" fmla="*/ 60898 h 788699"/>
                <a:gd name="connsiteX31" fmla="*/ 331353 w 516735"/>
                <a:gd name="connsiteY31" fmla="*/ 71776 h 788699"/>
                <a:gd name="connsiteX32" fmla="*/ 350390 w 516735"/>
                <a:gd name="connsiteY32" fmla="*/ 93534 h 788699"/>
                <a:gd name="connsiteX33" fmla="*/ 353110 w 516735"/>
                <a:gd name="connsiteY33" fmla="*/ 74496 h 788699"/>
                <a:gd name="connsiteX34" fmla="*/ 358549 w 516735"/>
                <a:gd name="connsiteY34" fmla="*/ 63618 h 788699"/>
                <a:gd name="connsiteX35" fmla="*/ 366708 w 516735"/>
                <a:gd name="connsiteY35" fmla="*/ 58178 h 788699"/>
                <a:gd name="connsiteX36" fmla="*/ 374867 w 516735"/>
                <a:gd name="connsiteY36" fmla="*/ 63618 h 788699"/>
                <a:gd name="connsiteX37" fmla="*/ 383026 w 516735"/>
                <a:gd name="connsiteY37" fmla="*/ 82655 h 788699"/>
                <a:gd name="connsiteX38" fmla="*/ 385746 w 516735"/>
                <a:gd name="connsiteY38" fmla="*/ 126170 h 788699"/>
                <a:gd name="connsiteX39" fmla="*/ 388466 w 516735"/>
                <a:gd name="connsiteY39" fmla="*/ 186002 h 788699"/>
                <a:gd name="connsiteX40" fmla="*/ 391185 w 516735"/>
                <a:gd name="connsiteY40" fmla="*/ 237676 h 788699"/>
                <a:gd name="connsiteX41" fmla="*/ 374867 w 516735"/>
                <a:gd name="connsiteY41" fmla="*/ 278470 h 788699"/>
                <a:gd name="connsiteX42" fmla="*/ 358549 w 516735"/>
                <a:gd name="connsiteY42" fmla="*/ 273031 h 788699"/>
                <a:gd name="connsiteX43" fmla="*/ 350390 w 516735"/>
                <a:gd name="connsiteY43" fmla="*/ 256713 h 788699"/>
                <a:gd name="connsiteX44" fmla="*/ 347671 w 516735"/>
                <a:gd name="connsiteY44" fmla="*/ 240395 h 788699"/>
                <a:gd name="connsiteX45" fmla="*/ 347671 w 516735"/>
                <a:gd name="connsiteY45" fmla="*/ 213199 h 788699"/>
                <a:gd name="connsiteX46" fmla="*/ 344951 w 516735"/>
                <a:gd name="connsiteY46" fmla="*/ 194161 h 788699"/>
                <a:gd name="connsiteX47" fmla="*/ 339512 w 516735"/>
                <a:gd name="connsiteY47" fmla="*/ 150647 h 788699"/>
                <a:gd name="connsiteX48" fmla="*/ 323194 w 516735"/>
                <a:gd name="connsiteY48" fmla="*/ 112571 h 788699"/>
                <a:gd name="connsiteX49" fmla="*/ 293278 w 516735"/>
                <a:gd name="connsiteY49" fmla="*/ 101693 h 788699"/>
                <a:gd name="connsiteX50" fmla="*/ 263361 w 516735"/>
                <a:gd name="connsiteY50" fmla="*/ 120730 h 788699"/>
                <a:gd name="connsiteX51" fmla="*/ 241604 w 516735"/>
                <a:gd name="connsiteY51" fmla="*/ 153366 h 788699"/>
                <a:gd name="connsiteX52" fmla="*/ 233445 w 516735"/>
                <a:gd name="connsiteY52" fmla="*/ 194161 h 788699"/>
                <a:gd name="connsiteX53" fmla="*/ 225286 w 516735"/>
                <a:gd name="connsiteY53" fmla="*/ 232236 h 788699"/>
                <a:gd name="connsiteX54" fmla="*/ 217127 w 516735"/>
                <a:gd name="connsiteY54" fmla="*/ 275751 h 788699"/>
                <a:gd name="connsiteX55" fmla="*/ 211688 w 516735"/>
                <a:gd name="connsiteY55" fmla="*/ 316545 h 788699"/>
                <a:gd name="connsiteX56" fmla="*/ 206249 w 516735"/>
                <a:gd name="connsiteY56" fmla="*/ 354621 h 788699"/>
                <a:gd name="connsiteX57" fmla="*/ 200809 w 516735"/>
                <a:gd name="connsiteY57" fmla="*/ 398135 h 788699"/>
                <a:gd name="connsiteX58" fmla="*/ 195370 w 516735"/>
                <a:gd name="connsiteY58" fmla="*/ 438930 h 788699"/>
                <a:gd name="connsiteX59" fmla="*/ 192650 w 516735"/>
                <a:gd name="connsiteY59" fmla="*/ 474286 h 788699"/>
                <a:gd name="connsiteX60" fmla="*/ 195370 w 516735"/>
                <a:gd name="connsiteY60" fmla="*/ 525959 h 788699"/>
                <a:gd name="connsiteX61" fmla="*/ 208968 w 516735"/>
                <a:gd name="connsiteY61" fmla="*/ 596670 h 788699"/>
                <a:gd name="connsiteX62" fmla="*/ 214407 w 516735"/>
                <a:gd name="connsiteY62" fmla="*/ 623867 h 788699"/>
                <a:gd name="connsiteX63" fmla="*/ 228006 w 516735"/>
                <a:gd name="connsiteY63" fmla="*/ 656502 h 788699"/>
                <a:gd name="connsiteX64" fmla="*/ 271520 w 516735"/>
                <a:gd name="connsiteY64" fmla="*/ 689138 h 788699"/>
                <a:gd name="connsiteX65" fmla="*/ 306876 w 516735"/>
                <a:gd name="connsiteY65" fmla="*/ 664661 h 788699"/>
                <a:gd name="connsiteX66" fmla="*/ 331353 w 516735"/>
                <a:gd name="connsiteY66" fmla="*/ 602109 h 788699"/>
                <a:gd name="connsiteX67" fmla="*/ 336792 w 516735"/>
                <a:gd name="connsiteY67" fmla="*/ 544997 h 788699"/>
                <a:gd name="connsiteX68" fmla="*/ 336792 w 516735"/>
                <a:gd name="connsiteY68" fmla="*/ 498762 h 788699"/>
                <a:gd name="connsiteX69" fmla="*/ 336792 w 516735"/>
                <a:gd name="connsiteY69" fmla="*/ 490603 h 788699"/>
                <a:gd name="connsiteX70" fmla="*/ 320474 w 516735"/>
                <a:gd name="connsiteY70" fmla="*/ 477005 h 788699"/>
                <a:gd name="connsiteX71" fmla="*/ 282399 w 516735"/>
                <a:gd name="connsiteY71" fmla="*/ 479725 h 788699"/>
                <a:gd name="connsiteX72" fmla="*/ 252483 w 516735"/>
                <a:gd name="connsiteY72" fmla="*/ 474286 h 788699"/>
                <a:gd name="connsiteX73" fmla="*/ 247043 w 516735"/>
                <a:gd name="connsiteY73" fmla="*/ 466126 h 788699"/>
                <a:gd name="connsiteX74" fmla="*/ 249763 w 516735"/>
                <a:gd name="connsiteY74" fmla="*/ 457968 h 788699"/>
                <a:gd name="connsiteX75" fmla="*/ 268801 w 516735"/>
                <a:gd name="connsiteY75" fmla="*/ 447089 h 788699"/>
                <a:gd name="connsiteX76" fmla="*/ 312315 w 516735"/>
                <a:gd name="connsiteY76" fmla="*/ 436210 h 788699"/>
                <a:gd name="connsiteX77" fmla="*/ 353110 w 516735"/>
                <a:gd name="connsiteY77" fmla="*/ 430771 h 788699"/>
                <a:gd name="connsiteX78" fmla="*/ 385746 w 516735"/>
                <a:gd name="connsiteY78" fmla="*/ 430771 h 788699"/>
                <a:gd name="connsiteX79" fmla="*/ 437420 w 516735"/>
                <a:gd name="connsiteY79" fmla="*/ 428051 h 788699"/>
                <a:gd name="connsiteX80" fmla="*/ 464616 w 516735"/>
                <a:gd name="connsiteY80" fmla="*/ 436210 h 78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16735" h="788699">
                  <a:moveTo>
                    <a:pt x="464616" y="436210"/>
                  </a:moveTo>
                  <a:cubicBezTo>
                    <a:pt x="464616" y="447089"/>
                    <a:pt x="453737" y="452528"/>
                    <a:pt x="445578" y="455248"/>
                  </a:cubicBezTo>
                  <a:cubicBezTo>
                    <a:pt x="434700" y="460687"/>
                    <a:pt x="415662" y="463407"/>
                    <a:pt x="404784" y="466126"/>
                  </a:cubicBezTo>
                  <a:cubicBezTo>
                    <a:pt x="393905" y="466126"/>
                    <a:pt x="385746" y="468846"/>
                    <a:pt x="385746" y="479725"/>
                  </a:cubicBezTo>
                  <a:cubicBezTo>
                    <a:pt x="385746" y="487884"/>
                    <a:pt x="388466" y="506921"/>
                    <a:pt x="388466" y="512361"/>
                  </a:cubicBezTo>
                  <a:cubicBezTo>
                    <a:pt x="388466" y="515080"/>
                    <a:pt x="388466" y="539557"/>
                    <a:pt x="388466" y="544997"/>
                  </a:cubicBezTo>
                  <a:cubicBezTo>
                    <a:pt x="388466" y="550436"/>
                    <a:pt x="388466" y="558595"/>
                    <a:pt x="388466" y="566754"/>
                  </a:cubicBezTo>
                  <a:cubicBezTo>
                    <a:pt x="388466" y="591231"/>
                    <a:pt x="388466" y="621147"/>
                    <a:pt x="391185" y="632026"/>
                  </a:cubicBezTo>
                  <a:cubicBezTo>
                    <a:pt x="393905" y="653783"/>
                    <a:pt x="393905" y="661942"/>
                    <a:pt x="393905" y="683699"/>
                  </a:cubicBezTo>
                  <a:cubicBezTo>
                    <a:pt x="393905" y="694578"/>
                    <a:pt x="393905" y="724494"/>
                    <a:pt x="377587" y="724494"/>
                  </a:cubicBezTo>
                  <a:cubicBezTo>
                    <a:pt x="369428" y="724494"/>
                    <a:pt x="366708" y="721774"/>
                    <a:pt x="361269" y="719054"/>
                  </a:cubicBezTo>
                  <a:cubicBezTo>
                    <a:pt x="355830" y="716335"/>
                    <a:pt x="353110" y="708176"/>
                    <a:pt x="353110" y="702737"/>
                  </a:cubicBezTo>
                  <a:cubicBezTo>
                    <a:pt x="350390" y="694578"/>
                    <a:pt x="350390" y="689138"/>
                    <a:pt x="350390" y="686419"/>
                  </a:cubicBezTo>
                  <a:cubicBezTo>
                    <a:pt x="350390" y="678260"/>
                    <a:pt x="353110" y="672820"/>
                    <a:pt x="353110" y="659222"/>
                  </a:cubicBezTo>
                  <a:lnTo>
                    <a:pt x="353110" y="656502"/>
                  </a:lnTo>
                  <a:cubicBezTo>
                    <a:pt x="347671" y="675540"/>
                    <a:pt x="334072" y="694578"/>
                    <a:pt x="317755" y="708176"/>
                  </a:cubicBezTo>
                  <a:cubicBezTo>
                    <a:pt x="293278" y="727214"/>
                    <a:pt x="274240" y="735372"/>
                    <a:pt x="241604" y="735372"/>
                  </a:cubicBezTo>
                  <a:cubicBezTo>
                    <a:pt x="222566" y="735372"/>
                    <a:pt x="203529" y="732653"/>
                    <a:pt x="187211" y="727214"/>
                  </a:cubicBezTo>
                  <a:cubicBezTo>
                    <a:pt x="165454" y="719054"/>
                    <a:pt x="149136" y="708176"/>
                    <a:pt x="135538" y="694578"/>
                  </a:cubicBezTo>
                  <a:cubicBezTo>
                    <a:pt x="113780" y="672820"/>
                    <a:pt x="100182" y="648343"/>
                    <a:pt x="86584" y="621147"/>
                  </a:cubicBezTo>
                  <a:cubicBezTo>
                    <a:pt x="75705" y="599390"/>
                    <a:pt x="70266" y="580352"/>
                    <a:pt x="67546" y="555875"/>
                  </a:cubicBezTo>
                  <a:cubicBezTo>
                    <a:pt x="64826" y="539557"/>
                    <a:pt x="62107" y="525959"/>
                    <a:pt x="59387" y="509641"/>
                  </a:cubicBezTo>
                  <a:cubicBezTo>
                    <a:pt x="56667" y="493323"/>
                    <a:pt x="59387" y="485164"/>
                    <a:pt x="59387" y="468846"/>
                  </a:cubicBezTo>
                  <a:cubicBezTo>
                    <a:pt x="59387" y="414453"/>
                    <a:pt x="72985" y="362780"/>
                    <a:pt x="86584" y="302947"/>
                  </a:cubicBezTo>
                  <a:cubicBezTo>
                    <a:pt x="92023" y="275751"/>
                    <a:pt x="100182" y="248554"/>
                    <a:pt x="108341" y="224077"/>
                  </a:cubicBezTo>
                  <a:cubicBezTo>
                    <a:pt x="116500" y="196881"/>
                    <a:pt x="130098" y="169684"/>
                    <a:pt x="146416" y="145207"/>
                  </a:cubicBezTo>
                  <a:cubicBezTo>
                    <a:pt x="160014" y="123450"/>
                    <a:pt x="176332" y="101693"/>
                    <a:pt x="198090" y="85375"/>
                  </a:cubicBezTo>
                  <a:cubicBezTo>
                    <a:pt x="206249" y="77216"/>
                    <a:pt x="217127" y="71776"/>
                    <a:pt x="228006" y="69057"/>
                  </a:cubicBezTo>
                  <a:cubicBezTo>
                    <a:pt x="241604" y="63618"/>
                    <a:pt x="255202" y="58178"/>
                    <a:pt x="268801" y="58178"/>
                  </a:cubicBezTo>
                  <a:cubicBezTo>
                    <a:pt x="271520" y="58178"/>
                    <a:pt x="274240" y="58178"/>
                    <a:pt x="274240" y="58178"/>
                  </a:cubicBezTo>
                  <a:cubicBezTo>
                    <a:pt x="279679" y="58178"/>
                    <a:pt x="285119" y="58178"/>
                    <a:pt x="295997" y="60898"/>
                  </a:cubicBezTo>
                  <a:cubicBezTo>
                    <a:pt x="309595" y="63618"/>
                    <a:pt x="320474" y="66337"/>
                    <a:pt x="331353" y="71776"/>
                  </a:cubicBezTo>
                  <a:cubicBezTo>
                    <a:pt x="339512" y="77216"/>
                    <a:pt x="347671" y="85375"/>
                    <a:pt x="350390" y="93534"/>
                  </a:cubicBezTo>
                  <a:cubicBezTo>
                    <a:pt x="350390" y="88095"/>
                    <a:pt x="353110" y="79936"/>
                    <a:pt x="353110" y="74496"/>
                  </a:cubicBezTo>
                  <a:cubicBezTo>
                    <a:pt x="355830" y="71776"/>
                    <a:pt x="355830" y="69057"/>
                    <a:pt x="358549" y="63618"/>
                  </a:cubicBezTo>
                  <a:cubicBezTo>
                    <a:pt x="361269" y="60898"/>
                    <a:pt x="363989" y="58178"/>
                    <a:pt x="366708" y="58178"/>
                  </a:cubicBezTo>
                  <a:cubicBezTo>
                    <a:pt x="369428" y="58178"/>
                    <a:pt x="372148" y="60898"/>
                    <a:pt x="374867" y="63618"/>
                  </a:cubicBezTo>
                  <a:cubicBezTo>
                    <a:pt x="377587" y="69057"/>
                    <a:pt x="380307" y="77216"/>
                    <a:pt x="383026" y="82655"/>
                  </a:cubicBezTo>
                  <a:cubicBezTo>
                    <a:pt x="383026" y="90814"/>
                    <a:pt x="385746" y="107132"/>
                    <a:pt x="385746" y="126170"/>
                  </a:cubicBezTo>
                  <a:cubicBezTo>
                    <a:pt x="385746" y="150647"/>
                    <a:pt x="385746" y="177843"/>
                    <a:pt x="388466" y="186002"/>
                  </a:cubicBezTo>
                  <a:cubicBezTo>
                    <a:pt x="391185" y="207759"/>
                    <a:pt x="391185" y="215918"/>
                    <a:pt x="391185" y="237676"/>
                  </a:cubicBezTo>
                  <a:cubicBezTo>
                    <a:pt x="391185" y="248554"/>
                    <a:pt x="391185" y="278470"/>
                    <a:pt x="374867" y="278470"/>
                  </a:cubicBezTo>
                  <a:cubicBezTo>
                    <a:pt x="366708" y="278470"/>
                    <a:pt x="363989" y="275751"/>
                    <a:pt x="358549" y="273031"/>
                  </a:cubicBezTo>
                  <a:cubicBezTo>
                    <a:pt x="353110" y="270311"/>
                    <a:pt x="350390" y="262152"/>
                    <a:pt x="350390" y="256713"/>
                  </a:cubicBezTo>
                  <a:cubicBezTo>
                    <a:pt x="350390" y="251274"/>
                    <a:pt x="347671" y="245834"/>
                    <a:pt x="347671" y="240395"/>
                  </a:cubicBezTo>
                  <a:cubicBezTo>
                    <a:pt x="347671" y="232236"/>
                    <a:pt x="347671" y="224077"/>
                    <a:pt x="347671" y="213199"/>
                  </a:cubicBezTo>
                  <a:cubicBezTo>
                    <a:pt x="347671" y="207759"/>
                    <a:pt x="347671" y="199600"/>
                    <a:pt x="344951" y="194161"/>
                  </a:cubicBezTo>
                  <a:cubicBezTo>
                    <a:pt x="342232" y="180563"/>
                    <a:pt x="342232" y="164245"/>
                    <a:pt x="339512" y="150647"/>
                  </a:cubicBezTo>
                  <a:cubicBezTo>
                    <a:pt x="336792" y="137048"/>
                    <a:pt x="331353" y="123450"/>
                    <a:pt x="323194" y="112571"/>
                  </a:cubicBezTo>
                  <a:cubicBezTo>
                    <a:pt x="317755" y="104412"/>
                    <a:pt x="304156" y="101693"/>
                    <a:pt x="293278" y="101693"/>
                  </a:cubicBezTo>
                  <a:cubicBezTo>
                    <a:pt x="279679" y="101693"/>
                    <a:pt x="271520" y="109852"/>
                    <a:pt x="263361" y="120730"/>
                  </a:cubicBezTo>
                  <a:cubicBezTo>
                    <a:pt x="257922" y="131609"/>
                    <a:pt x="247043" y="139768"/>
                    <a:pt x="241604" y="153366"/>
                  </a:cubicBezTo>
                  <a:cubicBezTo>
                    <a:pt x="236165" y="166964"/>
                    <a:pt x="233445" y="180563"/>
                    <a:pt x="233445" y="194161"/>
                  </a:cubicBezTo>
                  <a:cubicBezTo>
                    <a:pt x="233445" y="207759"/>
                    <a:pt x="230726" y="218638"/>
                    <a:pt x="225286" y="232236"/>
                  </a:cubicBezTo>
                  <a:cubicBezTo>
                    <a:pt x="219847" y="245834"/>
                    <a:pt x="219847" y="262152"/>
                    <a:pt x="217127" y="275751"/>
                  </a:cubicBezTo>
                  <a:cubicBezTo>
                    <a:pt x="214407" y="289349"/>
                    <a:pt x="214407" y="302947"/>
                    <a:pt x="211688" y="316545"/>
                  </a:cubicBezTo>
                  <a:cubicBezTo>
                    <a:pt x="211688" y="330144"/>
                    <a:pt x="206249" y="341022"/>
                    <a:pt x="206249" y="354621"/>
                  </a:cubicBezTo>
                  <a:cubicBezTo>
                    <a:pt x="203529" y="368219"/>
                    <a:pt x="203529" y="381817"/>
                    <a:pt x="200809" y="398135"/>
                  </a:cubicBezTo>
                  <a:cubicBezTo>
                    <a:pt x="198090" y="411733"/>
                    <a:pt x="198090" y="425332"/>
                    <a:pt x="195370" y="438930"/>
                  </a:cubicBezTo>
                  <a:cubicBezTo>
                    <a:pt x="195370" y="449809"/>
                    <a:pt x="192650" y="463407"/>
                    <a:pt x="192650" y="474286"/>
                  </a:cubicBezTo>
                  <a:cubicBezTo>
                    <a:pt x="192650" y="490603"/>
                    <a:pt x="195370" y="509641"/>
                    <a:pt x="195370" y="525959"/>
                  </a:cubicBezTo>
                  <a:cubicBezTo>
                    <a:pt x="195370" y="550436"/>
                    <a:pt x="203529" y="572193"/>
                    <a:pt x="208968" y="596670"/>
                  </a:cubicBezTo>
                  <a:cubicBezTo>
                    <a:pt x="211688" y="604829"/>
                    <a:pt x="211688" y="615708"/>
                    <a:pt x="214407" y="623867"/>
                  </a:cubicBezTo>
                  <a:cubicBezTo>
                    <a:pt x="217127" y="634745"/>
                    <a:pt x="222566" y="645624"/>
                    <a:pt x="228006" y="656502"/>
                  </a:cubicBezTo>
                  <a:cubicBezTo>
                    <a:pt x="236165" y="670101"/>
                    <a:pt x="252483" y="689138"/>
                    <a:pt x="271520" y="689138"/>
                  </a:cubicBezTo>
                  <a:cubicBezTo>
                    <a:pt x="287838" y="689138"/>
                    <a:pt x="298717" y="675540"/>
                    <a:pt x="306876" y="664661"/>
                  </a:cubicBezTo>
                  <a:cubicBezTo>
                    <a:pt x="320474" y="645624"/>
                    <a:pt x="325914" y="623867"/>
                    <a:pt x="331353" y="602109"/>
                  </a:cubicBezTo>
                  <a:cubicBezTo>
                    <a:pt x="334072" y="583072"/>
                    <a:pt x="336792" y="564034"/>
                    <a:pt x="336792" y="544997"/>
                  </a:cubicBezTo>
                  <a:cubicBezTo>
                    <a:pt x="336792" y="531398"/>
                    <a:pt x="336792" y="512361"/>
                    <a:pt x="336792" y="498762"/>
                  </a:cubicBezTo>
                  <a:cubicBezTo>
                    <a:pt x="336792" y="496043"/>
                    <a:pt x="336792" y="493323"/>
                    <a:pt x="336792" y="490603"/>
                  </a:cubicBezTo>
                  <a:cubicBezTo>
                    <a:pt x="336792" y="479725"/>
                    <a:pt x="336792" y="477005"/>
                    <a:pt x="320474" y="477005"/>
                  </a:cubicBezTo>
                  <a:cubicBezTo>
                    <a:pt x="309595" y="477005"/>
                    <a:pt x="295997" y="479725"/>
                    <a:pt x="282399" y="479725"/>
                  </a:cubicBezTo>
                  <a:cubicBezTo>
                    <a:pt x="271520" y="479725"/>
                    <a:pt x="260642" y="479725"/>
                    <a:pt x="252483" y="474286"/>
                  </a:cubicBezTo>
                  <a:cubicBezTo>
                    <a:pt x="249763" y="471566"/>
                    <a:pt x="247043" y="468846"/>
                    <a:pt x="247043" y="466126"/>
                  </a:cubicBezTo>
                  <a:cubicBezTo>
                    <a:pt x="247043" y="463407"/>
                    <a:pt x="247043" y="460687"/>
                    <a:pt x="249763" y="457968"/>
                  </a:cubicBezTo>
                  <a:cubicBezTo>
                    <a:pt x="255202" y="452528"/>
                    <a:pt x="260642" y="449809"/>
                    <a:pt x="268801" y="447089"/>
                  </a:cubicBezTo>
                  <a:cubicBezTo>
                    <a:pt x="282399" y="441650"/>
                    <a:pt x="295997" y="438930"/>
                    <a:pt x="312315" y="436210"/>
                  </a:cubicBezTo>
                  <a:cubicBezTo>
                    <a:pt x="325914" y="433491"/>
                    <a:pt x="339512" y="433491"/>
                    <a:pt x="353110" y="430771"/>
                  </a:cubicBezTo>
                  <a:cubicBezTo>
                    <a:pt x="363989" y="430771"/>
                    <a:pt x="374867" y="430771"/>
                    <a:pt x="385746" y="430771"/>
                  </a:cubicBezTo>
                  <a:cubicBezTo>
                    <a:pt x="402064" y="430771"/>
                    <a:pt x="426541" y="428051"/>
                    <a:pt x="437420" y="428051"/>
                  </a:cubicBezTo>
                  <a:cubicBezTo>
                    <a:pt x="451018" y="419892"/>
                    <a:pt x="464616" y="425332"/>
                    <a:pt x="464616" y="436210"/>
                  </a:cubicBezTo>
                </a:path>
              </a:pathLst>
            </a:custGeom>
            <a:grpFill/>
            <a:ln w="27168" cap="flat">
              <a:noFill/>
              <a:prstDash val="solid"/>
              <a:miter/>
            </a:ln>
          </p:spPr>
          <p:txBody>
            <a:bodyPr rtlCol="0" anchor="ctr"/>
            <a:lstStyle/>
            <a:p>
              <a:endParaRPr/>
            </a:p>
          </p:txBody>
        </p:sp>
        <p:sp>
          <p:nvSpPr>
            <p:cNvPr id="40" name="Freeform: Shape 39">
              <a:extLst>
                <a:ext uri="{FF2B5EF4-FFF2-40B4-BE49-F238E27FC236}">
                  <a16:creationId xmlns:a16="http://schemas.microsoft.com/office/drawing/2014/main" id="{DCBE3A4A-2817-40F0-9829-E5E0844F1DDF}"/>
                </a:ext>
              </a:extLst>
            </p:cNvPr>
            <p:cNvSpPr/>
            <p:nvPr/>
          </p:nvSpPr>
          <p:spPr bwMode="black">
            <a:xfrm>
              <a:off x="5651630" y="4181279"/>
              <a:ext cx="734308" cy="788700"/>
            </a:xfrm>
            <a:custGeom>
              <a:avLst/>
              <a:gdLst>
                <a:gd name="connsiteX0" fmla="*/ 653783 w 734307"/>
                <a:gd name="connsiteY0" fmla="*/ 678259 h 788699"/>
                <a:gd name="connsiteX1" fmla="*/ 691859 w 734307"/>
                <a:gd name="connsiteY1" fmla="*/ 694577 h 788699"/>
                <a:gd name="connsiteX2" fmla="*/ 686419 w 734307"/>
                <a:gd name="connsiteY2" fmla="*/ 710895 h 788699"/>
                <a:gd name="connsiteX3" fmla="*/ 670101 w 734307"/>
                <a:gd name="connsiteY3" fmla="*/ 719054 h 788699"/>
                <a:gd name="connsiteX4" fmla="*/ 648344 w 734307"/>
                <a:gd name="connsiteY4" fmla="*/ 721774 h 788699"/>
                <a:gd name="connsiteX5" fmla="*/ 618428 w 734307"/>
                <a:gd name="connsiteY5" fmla="*/ 721774 h 788699"/>
                <a:gd name="connsiteX6" fmla="*/ 572194 w 734307"/>
                <a:gd name="connsiteY6" fmla="*/ 735372 h 788699"/>
                <a:gd name="connsiteX7" fmla="*/ 544997 w 734307"/>
                <a:gd name="connsiteY7" fmla="*/ 729933 h 788699"/>
                <a:gd name="connsiteX8" fmla="*/ 534119 w 734307"/>
                <a:gd name="connsiteY8" fmla="*/ 721774 h 788699"/>
                <a:gd name="connsiteX9" fmla="*/ 496043 w 734307"/>
                <a:gd name="connsiteY9" fmla="*/ 721774 h 788699"/>
                <a:gd name="connsiteX10" fmla="*/ 471566 w 734307"/>
                <a:gd name="connsiteY10" fmla="*/ 721774 h 788699"/>
                <a:gd name="connsiteX11" fmla="*/ 444370 w 734307"/>
                <a:gd name="connsiteY11" fmla="*/ 716335 h 788699"/>
                <a:gd name="connsiteX12" fmla="*/ 428052 w 734307"/>
                <a:gd name="connsiteY12" fmla="*/ 700017 h 788699"/>
                <a:gd name="connsiteX13" fmla="*/ 433491 w 734307"/>
                <a:gd name="connsiteY13" fmla="*/ 691858 h 788699"/>
                <a:gd name="connsiteX14" fmla="*/ 455248 w 734307"/>
                <a:gd name="connsiteY14" fmla="*/ 683699 h 788699"/>
                <a:gd name="connsiteX15" fmla="*/ 506922 w 734307"/>
                <a:gd name="connsiteY15" fmla="*/ 678259 h 788699"/>
                <a:gd name="connsiteX16" fmla="*/ 509641 w 734307"/>
                <a:gd name="connsiteY16" fmla="*/ 678259 h 788699"/>
                <a:gd name="connsiteX17" fmla="*/ 506922 w 734307"/>
                <a:gd name="connsiteY17" fmla="*/ 664661 h 788699"/>
                <a:gd name="connsiteX18" fmla="*/ 498763 w 734307"/>
                <a:gd name="connsiteY18" fmla="*/ 580352 h 788699"/>
                <a:gd name="connsiteX19" fmla="*/ 496043 w 734307"/>
                <a:gd name="connsiteY19" fmla="*/ 479725 h 788699"/>
                <a:gd name="connsiteX20" fmla="*/ 493324 w 734307"/>
                <a:gd name="connsiteY20" fmla="*/ 389976 h 788699"/>
                <a:gd name="connsiteX21" fmla="*/ 490604 w 734307"/>
                <a:gd name="connsiteY21" fmla="*/ 302947 h 788699"/>
                <a:gd name="connsiteX22" fmla="*/ 487884 w 734307"/>
                <a:gd name="connsiteY22" fmla="*/ 229516 h 788699"/>
                <a:gd name="connsiteX23" fmla="*/ 485165 w 734307"/>
                <a:gd name="connsiteY23" fmla="*/ 221357 h 788699"/>
                <a:gd name="connsiteX24" fmla="*/ 482445 w 734307"/>
                <a:gd name="connsiteY24" fmla="*/ 226797 h 788699"/>
                <a:gd name="connsiteX25" fmla="*/ 477006 w 734307"/>
                <a:gd name="connsiteY25" fmla="*/ 262152 h 788699"/>
                <a:gd name="connsiteX26" fmla="*/ 460688 w 734307"/>
                <a:gd name="connsiteY26" fmla="*/ 341022 h 788699"/>
                <a:gd name="connsiteX27" fmla="*/ 444370 w 734307"/>
                <a:gd name="connsiteY27" fmla="*/ 417173 h 788699"/>
                <a:gd name="connsiteX28" fmla="*/ 436211 w 734307"/>
                <a:gd name="connsiteY28" fmla="*/ 455248 h 788699"/>
                <a:gd name="connsiteX29" fmla="*/ 425332 w 734307"/>
                <a:gd name="connsiteY29" fmla="*/ 493323 h 788699"/>
                <a:gd name="connsiteX30" fmla="*/ 411734 w 734307"/>
                <a:gd name="connsiteY30" fmla="*/ 531398 h 788699"/>
                <a:gd name="connsiteX31" fmla="*/ 376378 w 734307"/>
                <a:gd name="connsiteY31" fmla="*/ 547716 h 788699"/>
                <a:gd name="connsiteX32" fmla="*/ 319265 w 734307"/>
                <a:gd name="connsiteY32" fmla="*/ 525959 h 788699"/>
                <a:gd name="connsiteX33" fmla="*/ 289349 w 734307"/>
                <a:gd name="connsiteY33" fmla="*/ 455248 h 788699"/>
                <a:gd name="connsiteX34" fmla="*/ 273031 w 734307"/>
                <a:gd name="connsiteY34" fmla="*/ 373658 h 788699"/>
                <a:gd name="connsiteX35" fmla="*/ 262153 w 734307"/>
                <a:gd name="connsiteY35" fmla="*/ 316545 h 788699"/>
                <a:gd name="connsiteX36" fmla="*/ 245835 w 734307"/>
                <a:gd name="connsiteY36" fmla="*/ 237675 h 788699"/>
                <a:gd name="connsiteX37" fmla="*/ 234956 w 734307"/>
                <a:gd name="connsiteY37" fmla="*/ 196881 h 788699"/>
                <a:gd name="connsiteX38" fmla="*/ 232236 w 734307"/>
                <a:gd name="connsiteY38" fmla="*/ 191441 h 788699"/>
                <a:gd name="connsiteX39" fmla="*/ 226797 w 734307"/>
                <a:gd name="connsiteY39" fmla="*/ 207759 h 788699"/>
                <a:gd name="connsiteX40" fmla="*/ 226797 w 734307"/>
                <a:gd name="connsiteY40" fmla="*/ 232236 h 788699"/>
                <a:gd name="connsiteX41" fmla="*/ 224077 w 734307"/>
                <a:gd name="connsiteY41" fmla="*/ 267592 h 788699"/>
                <a:gd name="connsiteX42" fmla="*/ 221358 w 734307"/>
                <a:gd name="connsiteY42" fmla="*/ 311106 h 788699"/>
                <a:gd name="connsiteX43" fmla="*/ 218638 w 734307"/>
                <a:gd name="connsiteY43" fmla="*/ 360060 h 788699"/>
                <a:gd name="connsiteX44" fmla="*/ 215919 w 734307"/>
                <a:gd name="connsiteY44" fmla="*/ 398135 h 788699"/>
                <a:gd name="connsiteX45" fmla="*/ 213199 w 734307"/>
                <a:gd name="connsiteY45" fmla="*/ 430771 h 788699"/>
                <a:gd name="connsiteX46" fmla="*/ 213199 w 734307"/>
                <a:gd name="connsiteY46" fmla="*/ 455248 h 788699"/>
                <a:gd name="connsiteX47" fmla="*/ 213199 w 734307"/>
                <a:gd name="connsiteY47" fmla="*/ 477005 h 788699"/>
                <a:gd name="connsiteX48" fmla="*/ 207759 w 734307"/>
                <a:gd name="connsiteY48" fmla="*/ 520520 h 788699"/>
                <a:gd name="connsiteX49" fmla="*/ 196881 w 734307"/>
                <a:gd name="connsiteY49" fmla="*/ 610268 h 788699"/>
                <a:gd name="connsiteX50" fmla="*/ 194161 w 734307"/>
                <a:gd name="connsiteY50" fmla="*/ 653783 h 788699"/>
                <a:gd name="connsiteX51" fmla="*/ 191441 w 734307"/>
                <a:gd name="connsiteY51" fmla="*/ 667381 h 788699"/>
                <a:gd name="connsiteX52" fmla="*/ 243115 w 734307"/>
                <a:gd name="connsiteY52" fmla="*/ 667381 h 788699"/>
                <a:gd name="connsiteX53" fmla="*/ 273031 w 734307"/>
                <a:gd name="connsiteY53" fmla="*/ 683699 h 788699"/>
                <a:gd name="connsiteX54" fmla="*/ 262153 w 734307"/>
                <a:gd name="connsiteY54" fmla="*/ 697297 h 788699"/>
                <a:gd name="connsiteX55" fmla="*/ 248554 w 734307"/>
                <a:gd name="connsiteY55" fmla="*/ 705456 h 788699"/>
                <a:gd name="connsiteX56" fmla="*/ 232236 w 734307"/>
                <a:gd name="connsiteY56" fmla="*/ 708176 h 788699"/>
                <a:gd name="connsiteX57" fmla="*/ 166965 w 734307"/>
                <a:gd name="connsiteY57" fmla="*/ 708176 h 788699"/>
                <a:gd name="connsiteX58" fmla="*/ 109852 w 734307"/>
                <a:gd name="connsiteY58" fmla="*/ 708176 h 788699"/>
                <a:gd name="connsiteX59" fmla="*/ 90814 w 734307"/>
                <a:gd name="connsiteY59" fmla="*/ 708176 h 788699"/>
                <a:gd name="connsiteX60" fmla="*/ 69057 w 734307"/>
                <a:gd name="connsiteY60" fmla="*/ 702736 h 788699"/>
                <a:gd name="connsiteX61" fmla="*/ 58178 w 734307"/>
                <a:gd name="connsiteY61" fmla="*/ 686418 h 788699"/>
                <a:gd name="connsiteX62" fmla="*/ 60898 w 734307"/>
                <a:gd name="connsiteY62" fmla="*/ 678259 h 788699"/>
                <a:gd name="connsiteX63" fmla="*/ 77216 w 734307"/>
                <a:gd name="connsiteY63" fmla="*/ 670101 h 788699"/>
                <a:gd name="connsiteX64" fmla="*/ 126170 w 734307"/>
                <a:gd name="connsiteY64" fmla="*/ 664661 h 788699"/>
                <a:gd name="connsiteX65" fmla="*/ 142487 w 734307"/>
                <a:gd name="connsiteY65" fmla="*/ 664661 h 788699"/>
                <a:gd name="connsiteX66" fmla="*/ 147927 w 734307"/>
                <a:gd name="connsiteY66" fmla="*/ 588511 h 788699"/>
                <a:gd name="connsiteX67" fmla="*/ 153366 w 734307"/>
                <a:gd name="connsiteY67" fmla="*/ 493323 h 788699"/>
                <a:gd name="connsiteX68" fmla="*/ 156086 w 734307"/>
                <a:gd name="connsiteY68" fmla="*/ 411733 h 788699"/>
                <a:gd name="connsiteX69" fmla="*/ 161525 w 734307"/>
                <a:gd name="connsiteY69" fmla="*/ 297508 h 788699"/>
                <a:gd name="connsiteX70" fmla="*/ 166965 w 734307"/>
                <a:gd name="connsiteY70" fmla="*/ 240395 h 788699"/>
                <a:gd name="connsiteX71" fmla="*/ 177843 w 734307"/>
                <a:gd name="connsiteY71" fmla="*/ 161525 h 788699"/>
                <a:gd name="connsiteX72" fmla="*/ 183282 w 734307"/>
                <a:gd name="connsiteY72" fmla="*/ 118011 h 788699"/>
                <a:gd name="connsiteX73" fmla="*/ 183282 w 734307"/>
                <a:gd name="connsiteY73" fmla="*/ 115291 h 788699"/>
                <a:gd name="connsiteX74" fmla="*/ 161525 w 734307"/>
                <a:gd name="connsiteY74" fmla="*/ 115291 h 788699"/>
                <a:gd name="connsiteX75" fmla="*/ 137048 w 734307"/>
                <a:gd name="connsiteY75" fmla="*/ 115291 h 788699"/>
                <a:gd name="connsiteX76" fmla="*/ 109852 w 734307"/>
                <a:gd name="connsiteY76" fmla="*/ 109851 h 788699"/>
                <a:gd name="connsiteX77" fmla="*/ 93534 w 734307"/>
                <a:gd name="connsiteY77" fmla="*/ 93534 h 788699"/>
                <a:gd name="connsiteX78" fmla="*/ 98973 w 734307"/>
                <a:gd name="connsiteY78" fmla="*/ 85375 h 788699"/>
                <a:gd name="connsiteX79" fmla="*/ 120730 w 734307"/>
                <a:gd name="connsiteY79" fmla="*/ 77216 h 788699"/>
                <a:gd name="connsiteX80" fmla="*/ 172404 w 734307"/>
                <a:gd name="connsiteY80" fmla="*/ 71776 h 788699"/>
                <a:gd name="connsiteX81" fmla="*/ 234956 w 734307"/>
                <a:gd name="connsiteY81" fmla="*/ 69057 h 788699"/>
                <a:gd name="connsiteX82" fmla="*/ 243115 w 734307"/>
                <a:gd name="connsiteY82" fmla="*/ 69057 h 788699"/>
                <a:gd name="connsiteX83" fmla="*/ 270312 w 734307"/>
                <a:gd name="connsiteY83" fmla="*/ 74496 h 788699"/>
                <a:gd name="connsiteX84" fmla="*/ 308387 w 734307"/>
                <a:gd name="connsiteY84" fmla="*/ 123450 h 788699"/>
                <a:gd name="connsiteX85" fmla="*/ 332864 w 734307"/>
                <a:gd name="connsiteY85" fmla="*/ 202320 h 788699"/>
                <a:gd name="connsiteX86" fmla="*/ 338303 w 734307"/>
                <a:gd name="connsiteY86" fmla="*/ 237675 h 788699"/>
                <a:gd name="connsiteX87" fmla="*/ 349182 w 734307"/>
                <a:gd name="connsiteY87" fmla="*/ 281190 h 788699"/>
                <a:gd name="connsiteX88" fmla="*/ 357341 w 734307"/>
                <a:gd name="connsiteY88" fmla="*/ 316545 h 788699"/>
                <a:gd name="connsiteX89" fmla="*/ 365500 w 734307"/>
                <a:gd name="connsiteY89" fmla="*/ 351901 h 788699"/>
                <a:gd name="connsiteX90" fmla="*/ 376378 w 734307"/>
                <a:gd name="connsiteY90" fmla="*/ 389976 h 788699"/>
                <a:gd name="connsiteX91" fmla="*/ 387257 w 734307"/>
                <a:gd name="connsiteY91" fmla="*/ 414453 h 788699"/>
                <a:gd name="connsiteX92" fmla="*/ 398136 w 734307"/>
                <a:gd name="connsiteY92" fmla="*/ 376378 h 788699"/>
                <a:gd name="connsiteX93" fmla="*/ 406295 w 734307"/>
                <a:gd name="connsiteY93" fmla="*/ 332863 h 788699"/>
                <a:gd name="connsiteX94" fmla="*/ 425332 w 734307"/>
                <a:gd name="connsiteY94" fmla="*/ 243115 h 788699"/>
                <a:gd name="connsiteX95" fmla="*/ 444370 w 734307"/>
                <a:gd name="connsiteY95" fmla="*/ 150646 h 788699"/>
                <a:gd name="connsiteX96" fmla="*/ 477006 w 734307"/>
                <a:gd name="connsiteY96" fmla="*/ 79935 h 788699"/>
                <a:gd name="connsiteX97" fmla="*/ 523240 w 734307"/>
                <a:gd name="connsiteY97" fmla="*/ 58178 h 788699"/>
                <a:gd name="connsiteX98" fmla="*/ 544997 w 734307"/>
                <a:gd name="connsiteY98" fmla="*/ 63617 h 788699"/>
                <a:gd name="connsiteX99" fmla="*/ 612988 w 734307"/>
                <a:gd name="connsiteY99" fmla="*/ 63617 h 788699"/>
                <a:gd name="connsiteX100" fmla="*/ 651064 w 734307"/>
                <a:gd name="connsiteY100" fmla="*/ 79935 h 788699"/>
                <a:gd name="connsiteX101" fmla="*/ 645624 w 734307"/>
                <a:gd name="connsiteY101" fmla="*/ 96253 h 788699"/>
                <a:gd name="connsiteX102" fmla="*/ 629307 w 734307"/>
                <a:gd name="connsiteY102" fmla="*/ 104412 h 788699"/>
                <a:gd name="connsiteX103" fmla="*/ 607549 w 734307"/>
                <a:gd name="connsiteY103" fmla="*/ 107132 h 788699"/>
                <a:gd name="connsiteX104" fmla="*/ 580353 w 734307"/>
                <a:gd name="connsiteY104" fmla="*/ 107132 h 788699"/>
                <a:gd name="connsiteX105" fmla="*/ 583072 w 734307"/>
                <a:gd name="connsiteY105" fmla="*/ 115291 h 788699"/>
                <a:gd name="connsiteX106" fmla="*/ 588512 w 734307"/>
                <a:gd name="connsiteY106" fmla="*/ 156086 h 788699"/>
                <a:gd name="connsiteX107" fmla="*/ 593951 w 734307"/>
                <a:gd name="connsiteY107" fmla="*/ 196881 h 788699"/>
                <a:gd name="connsiteX108" fmla="*/ 599390 w 734307"/>
                <a:gd name="connsiteY108" fmla="*/ 226797 h 788699"/>
                <a:gd name="connsiteX109" fmla="*/ 599390 w 734307"/>
                <a:gd name="connsiteY109" fmla="*/ 232236 h 788699"/>
                <a:gd name="connsiteX110" fmla="*/ 599390 w 734307"/>
                <a:gd name="connsiteY110" fmla="*/ 240395 h 788699"/>
                <a:gd name="connsiteX111" fmla="*/ 602110 w 734307"/>
                <a:gd name="connsiteY111" fmla="*/ 270311 h 788699"/>
                <a:gd name="connsiteX112" fmla="*/ 607549 w 734307"/>
                <a:gd name="connsiteY112" fmla="*/ 308386 h 788699"/>
                <a:gd name="connsiteX113" fmla="*/ 607549 w 734307"/>
                <a:gd name="connsiteY113" fmla="*/ 319265 h 788699"/>
                <a:gd name="connsiteX114" fmla="*/ 612988 w 734307"/>
                <a:gd name="connsiteY114" fmla="*/ 335583 h 788699"/>
                <a:gd name="connsiteX115" fmla="*/ 612988 w 734307"/>
                <a:gd name="connsiteY115" fmla="*/ 346462 h 788699"/>
                <a:gd name="connsiteX116" fmla="*/ 612988 w 734307"/>
                <a:gd name="connsiteY116" fmla="*/ 370939 h 788699"/>
                <a:gd name="connsiteX117" fmla="*/ 612988 w 734307"/>
                <a:gd name="connsiteY117" fmla="*/ 395415 h 788699"/>
                <a:gd name="connsiteX118" fmla="*/ 615708 w 734307"/>
                <a:gd name="connsiteY118" fmla="*/ 422612 h 788699"/>
                <a:gd name="connsiteX119" fmla="*/ 618428 w 734307"/>
                <a:gd name="connsiteY119" fmla="*/ 441650 h 788699"/>
                <a:gd name="connsiteX120" fmla="*/ 618428 w 734307"/>
                <a:gd name="connsiteY120" fmla="*/ 455248 h 788699"/>
                <a:gd name="connsiteX121" fmla="*/ 621147 w 734307"/>
                <a:gd name="connsiteY121" fmla="*/ 463407 h 788699"/>
                <a:gd name="connsiteX122" fmla="*/ 626587 w 734307"/>
                <a:gd name="connsiteY122" fmla="*/ 482444 h 788699"/>
                <a:gd name="connsiteX123" fmla="*/ 629307 w 734307"/>
                <a:gd name="connsiteY123" fmla="*/ 517800 h 788699"/>
                <a:gd name="connsiteX124" fmla="*/ 634746 w 734307"/>
                <a:gd name="connsiteY124" fmla="*/ 561314 h 788699"/>
                <a:gd name="connsiteX125" fmla="*/ 634746 w 734307"/>
                <a:gd name="connsiteY125" fmla="*/ 566754 h 788699"/>
                <a:gd name="connsiteX126" fmla="*/ 634746 w 734307"/>
                <a:gd name="connsiteY126" fmla="*/ 583072 h 788699"/>
                <a:gd name="connsiteX127" fmla="*/ 637466 w 734307"/>
                <a:gd name="connsiteY127" fmla="*/ 607548 h 788699"/>
                <a:gd name="connsiteX128" fmla="*/ 640185 w 734307"/>
                <a:gd name="connsiteY128" fmla="*/ 618427 h 788699"/>
                <a:gd name="connsiteX129" fmla="*/ 640185 w 734307"/>
                <a:gd name="connsiteY129" fmla="*/ 632025 h 788699"/>
                <a:gd name="connsiteX130" fmla="*/ 640185 w 734307"/>
                <a:gd name="connsiteY130" fmla="*/ 640184 h 788699"/>
                <a:gd name="connsiteX131" fmla="*/ 642905 w 734307"/>
                <a:gd name="connsiteY131" fmla="*/ 659222 h 788699"/>
                <a:gd name="connsiteX132" fmla="*/ 642905 w 734307"/>
                <a:gd name="connsiteY132" fmla="*/ 664661 h 788699"/>
                <a:gd name="connsiteX133" fmla="*/ 653783 w 734307"/>
                <a:gd name="connsiteY133" fmla="*/ 678259 h 788699"/>
                <a:gd name="connsiteX134" fmla="*/ 653783 w 734307"/>
                <a:gd name="connsiteY134" fmla="*/ 678259 h 78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734307" h="788699">
                  <a:moveTo>
                    <a:pt x="653783" y="678259"/>
                  </a:moveTo>
                  <a:cubicBezTo>
                    <a:pt x="667382" y="678259"/>
                    <a:pt x="691859" y="678259"/>
                    <a:pt x="691859" y="694577"/>
                  </a:cubicBezTo>
                  <a:cubicBezTo>
                    <a:pt x="691859" y="702736"/>
                    <a:pt x="689139" y="705456"/>
                    <a:pt x="686419" y="710895"/>
                  </a:cubicBezTo>
                  <a:cubicBezTo>
                    <a:pt x="683700" y="716335"/>
                    <a:pt x="675541" y="719054"/>
                    <a:pt x="670101" y="719054"/>
                  </a:cubicBezTo>
                  <a:cubicBezTo>
                    <a:pt x="661942" y="721774"/>
                    <a:pt x="653783" y="721774"/>
                    <a:pt x="648344" y="721774"/>
                  </a:cubicBezTo>
                  <a:cubicBezTo>
                    <a:pt x="645624" y="721774"/>
                    <a:pt x="634746" y="721774"/>
                    <a:pt x="618428" y="721774"/>
                  </a:cubicBezTo>
                  <a:cubicBezTo>
                    <a:pt x="604829" y="729933"/>
                    <a:pt x="588512" y="735372"/>
                    <a:pt x="572194" y="735372"/>
                  </a:cubicBezTo>
                  <a:cubicBezTo>
                    <a:pt x="564035" y="735372"/>
                    <a:pt x="553156" y="732653"/>
                    <a:pt x="544997" y="729933"/>
                  </a:cubicBezTo>
                  <a:cubicBezTo>
                    <a:pt x="539558" y="727213"/>
                    <a:pt x="536838" y="724494"/>
                    <a:pt x="534119" y="721774"/>
                  </a:cubicBezTo>
                  <a:cubicBezTo>
                    <a:pt x="520520" y="721774"/>
                    <a:pt x="509641" y="721774"/>
                    <a:pt x="496043" y="721774"/>
                  </a:cubicBezTo>
                  <a:cubicBezTo>
                    <a:pt x="487884" y="721774"/>
                    <a:pt x="479725" y="721774"/>
                    <a:pt x="471566" y="721774"/>
                  </a:cubicBezTo>
                  <a:cubicBezTo>
                    <a:pt x="463407" y="721774"/>
                    <a:pt x="452529" y="721774"/>
                    <a:pt x="444370" y="716335"/>
                  </a:cubicBezTo>
                  <a:cubicBezTo>
                    <a:pt x="436211" y="713615"/>
                    <a:pt x="428052" y="705456"/>
                    <a:pt x="428052" y="700017"/>
                  </a:cubicBezTo>
                  <a:cubicBezTo>
                    <a:pt x="428052" y="697297"/>
                    <a:pt x="428052" y="694577"/>
                    <a:pt x="433491" y="691858"/>
                  </a:cubicBezTo>
                  <a:cubicBezTo>
                    <a:pt x="438930" y="689138"/>
                    <a:pt x="449809" y="686418"/>
                    <a:pt x="455248" y="683699"/>
                  </a:cubicBezTo>
                  <a:cubicBezTo>
                    <a:pt x="474286" y="680979"/>
                    <a:pt x="498763" y="678259"/>
                    <a:pt x="506922" y="678259"/>
                  </a:cubicBezTo>
                  <a:cubicBezTo>
                    <a:pt x="506922" y="678259"/>
                    <a:pt x="509641" y="678259"/>
                    <a:pt x="509641" y="678259"/>
                  </a:cubicBezTo>
                  <a:cubicBezTo>
                    <a:pt x="509641" y="672820"/>
                    <a:pt x="506922" y="670101"/>
                    <a:pt x="506922" y="664661"/>
                  </a:cubicBezTo>
                  <a:cubicBezTo>
                    <a:pt x="501483" y="640184"/>
                    <a:pt x="501483" y="612988"/>
                    <a:pt x="498763" y="580352"/>
                  </a:cubicBezTo>
                  <a:cubicBezTo>
                    <a:pt x="496043" y="547716"/>
                    <a:pt x="498763" y="512361"/>
                    <a:pt x="496043" y="479725"/>
                  </a:cubicBezTo>
                  <a:cubicBezTo>
                    <a:pt x="493324" y="449808"/>
                    <a:pt x="493324" y="419892"/>
                    <a:pt x="493324" y="389976"/>
                  </a:cubicBezTo>
                  <a:cubicBezTo>
                    <a:pt x="493324" y="360060"/>
                    <a:pt x="490604" y="332863"/>
                    <a:pt x="490604" y="302947"/>
                  </a:cubicBezTo>
                  <a:cubicBezTo>
                    <a:pt x="487884" y="275751"/>
                    <a:pt x="487884" y="240395"/>
                    <a:pt x="487884" y="229516"/>
                  </a:cubicBezTo>
                  <a:cubicBezTo>
                    <a:pt x="487884" y="224077"/>
                    <a:pt x="487884" y="221357"/>
                    <a:pt x="485165" y="221357"/>
                  </a:cubicBezTo>
                  <a:cubicBezTo>
                    <a:pt x="485165" y="221357"/>
                    <a:pt x="482445" y="224077"/>
                    <a:pt x="482445" y="226797"/>
                  </a:cubicBezTo>
                  <a:cubicBezTo>
                    <a:pt x="479725" y="237675"/>
                    <a:pt x="479725" y="251274"/>
                    <a:pt x="477006" y="262152"/>
                  </a:cubicBezTo>
                  <a:cubicBezTo>
                    <a:pt x="471566" y="289349"/>
                    <a:pt x="466127" y="316545"/>
                    <a:pt x="460688" y="341022"/>
                  </a:cubicBezTo>
                  <a:cubicBezTo>
                    <a:pt x="455248" y="365499"/>
                    <a:pt x="447090" y="392696"/>
                    <a:pt x="444370" y="417173"/>
                  </a:cubicBezTo>
                  <a:cubicBezTo>
                    <a:pt x="441650" y="430771"/>
                    <a:pt x="438930" y="441650"/>
                    <a:pt x="436211" y="455248"/>
                  </a:cubicBezTo>
                  <a:cubicBezTo>
                    <a:pt x="433491" y="468846"/>
                    <a:pt x="428052" y="479725"/>
                    <a:pt x="425332" y="493323"/>
                  </a:cubicBezTo>
                  <a:cubicBezTo>
                    <a:pt x="422612" y="506921"/>
                    <a:pt x="419893" y="520520"/>
                    <a:pt x="411734" y="531398"/>
                  </a:cubicBezTo>
                  <a:cubicBezTo>
                    <a:pt x="406295" y="539557"/>
                    <a:pt x="395416" y="547716"/>
                    <a:pt x="376378" y="547716"/>
                  </a:cubicBezTo>
                  <a:cubicBezTo>
                    <a:pt x="357341" y="547716"/>
                    <a:pt x="335583" y="539557"/>
                    <a:pt x="319265" y="525959"/>
                  </a:cubicBezTo>
                  <a:cubicBezTo>
                    <a:pt x="300228" y="506921"/>
                    <a:pt x="294788" y="479725"/>
                    <a:pt x="289349" y="455248"/>
                  </a:cubicBezTo>
                  <a:cubicBezTo>
                    <a:pt x="283910" y="428051"/>
                    <a:pt x="278470" y="400855"/>
                    <a:pt x="273031" y="373658"/>
                  </a:cubicBezTo>
                  <a:cubicBezTo>
                    <a:pt x="273031" y="368219"/>
                    <a:pt x="267592" y="346462"/>
                    <a:pt x="262153" y="316545"/>
                  </a:cubicBezTo>
                  <a:cubicBezTo>
                    <a:pt x="256713" y="292068"/>
                    <a:pt x="251274" y="262152"/>
                    <a:pt x="245835" y="237675"/>
                  </a:cubicBezTo>
                  <a:cubicBezTo>
                    <a:pt x="240395" y="218638"/>
                    <a:pt x="237675" y="205039"/>
                    <a:pt x="234956" y="196881"/>
                  </a:cubicBezTo>
                  <a:cubicBezTo>
                    <a:pt x="232236" y="191441"/>
                    <a:pt x="232236" y="191441"/>
                    <a:pt x="232236" y="191441"/>
                  </a:cubicBezTo>
                  <a:cubicBezTo>
                    <a:pt x="229517" y="191441"/>
                    <a:pt x="229517" y="196881"/>
                    <a:pt x="226797" y="207759"/>
                  </a:cubicBezTo>
                  <a:cubicBezTo>
                    <a:pt x="226797" y="215918"/>
                    <a:pt x="226797" y="229516"/>
                    <a:pt x="226797" y="232236"/>
                  </a:cubicBezTo>
                  <a:cubicBezTo>
                    <a:pt x="226797" y="243115"/>
                    <a:pt x="224077" y="256713"/>
                    <a:pt x="224077" y="267592"/>
                  </a:cubicBezTo>
                  <a:cubicBezTo>
                    <a:pt x="224077" y="278470"/>
                    <a:pt x="224077" y="294788"/>
                    <a:pt x="221358" y="311106"/>
                  </a:cubicBezTo>
                  <a:cubicBezTo>
                    <a:pt x="221358" y="327424"/>
                    <a:pt x="218638" y="343742"/>
                    <a:pt x="218638" y="360060"/>
                  </a:cubicBezTo>
                  <a:cubicBezTo>
                    <a:pt x="218638" y="373658"/>
                    <a:pt x="215919" y="384537"/>
                    <a:pt x="215919" y="398135"/>
                  </a:cubicBezTo>
                  <a:cubicBezTo>
                    <a:pt x="215919" y="409014"/>
                    <a:pt x="213199" y="419892"/>
                    <a:pt x="213199" y="430771"/>
                  </a:cubicBezTo>
                  <a:cubicBezTo>
                    <a:pt x="213199" y="438930"/>
                    <a:pt x="213199" y="447089"/>
                    <a:pt x="213199" y="455248"/>
                  </a:cubicBezTo>
                  <a:cubicBezTo>
                    <a:pt x="213199" y="463407"/>
                    <a:pt x="213199" y="471566"/>
                    <a:pt x="213199" y="477005"/>
                  </a:cubicBezTo>
                  <a:cubicBezTo>
                    <a:pt x="210479" y="490603"/>
                    <a:pt x="207759" y="506921"/>
                    <a:pt x="207759" y="520520"/>
                  </a:cubicBezTo>
                  <a:cubicBezTo>
                    <a:pt x="202320" y="550436"/>
                    <a:pt x="199600" y="580352"/>
                    <a:pt x="196881" y="610268"/>
                  </a:cubicBezTo>
                  <a:cubicBezTo>
                    <a:pt x="196881" y="623866"/>
                    <a:pt x="196881" y="640184"/>
                    <a:pt x="194161" y="653783"/>
                  </a:cubicBezTo>
                  <a:cubicBezTo>
                    <a:pt x="194161" y="659222"/>
                    <a:pt x="194161" y="661942"/>
                    <a:pt x="191441" y="667381"/>
                  </a:cubicBezTo>
                  <a:cubicBezTo>
                    <a:pt x="213199" y="667381"/>
                    <a:pt x="232236" y="667381"/>
                    <a:pt x="243115" y="667381"/>
                  </a:cubicBezTo>
                  <a:cubicBezTo>
                    <a:pt x="253994" y="667381"/>
                    <a:pt x="273031" y="670101"/>
                    <a:pt x="273031" y="683699"/>
                  </a:cubicBezTo>
                  <a:cubicBezTo>
                    <a:pt x="273031" y="691858"/>
                    <a:pt x="267592" y="691858"/>
                    <a:pt x="262153" y="697297"/>
                  </a:cubicBezTo>
                  <a:cubicBezTo>
                    <a:pt x="259433" y="702736"/>
                    <a:pt x="253994" y="705456"/>
                    <a:pt x="248554" y="705456"/>
                  </a:cubicBezTo>
                  <a:cubicBezTo>
                    <a:pt x="240395" y="708176"/>
                    <a:pt x="234956" y="708176"/>
                    <a:pt x="232236" y="708176"/>
                  </a:cubicBezTo>
                  <a:cubicBezTo>
                    <a:pt x="226797" y="708176"/>
                    <a:pt x="175124" y="708176"/>
                    <a:pt x="166965" y="708176"/>
                  </a:cubicBezTo>
                  <a:cubicBezTo>
                    <a:pt x="156086" y="708176"/>
                    <a:pt x="120730" y="708176"/>
                    <a:pt x="109852" y="708176"/>
                  </a:cubicBezTo>
                  <a:cubicBezTo>
                    <a:pt x="104412" y="708176"/>
                    <a:pt x="96253" y="708176"/>
                    <a:pt x="90814" y="708176"/>
                  </a:cubicBezTo>
                  <a:cubicBezTo>
                    <a:pt x="85375" y="708176"/>
                    <a:pt x="77216" y="705456"/>
                    <a:pt x="69057" y="702736"/>
                  </a:cubicBezTo>
                  <a:cubicBezTo>
                    <a:pt x="63617" y="700017"/>
                    <a:pt x="58178" y="691858"/>
                    <a:pt x="58178" y="686418"/>
                  </a:cubicBezTo>
                  <a:cubicBezTo>
                    <a:pt x="58178" y="683699"/>
                    <a:pt x="58178" y="680979"/>
                    <a:pt x="60898" y="678259"/>
                  </a:cubicBezTo>
                  <a:cubicBezTo>
                    <a:pt x="63617" y="675540"/>
                    <a:pt x="71777" y="672820"/>
                    <a:pt x="77216" y="670101"/>
                  </a:cubicBezTo>
                  <a:cubicBezTo>
                    <a:pt x="90814" y="667381"/>
                    <a:pt x="120730" y="664661"/>
                    <a:pt x="126170" y="664661"/>
                  </a:cubicBezTo>
                  <a:cubicBezTo>
                    <a:pt x="128889" y="664661"/>
                    <a:pt x="134329" y="664661"/>
                    <a:pt x="142487" y="664661"/>
                  </a:cubicBezTo>
                  <a:cubicBezTo>
                    <a:pt x="142487" y="640184"/>
                    <a:pt x="147927" y="612988"/>
                    <a:pt x="147927" y="588511"/>
                  </a:cubicBezTo>
                  <a:cubicBezTo>
                    <a:pt x="150646" y="555875"/>
                    <a:pt x="153366" y="523239"/>
                    <a:pt x="153366" y="493323"/>
                  </a:cubicBezTo>
                  <a:cubicBezTo>
                    <a:pt x="153366" y="466126"/>
                    <a:pt x="156086" y="438930"/>
                    <a:pt x="156086" y="411733"/>
                  </a:cubicBezTo>
                  <a:cubicBezTo>
                    <a:pt x="158806" y="373658"/>
                    <a:pt x="158806" y="335583"/>
                    <a:pt x="161525" y="297508"/>
                  </a:cubicBezTo>
                  <a:cubicBezTo>
                    <a:pt x="161525" y="278470"/>
                    <a:pt x="164245" y="259433"/>
                    <a:pt x="166965" y="240395"/>
                  </a:cubicBezTo>
                  <a:cubicBezTo>
                    <a:pt x="169684" y="210479"/>
                    <a:pt x="172404" y="191441"/>
                    <a:pt x="177843" y="161525"/>
                  </a:cubicBezTo>
                  <a:cubicBezTo>
                    <a:pt x="180563" y="147927"/>
                    <a:pt x="180563" y="131609"/>
                    <a:pt x="183282" y="118011"/>
                  </a:cubicBezTo>
                  <a:cubicBezTo>
                    <a:pt x="183282" y="118011"/>
                    <a:pt x="183282" y="115291"/>
                    <a:pt x="183282" y="115291"/>
                  </a:cubicBezTo>
                  <a:cubicBezTo>
                    <a:pt x="177843" y="115291"/>
                    <a:pt x="172404" y="115291"/>
                    <a:pt x="161525" y="115291"/>
                  </a:cubicBezTo>
                  <a:cubicBezTo>
                    <a:pt x="153366" y="115291"/>
                    <a:pt x="145207" y="115291"/>
                    <a:pt x="137048" y="115291"/>
                  </a:cubicBezTo>
                  <a:cubicBezTo>
                    <a:pt x="128889" y="115291"/>
                    <a:pt x="118011" y="115291"/>
                    <a:pt x="109852" y="109851"/>
                  </a:cubicBezTo>
                  <a:cubicBezTo>
                    <a:pt x="101693" y="107132"/>
                    <a:pt x="93534" y="98973"/>
                    <a:pt x="93534" y="93534"/>
                  </a:cubicBezTo>
                  <a:cubicBezTo>
                    <a:pt x="93534" y="90814"/>
                    <a:pt x="93534" y="88094"/>
                    <a:pt x="98973" y="85375"/>
                  </a:cubicBezTo>
                  <a:cubicBezTo>
                    <a:pt x="104412" y="82655"/>
                    <a:pt x="115291" y="79935"/>
                    <a:pt x="120730" y="77216"/>
                  </a:cubicBezTo>
                  <a:cubicBezTo>
                    <a:pt x="139768" y="74496"/>
                    <a:pt x="164245" y="71776"/>
                    <a:pt x="172404" y="71776"/>
                  </a:cubicBezTo>
                  <a:cubicBezTo>
                    <a:pt x="194161" y="71776"/>
                    <a:pt x="210479" y="69057"/>
                    <a:pt x="234956" y="69057"/>
                  </a:cubicBezTo>
                  <a:cubicBezTo>
                    <a:pt x="237675" y="69057"/>
                    <a:pt x="240395" y="69057"/>
                    <a:pt x="243115" y="69057"/>
                  </a:cubicBezTo>
                  <a:cubicBezTo>
                    <a:pt x="251274" y="69057"/>
                    <a:pt x="262153" y="69057"/>
                    <a:pt x="270312" y="74496"/>
                  </a:cubicBezTo>
                  <a:cubicBezTo>
                    <a:pt x="283910" y="82655"/>
                    <a:pt x="300228" y="96253"/>
                    <a:pt x="308387" y="123450"/>
                  </a:cubicBezTo>
                  <a:cubicBezTo>
                    <a:pt x="316546" y="147927"/>
                    <a:pt x="327424" y="175123"/>
                    <a:pt x="332864" y="202320"/>
                  </a:cubicBezTo>
                  <a:cubicBezTo>
                    <a:pt x="335583" y="213198"/>
                    <a:pt x="335583" y="226797"/>
                    <a:pt x="338303" y="237675"/>
                  </a:cubicBezTo>
                  <a:cubicBezTo>
                    <a:pt x="343742" y="251274"/>
                    <a:pt x="346462" y="264872"/>
                    <a:pt x="349182" y="281190"/>
                  </a:cubicBezTo>
                  <a:cubicBezTo>
                    <a:pt x="351901" y="292068"/>
                    <a:pt x="351901" y="305667"/>
                    <a:pt x="357341" y="316545"/>
                  </a:cubicBezTo>
                  <a:cubicBezTo>
                    <a:pt x="362780" y="327424"/>
                    <a:pt x="362780" y="338303"/>
                    <a:pt x="365500" y="351901"/>
                  </a:cubicBezTo>
                  <a:cubicBezTo>
                    <a:pt x="365500" y="357340"/>
                    <a:pt x="373658" y="373658"/>
                    <a:pt x="376378" y="389976"/>
                  </a:cubicBezTo>
                  <a:cubicBezTo>
                    <a:pt x="381817" y="403574"/>
                    <a:pt x="384537" y="414453"/>
                    <a:pt x="387257" y="414453"/>
                  </a:cubicBezTo>
                  <a:cubicBezTo>
                    <a:pt x="392696" y="414453"/>
                    <a:pt x="395416" y="381817"/>
                    <a:pt x="398136" y="376378"/>
                  </a:cubicBezTo>
                  <a:cubicBezTo>
                    <a:pt x="400855" y="362779"/>
                    <a:pt x="403575" y="346462"/>
                    <a:pt x="406295" y="332863"/>
                  </a:cubicBezTo>
                  <a:cubicBezTo>
                    <a:pt x="411734" y="302947"/>
                    <a:pt x="417173" y="273031"/>
                    <a:pt x="425332" y="243115"/>
                  </a:cubicBezTo>
                  <a:cubicBezTo>
                    <a:pt x="430771" y="213198"/>
                    <a:pt x="436211" y="180563"/>
                    <a:pt x="444370" y="150646"/>
                  </a:cubicBezTo>
                  <a:cubicBezTo>
                    <a:pt x="449809" y="126170"/>
                    <a:pt x="460688" y="98973"/>
                    <a:pt x="477006" y="79935"/>
                  </a:cubicBezTo>
                  <a:cubicBezTo>
                    <a:pt x="487884" y="66337"/>
                    <a:pt x="506922" y="58178"/>
                    <a:pt x="523240" y="58178"/>
                  </a:cubicBezTo>
                  <a:cubicBezTo>
                    <a:pt x="528679" y="58178"/>
                    <a:pt x="539558" y="58178"/>
                    <a:pt x="544997" y="63617"/>
                  </a:cubicBezTo>
                  <a:lnTo>
                    <a:pt x="612988" y="63617"/>
                  </a:lnTo>
                  <a:cubicBezTo>
                    <a:pt x="626587" y="63617"/>
                    <a:pt x="651064" y="63617"/>
                    <a:pt x="651064" y="79935"/>
                  </a:cubicBezTo>
                  <a:cubicBezTo>
                    <a:pt x="651064" y="88094"/>
                    <a:pt x="648344" y="88094"/>
                    <a:pt x="645624" y="96253"/>
                  </a:cubicBezTo>
                  <a:cubicBezTo>
                    <a:pt x="640185" y="101693"/>
                    <a:pt x="634746" y="104412"/>
                    <a:pt x="629307" y="104412"/>
                  </a:cubicBezTo>
                  <a:cubicBezTo>
                    <a:pt x="621147" y="107132"/>
                    <a:pt x="612988" y="107132"/>
                    <a:pt x="607549" y="107132"/>
                  </a:cubicBezTo>
                  <a:cubicBezTo>
                    <a:pt x="604829" y="107132"/>
                    <a:pt x="591231" y="107132"/>
                    <a:pt x="580353" y="107132"/>
                  </a:cubicBezTo>
                  <a:cubicBezTo>
                    <a:pt x="580353" y="109851"/>
                    <a:pt x="583072" y="112571"/>
                    <a:pt x="583072" y="115291"/>
                  </a:cubicBezTo>
                  <a:cubicBezTo>
                    <a:pt x="585792" y="128889"/>
                    <a:pt x="585792" y="142487"/>
                    <a:pt x="588512" y="156086"/>
                  </a:cubicBezTo>
                  <a:cubicBezTo>
                    <a:pt x="591231" y="169684"/>
                    <a:pt x="591231" y="183282"/>
                    <a:pt x="593951" y="196881"/>
                  </a:cubicBezTo>
                  <a:cubicBezTo>
                    <a:pt x="593951" y="207759"/>
                    <a:pt x="599390" y="215918"/>
                    <a:pt x="599390" y="226797"/>
                  </a:cubicBezTo>
                  <a:cubicBezTo>
                    <a:pt x="599390" y="229516"/>
                    <a:pt x="599390" y="229516"/>
                    <a:pt x="599390" y="232236"/>
                  </a:cubicBezTo>
                  <a:cubicBezTo>
                    <a:pt x="599390" y="234956"/>
                    <a:pt x="599390" y="237675"/>
                    <a:pt x="599390" y="240395"/>
                  </a:cubicBezTo>
                  <a:cubicBezTo>
                    <a:pt x="599390" y="251274"/>
                    <a:pt x="599390" y="259433"/>
                    <a:pt x="602110" y="270311"/>
                  </a:cubicBezTo>
                  <a:cubicBezTo>
                    <a:pt x="604829" y="283909"/>
                    <a:pt x="607549" y="294788"/>
                    <a:pt x="607549" y="308386"/>
                  </a:cubicBezTo>
                  <a:cubicBezTo>
                    <a:pt x="607549" y="311106"/>
                    <a:pt x="607549" y="316545"/>
                    <a:pt x="607549" y="319265"/>
                  </a:cubicBezTo>
                  <a:cubicBezTo>
                    <a:pt x="607549" y="324704"/>
                    <a:pt x="610269" y="330144"/>
                    <a:pt x="612988" y="335583"/>
                  </a:cubicBezTo>
                  <a:cubicBezTo>
                    <a:pt x="612988" y="338303"/>
                    <a:pt x="612988" y="343742"/>
                    <a:pt x="612988" y="346462"/>
                  </a:cubicBezTo>
                  <a:cubicBezTo>
                    <a:pt x="612988" y="354620"/>
                    <a:pt x="612988" y="362779"/>
                    <a:pt x="612988" y="370939"/>
                  </a:cubicBezTo>
                  <a:cubicBezTo>
                    <a:pt x="612988" y="379097"/>
                    <a:pt x="612988" y="387256"/>
                    <a:pt x="612988" y="395415"/>
                  </a:cubicBezTo>
                  <a:cubicBezTo>
                    <a:pt x="612988" y="403574"/>
                    <a:pt x="615708" y="414453"/>
                    <a:pt x="615708" y="422612"/>
                  </a:cubicBezTo>
                  <a:cubicBezTo>
                    <a:pt x="618428" y="430771"/>
                    <a:pt x="618428" y="436210"/>
                    <a:pt x="618428" y="441650"/>
                  </a:cubicBezTo>
                  <a:cubicBezTo>
                    <a:pt x="618428" y="444369"/>
                    <a:pt x="618428" y="449808"/>
                    <a:pt x="618428" y="455248"/>
                  </a:cubicBezTo>
                  <a:cubicBezTo>
                    <a:pt x="618428" y="460687"/>
                    <a:pt x="618428" y="460687"/>
                    <a:pt x="621147" y="463407"/>
                  </a:cubicBezTo>
                  <a:cubicBezTo>
                    <a:pt x="623867" y="471566"/>
                    <a:pt x="623867" y="477005"/>
                    <a:pt x="626587" y="482444"/>
                  </a:cubicBezTo>
                  <a:cubicBezTo>
                    <a:pt x="629307" y="493323"/>
                    <a:pt x="629307" y="506921"/>
                    <a:pt x="629307" y="517800"/>
                  </a:cubicBezTo>
                  <a:cubicBezTo>
                    <a:pt x="632026" y="534118"/>
                    <a:pt x="632026" y="547716"/>
                    <a:pt x="634746" y="561314"/>
                  </a:cubicBezTo>
                  <a:cubicBezTo>
                    <a:pt x="634746" y="564034"/>
                    <a:pt x="634746" y="564034"/>
                    <a:pt x="634746" y="566754"/>
                  </a:cubicBezTo>
                  <a:cubicBezTo>
                    <a:pt x="634746" y="572193"/>
                    <a:pt x="634746" y="577632"/>
                    <a:pt x="634746" y="583072"/>
                  </a:cubicBezTo>
                  <a:cubicBezTo>
                    <a:pt x="634746" y="596670"/>
                    <a:pt x="637466" y="602109"/>
                    <a:pt x="637466" y="607548"/>
                  </a:cubicBezTo>
                  <a:cubicBezTo>
                    <a:pt x="637466" y="610268"/>
                    <a:pt x="640185" y="615708"/>
                    <a:pt x="640185" y="618427"/>
                  </a:cubicBezTo>
                  <a:cubicBezTo>
                    <a:pt x="640185" y="623866"/>
                    <a:pt x="640185" y="629306"/>
                    <a:pt x="640185" y="632025"/>
                  </a:cubicBezTo>
                  <a:cubicBezTo>
                    <a:pt x="640185" y="634745"/>
                    <a:pt x="640185" y="637465"/>
                    <a:pt x="640185" y="640184"/>
                  </a:cubicBezTo>
                  <a:cubicBezTo>
                    <a:pt x="640185" y="645624"/>
                    <a:pt x="642905" y="653783"/>
                    <a:pt x="642905" y="659222"/>
                  </a:cubicBezTo>
                  <a:cubicBezTo>
                    <a:pt x="642905" y="661942"/>
                    <a:pt x="642905" y="661942"/>
                    <a:pt x="642905" y="664661"/>
                  </a:cubicBezTo>
                  <a:cubicBezTo>
                    <a:pt x="645624" y="678259"/>
                    <a:pt x="651064" y="678259"/>
                    <a:pt x="653783" y="678259"/>
                  </a:cubicBezTo>
                  <a:lnTo>
                    <a:pt x="653783" y="678259"/>
                  </a:lnTo>
                  <a:close/>
                </a:path>
              </a:pathLst>
            </a:custGeom>
            <a:grpFill/>
            <a:ln w="27168" cap="flat">
              <a:noFill/>
              <a:prstDash val="solid"/>
              <a:miter/>
            </a:ln>
          </p:spPr>
          <p:txBody>
            <a:bodyPr rtlCol="0" anchor="ctr"/>
            <a:lstStyle/>
            <a:p>
              <a:endParaRPr/>
            </a:p>
          </p:txBody>
        </p:sp>
        <p:sp>
          <p:nvSpPr>
            <p:cNvPr id="41" name="Freeform: Shape 40">
              <a:extLst>
                <a:ext uri="{FF2B5EF4-FFF2-40B4-BE49-F238E27FC236}">
                  <a16:creationId xmlns:a16="http://schemas.microsoft.com/office/drawing/2014/main" id="{71994F37-B45E-48F6-A426-16BA0C3A0618}"/>
                </a:ext>
              </a:extLst>
            </p:cNvPr>
            <p:cNvSpPr/>
            <p:nvPr/>
          </p:nvSpPr>
          <p:spPr bwMode="black">
            <a:xfrm>
              <a:off x="6362526" y="4242177"/>
              <a:ext cx="492259" cy="674476"/>
            </a:xfrm>
            <a:custGeom>
              <a:avLst/>
              <a:gdLst>
                <a:gd name="connsiteX0" fmla="*/ 225733 w 492259"/>
                <a:gd name="connsiteY0" fmla="*/ 97907 h 674476"/>
                <a:gd name="connsiteX1" fmla="*/ 209415 w 492259"/>
                <a:gd name="connsiteY1" fmla="*/ 119665 h 674476"/>
                <a:gd name="connsiteX2" fmla="*/ 201256 w 492259"/>
                <a:gd name="connsiteY2" fmla="*/ 152300 h 674476"/>
                <a:gd name="connsiteX3" fmla="*/ 198536 w 492259"/>
                <a:gd name="connsiteY3" fmla="*/ 168618 h 674476"/>
                <a:gd name="connsiteX4" fmla="*/ 195817 w 492259"/>
                <a:gd name="connsiteY4" fmla="*/ 184936 h 674476"/>
                <a:gd name="connsiteX5" fmla="*/ 187658 w 492259"/>
                <a:gd name="connsiteY5" fmla="*/ 220292 h 674476"/>
                <a:gd name="connsiteX6" fmla="*/ 168620 w 492259"/>
                <a:gd name="connsiteY6" fmla="*/ 291003 h 674476"/>
                <a:gd name="connsiteX7" fmla="*/ 160461 w 492259"/>
                <a:gd name="connsiteY7" fmla="*/ 323639 h 674476"/>
                <a:gd name="connsiteX8" fmla="*/ 149582 w 492259"/>
                <a:gd name="connsiteY8" fmla="*/ 361714 h 674476"/>
                <a:gd name="connsiteX9" fmla="*/ 144143 w 492259"/>
                <a:gd name="connsiteY9" fmla="*/ 388910 h 674476"/>
                <a:gd name="connsiteX10" fmla="*/ 149582 w 492259"/>
                <a:gd name="connsiteY10" fmla="*/ 391630 h 674476"/>
                <a:gd name="connsiteX11" fmla="*/ 171340 w 492259"/>
                <a:gd name="connsiteY11" fmla="*/ 391630 h 674476"/>
                <a:gd name="connsiteX12" fmla="*/ 193097 w 492259"/>
                <a:gd name="connsiteY12" fmla="*/ 388910 h 674476"/>
                <a:gd name="connsiteX13" fmla="*/ 212135 w 492259"/>
                <a:gd name="connsiteY13" fmla="*/ 388910 h 674476"/>
                <a:gd name="connsiteX14" fmla="*/ 236611 w 492259"/>
                <a:gd name="connsiteY14" fmla="*/ 388910 h 674476"/>
                <a:gd name="connsiteX15" fmla="*/ 250210 w 492259"/>
                <a:gd name="connsiteY15" fmla="*/ 386191 h 674476"/>
                <a:gd name="connsiteX16" fmla="*/ 258369 w 492259"/>
                <a:gd name="connsiteY16" fmla="*/ 386191 h 674476"/>
                <a:gd name="connsiteX17" fmla="*/ 255649 w 492259"/>
                <a:gd name="connsiteY17" fmla="*/ 367153 h 674476"/>
                <a:gd name="connsiteX18" fmla="*/ 250210 w 492259"/>
                <a:gd name="connsiteY18" fmla="*/ 331797 h 674476"/>
                <a:gd name="connsiteX19" fmla="*/ 247490 w 492259"/>
                <a:gd name="connsiteY19" fmla="*/ 244769 h 674476"/>
                <a:gd name="connsiteX20" fmla="*/ 242051 w 492259"/>
                <a:gd name="connsiteY20" fmla="*/ 203974 h 674476"/>
                <a:gd name="connsiteX21" fmla="*/ 236611 w 492259"/>
                <a:gd name="connsiteY21" fmla="*/ 157740 h 674476"/>
                <a:gd name="connsiteX22" fmla="*/ 233892 w 492259"/>
                <a:gd name="connsiteY22" fmla="*/ 119665 h 674476"/>
                <a:gd name="connsiteX23" fmla="*/ 225733 w 492259"/>
                <a:gd name="connsiteY23" fmla="*/ 97907 h 674476"/>
                <a:gd name="connsiteX24" fmla="*/ 274687 w 492259"/>
                <a:gd name="connsiteY24" fmla="*/ 0 h 674476"/>
                <a:gd name="connsiteX25" fmla="*/ 304603 w 492259"/>
                <a:gd name="connsiteY25" fmla="*/ 5439 h 674476"/>
                <a:gd name="connsiteX26" fmla="*/ 320921 w 492259"/>
                <a:gd name="connsiteY26" fmla="*/ 24477 h 674476"/>
                <a:gd name="connsiteX27" fmla="*/ 334519 w 492259"/>
                <a:gd name="connsiteY27" fmla="*/ 43515 h 674476"/>
                <a:gd name="connsiteX28" fmla="*/ 339959 w 492259"/>
                <a:gd name="connsiteY28" fmla="*/ 65272 h 674476"/>
                <a:gd name="connsiteX29" fmla="*/ 348118 w 492259"/>
                <a:gd name="connsiteY29" fmla="*/ 114226 h 674476"/>
                <a:gd name="connsiteX30" fmla="*/ 361716 w 492259"/>
                <a:gd name="connsiteY30" fmla="*/ 163180 h 674476"/>
                <a:gd name="connsiteX31" fmla="*/ 369875 w 492259"/>
                <a:gd name="connsiteY31" fmla="*/ 220293 h 674476"/>
                <a:gd name="connsiteX32" fmla="*/ 378034 w 492259"/>
                <a:gd name="connsiteY32" fmla="*/ 274686 h 674476"/>
                <a:gd name="connsiteX33" fmla="*/ 383473 w 492259"/>
                <a:gd name="connsiteY33" fmla="*/ 301883 h 674476"/>
                <a:gd name="connsiteX34" fmla="*/ 391632 w 492259"/>
                <a:gd name="connsiteY34" fmla="*/ 337238 h 674476"/>
                <a:gd name="connsiteX35" fmla="*/ 397071 w 492259"/>
                <a:gd name="connsiteY35" fmla="*/ 364435 h 674476"/>
                <a:gd name="connsiteX36" fmla="*/ 405230 w 492259"/>
                <a:gd name="connsiteY36" fmla="*/ 383473 h 674476"/>
                <a:gd name="connsiteX37" fmla="*/ 416109 w 492259"/>
                <a:gd name="connsiteY37" fmla="*/ 386192 h 674476"/>
                <a:gd name="connsiteX38" fmla="*/ 426988 w 492259"/>
                <a:gd name="connsiteY38" fmla="*/ 386192 h 674476"/>
                <a:gd name="connsiteX39" fmla="*/ 454184 w 492259"/>
                <a:gd name="connsiteY39" fmla="*/ 397071 h 674476"/>
                <a:gd name="connsiteX40" fmla="*/ 456904 w 492259"/>
                <a:gd name="connsiteY40" fmla="*/ 405230 h 674476"/>
                <a:gd name="connsiteX41" fmla="*/ 451464 w 492259"/>
                <a:gd name="connsiteY41" fmla="*/ 416108 h 674476"/>
                <a:gd name="connsiteX42" fmla="*/ 432427 w 492259"/>
                <a:gd name="connsiteY42" fmla="*/ 429707 h 674476"/>
                <a:gd name="connsiteX43" fmla="*/ 421548 w 492259"/>
                <a:gd name="connsiteY43" fmla="*/ 432426 h 674476"/>
                <a:gd name="connsiteX44" fmla="*/ 413389 w 492259"/>
                <a:gd name="connsiteY44" fmla="*/ 435146 h 674476"/>
                <a:gd name="connsiteX45" fmla="*/ 413389 w 492259"/>
                <a:gd name="connsiteY45" fmla="*/ 440585 h 674476"/>
                <a:gd name="connsiteX46" fmla="*/ 416109 w 492259"/>
                <a:gd name="connsiteY46" fmla="*/ 451464 h 674476"/>
                <a:gd name="connsiteX47" fmla="*/ 418829 w 492259"/>
                <a:gd name="connsiteY47" fmla="*/ 465062 h 674476"/>
                <a:gd name="connsiteX48" fmla="*/ 418829 w 492259"/>
                <a:gd name="connsiteY48" fmla="*/ 475941 h 674476"/>
                <a:gd name="connsiteX49" fmla="*/ 418829 w 492259"/>
                <a:gd name="connsiteY49" fmla="*/ 486820 h 674476"/>
                <a:gd name="connsiteX50" fmla="*/ 426988 w 492259"/>
                <a:gd name="connsiteY50" fmla="*/ 516736 h 674476"/>
                <a:gd name="connsiteX51" fmla="*/ 432427 w 492259"/>
                <a:gd name="connsiteY51" fmla="*/ 543932 h 674476"/>
                <a:gd name="connsiteX52" fmla="*/ 437866 w 492259"/>
                <a:gd name="connsiteY52" fmla="*/ 573848 h 674476"/>
                <a:gd name="connsiteX53" fmla="*/ 443306 w 492259"/>
                <a:gd name="connsiteY53" fmla="*/ 606484 h 674476"/>
                <a:gd name="connsiteX54" fmla="*/ 446025 w 492259"/>
                <a:gd name="connsiteY54" fmla="*/ 617363 h 674476"/>
                <a:gd name="connsiteX55" fmla="*/ 470502 w 492259"/>
                <a:gd name="connsiteY55" fmla="*/ 617363 h 674476"/>
                <a:gd name="connsiteX56" fmla="*/ 492259 w 492259"/>
                <a:gd name="connsiteY56" fmla="*/ 641840 h 674476"/>
                <a:gd name="connsiteX57" fmla="*/ 484101 w 492259"/>
                <a:gd name="connsiteY57" fmla="*/ 655438 h 674476"/>
                <a:gd name="connsiteX58" fmla="*/ 467782 w 492259"/>
                <a:gd name="connsiteY58" fmla="*/ 663597 h 674476"/>
                <a:gd name="connsiteX59" fmla="*/ 443306 w 492259"/>
                <a:gd name="connsiteY59" fmla="*/ 666317 h 674476"/>
                <a:gd name="connsiteX60" fmla="*/ 421548 w 492259"/>
                <a:gd name="connsiteY60" fmla="*/ 666317 h 674476"/>
                <a:gd name="connsiteX61" fmla="*/ 413389 w 492259"/>
                <a:gd name="connsiteY61" fmla="*/ 666317 h 674476"/>
                <a:gd name="connsiteX62" fmla="*/ 399791 w 492259"/>
                <a:gd name="connsiteY62" fmla="*/ 671756 h 674476"/>
                <a:gd name="connsiteX63" fmla="*/ 383473 w 492259"/>
                <a:gd name="connsiteY63" fmla="*/ 674476 h 674476"/>
                <a:gd name="connsiteX64" fmla="*/ 348118 w 492259"/>
                <a:gd name="connsiteY64" fmla="*/ 669036 h 674476"/>
                <a:gd name="connsiteX65" fmla="*/ 326360 w 492259"/>
                <a:gd name="connsiteY65" fmla="*/ 669036 h 674476"/>
                <a:gd name="connsiteX66" fmla="*/ 277406 w 492259"/>
                <a:gd name="connsiteY66" fmla="*/ 669036 h 674476"/>
                <a:gd name="connsiteX67" fmla="*/ 252930 w 492259"/>
                <a:gd name="connsiteY67" fmla="*/ 663597 h 674476"/>
                <a:gd name="connsiteX68" fmla="*/ 236611 w 492259"/>
                <a:gd name="connsiteY68" fmla="*/ 647279 h 674476"/>
                <a:gd name="connsiteX69" fmla="*/ 261088 w 492259"/>
                <a:gd name="connsiteY69" fmla="*/ 630961 h 674476"/>
                <a:gd name="connsiteX70" fmla="*/ 288285 w 492259"/>
                <a:gd name="connsiteY70" fmla="*/ 628241 h 674476"/>
                <a:gd name="connsiteX71" fmla="*/ 285565 w 492259"/>
                <a:gd name="connsiteY71" fmla="*/ 609204 h 674476"/>
                <a:gd name="connsiteX72" fmla="*/ 282846 w 492259"/>
                <a:gd name="connsiteY72" fmla="*/ 582007 h 674476"/>
                <a:gd name="connsiteX73" fmla="*/ 280126 w 492259"/>
                <a:gd name="connsiteY73" fmla="*/ 568409 h 674476"/>
                <a:gd name="connsiteX74" fmla="*/ 282846 w 492259"/>
                <a:gd name="connsiteY74" fmla="*/ 554811 h 674476"/>
                <a:gd name="connsiteX75" fmla="*/ 277406 w 492259"/>
                <a:gd name="connsiteY75" fmla="*/ 538493 h 674476"/>
                <a:gd name="connsiteX76" fmla="*/ 271967 w 492259"/>
                <a:gd name="connsiteY76" fmla="*/ 505857 h 674476"/>
                <a:gd name="connsiteX77" fmla="*/ 269247 w 492259"/>
                <a:gd name="connsiteY77" fmla="*/ 478660 h 674476"/>
                <a:gd name="connsiteX78" fmla="*/ 266528 w 492259"/>
                <a:gd name="connsiteY78" fmla="*/ 446025 h 674476"/>
                <a:gd name="connsiteX79" fmla="*/ 261088 w 492259"/>
                <a:gd name="connsiteY79" fmla="*/ 437866 h 674476"/>
                <a:gd name="connsiteX80" fmla="*/ 250210 w 492259"/>
                <a:gd name="connsiteY80" fmla="*/ 437866 h 674476"/>
                <a:gd name="connsiteX81" fmla="*/ 220293 w 492259"/>
                <a:gd name="connsiteY81" fmla="*/ 440585 h 674476"/>
                <a:gd name="connsiteX82" fmla="*/ 190377 w 492259"/>
                <a:gd name="connsiteY82" fmla="*/ 443305 h 674476"/>
                <a:gd name="connsiteX83" fmla="*/ 165900 w 492259"/>
                <a:gd name="connsiteY83" fmla="*/ 443305 h 674476"/>
                <a:gd name="connsiteX84" fmla="*/ 144143 w 492259"/>
                <a:gd name="connsiteY84" fmla="*/ 440585 h 674476"/>
                <a:gd name="connsiteX85" fmla="*/ 135984 w 492259"/>
                <a:gd name="connsiteY85" fmla="*/ 454184 h 674476"/>
                <a:gd name="connsiteX86" fmla="*/ 130545 w 492259"/>
                <a:gd name="connsiteY86" fmla="*/ 486820 h 674476"/>
                <a:gd name="connsiteX87" fmla="*/ 119666 w 492259"/>
                <a:gd name="connsiteY87" fmla="*/ 541213 h 674476"/>
                <a:gd name="connsiteX88" fmla="*/ 103348 w 492259"/>
                <a:gd name="connsiteY88" fmla="*/ 614643 h 674476"/>
                <a:gd name="connsiteX89" fmla="*/ 133264 w 492259"/>
                <a:gd name="connsiteY89" fmla="*/ 614643 h 674476"/>
                <a:gd name="connsiteX90" fmla="*/ 168620 w 492259"/>
                <a:gd name="connsiteY90" fmla="*/ 630961 h 674476"/>
                <a:gd name="connsiteX91" fmla="*/ 163181 w 492259"/>
                <a:gd name="connsiteY91" fmla="*/ 647279 h 674476"/>
                <a:gd name="connsiteX92" fmla="*/ 146863 w 492259"/>
                <a:gd name="connsiteY92" fmla="*/ 655438 h 674476"/>
                <a:gd name="connsiteX93" fmla="*/ 127825 w 492259"/>
                <a:gd name="connsiteY93" fmla="*/ 658158 h 674476"/>
                <a:gd name="connsiteX94" fmla="*/ 106068 w 492259"/>
                <a:gd name="connsiteY94" fmla="*/ 658158 h 674476"/>
                <a:gd name="connsiteX95" fmla="*/ 62552 w 492259"/>
                <a:gd name="connsiteY95" fmla="*/ 658158 h 674476"/>
                <a:gd name="connsiteX96" fmla="*/ 40795 w 492259"/>
                <a:gd name="connsiteY96" fmla="*/ 658158 h 674476"/>
                <a:gd name="connsiteX97" fmla="*/ 16318 w 492259"/>
                <a:gd name="connsiteY97" fmla="*/ 652718 h 674476"/>
                <a:gd name="connsiteX98" fmla="*/ 0 w 492259"/>
                <a:gd name="connsiteY98" fmla="*/ 636401 h 674476"/>
                <a:gd name="connsiteX99" fmla="*/ 2720 w 492259"/>
                <a:gd name="connsiteY99" fmla="*/ 628241 h 674476"/>
                <a:gd name="connsiteX100" fmla="*/ 24477 w 492259"/>
                <a:gd name="connsiteY100" fmla="*/ 620082 h 674476"/>
                <a:gd name="connsiteX101" fmla="*/ 62552 w 492259"/>
                <a:gd name="connsiteY101" fmla="*/ 617363 h 674476"/>
                <a:gd name="connsiteX102" fmla="*/ 62552 w 492259"/>
                <a:gd name="connsiteY102" fmla="*/ 614643 h 674476"/>
                <a:gd name="connsiteX103" fmla="*/ 65272 w 492259"/>
                <a:gd name="connsiteY103" fmla="*/ 587447 h 674476"/>
                <a:gd name="connsiteX104" fmla="*/ 76151 w 492259"/>
                <a:gd name="connsiteY104" fmla="*/ 522175 h 674476"/>
                <a:gd name="connsiteX105" fmla="*/ 87029 w 492259"/>
                <a:gd name="connsiteY105" fmla="*/ 470501 h 674476"/>
                <a:gd name="connsiteX106" fmla="*/ 92468 w 492259"/>
                <a:gd name="connsiteY106" fmla="*/ 446025 h 674476"/>
                <a:gd name="connsiteX107" fmla="*/ 65272 w 492259"/>
                <a:gd name="connsiteY107" fmla="*/ 432426 h 674476"/>
                <a:gd name="connsiteX108" fmla="*/ 54393 w 492259"/>
                <a:gd name="connsiteY108" fmla="*/ 421548 h 674476"/>
                <a:gd name="connsiteX109" fmla="*/ 73431 w 492259"/>
                <a:gd name="connsiteY109" fmla="*/ 407949 h 674476"/>
                <a:gd name="connsiteX110" fmla="*/ 100629 w 492259"/>
                <a:gd name="connsiteY110" fmla="*/ 399790 h 674476"/>
                <a:gd name="connsiteX111" fmla="*/ 108788 w 492259"/>
                <a:gd name="connsiteY111" fmla="*/ 369874 h 674476"/>
                <a:gd name="connsiteX112" fmla="*/ 125105 w 492259"/>
                <a:gd name="connsiteY112" fmla="*/ 307322 h 674476"/>
                <a:gd name="connsiteX113" fmla="*/ 141423 w 492259"/>
                <a:gd name="connsiteY113" fmla="*/ 242051 h 674476"/>
                <a:gd name="connsiteX114" fmla="*/ 155022 w 492259"/>
                <a:gd name="connsiteY114" fmla="*/ 179498 h 674476"/>
                <a:gd name="connsiteX115" fmla="*/ 168620 w 492259"/>
                <a:gd name="connsiteY115" fmla="*/ 119665 h 674476"/>
                <a:gd name="connsiteX116" fmla="*/ 193097 w 492259"/>
                <a:gd name="connsiteY116" fmla="*/ 57113 h 674476"/>
                <a:gd name="connsiteX117" fmla="*/ 201256 w 492259"/>
                <a:gd name="connsiteY117" fmla="*/ 38075 h 674476"/>
                <a:gd name="connsiteX118" fmla="*/ 217574 w 492259"/>
                <a:gd name="connsiteY118" fmla="*/ 13598 h 674476"/>
                <a:gd name="connsiteX119" fmla="*/ 274687 w 492259"/>
                <a:gd name="connsiteY119" fmla="*/ 0 h 67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92259" h="674476">
                  <a:moveTo>
                    <a:pt x="225733" y="97907"/>
                  </a:moveTo>
                  <a:cubicBezTo>
                    <a:pt x="217574" y="97907"/>
                    <a:pt x="209415" y="114225"/>
                    <a:pt x="209415" y="119665"/>
                  </a:cubicBezTo>
                  <a:cubicBezTo>
                    <a:pt x="206695" y="130543"/>
                    <a:pt x="203976" y="144141"/>
                    <a:pt x="201256" y="152300"/>
                  </a:cubicBezTo>
                  <a:cubicBezTo>
                    <a:pt x="198536" y="157740"/>
                    <a:pt x="198536" y="163179"/>
                    <a:pt x="198536" y="168618"/>
                  </a:cubicBezTo>
                  <a:cubicBezTo>
                    <a:pt x="198536" y="174058"/>
                    <a:pt x="195817" y="179497"/>
                    <a:pt x="195817" y="184936"/>
                  </a:cubicBezTo>
                  <a:cubicBezTo>
                    <a:pt x="193097" y="195815"/>
                    <a:pt x="190377" y="209413"/>
                    <a:pt x="187658" y="220292"/>
                  </a:cubicBezTo>
                  <a:cubicBezTo>
                    <a:pt x="184938" y="244769"/>
                    <a:pt x="176779" y="269246"/>
                    <a:pt x="168620" y="291003"/>
                  </a:cubicBezTo>
                  <a:cubicBezTo>
                    <a:pt x="165900" y="301881"/>
                    <a:pt x="163181" y="312760"/>
                    <a:pt x="160461" y="323639"/>
                  </a:cubicBezTo>
                  <a:cubicBezTo>
                    <a:pt x="157742" y="337237"/>
                    <a:pt x="155022" y="348115"/>
                    <a:pt x="149582" y="361714"/>
                  </a:cubicBezTo>
                  <a:cubicBezTo>
                    <a:pt x="146863" y="367153"/>
                    <a:pt x="144143" y="383471"/>
                    <a:pt x="144143" y="388910"/>
                  </a:cubicBezTo>
                  <a:cubicBezTo>
                    <a:pt x="144143" y="391630"/>
                    <a:pt x="146863" y="391630"/>
                    <a:pt x="149582" y="391630"/>
                  </a:cubicBezTo>
                  <a:cubicBezTo>
                    <a:pt x="155022" y="391630"/>
                    <a:pt x="168620" y="391630"/>
                    <a:pt x="171340" y="391630"/>
                  </a:cubicBezTo>
                  <a:cubicBezTo>
                    <a:pt x="179498" y="391630"/>
                    <a:pt x="187658" y="391630"/>
                    <a:pt x="193097" y="388910"/>
                  </a:cubicBezTo>
                  <a:cubicBezTo>
                    <a:pt x="198536" y="388910"/>
                    <a:pt x="203976" y="388910"/>
                    <a:pt x="212135" y="388910"/>
                  </a:cubicBezTo>
                  <a:cubicBezTo>
                    <a:pt x="217574" y="388910"/>
                    <a:pt x="225733" y="388910"/>
                    <a:pt x="236611" y="388910"/>
                  </a:cubicBezTo>
                  <a:cubicBezTo>
                    <a:pt x="242051" y="388910"/>
                    <a:pt x="247490" y="388910"/>
                    <a:pt x="250210" y="386191"/>
                  </a:cubicBezTo>
                  <a:cubicBezTo>
                    <a:pt x="255649" y="391630"/>
                    <a:pt x="258369" y="388910"/>
                    <a:pt x="258369" y="386191"/>
                  </a:cubicBezTo>
                  <a:cubicBezTo>
                    <a:pt x="258369" y="380751"/>
                    <a:pt x="255649" y="372592"/>
                    <a:pt x="255649" y="367153"/>
                  </a:cubicBezTo>
                  <a:cubicBezTo>
                    <a:pt x="252930" y="353555"/>
                    <a:pt x="250210" y="342676"/>
                    <a:pt x="250210" y="331797"/>
                  </a:cubicBezTo>
                  <a:cubicBezTo>
                    <a:pt x="250210" y="301881"/>
                    <a:pt x="250210" y="274685"/>
                    <a:pt x="247490" y="244769"/>
                  </a:cubicBezTo>
                  <a:cubicBezTo>
                    <a:pt x="247490" y="231170"/>
                    <a:pt x="244771" y="217572"/>
                    <a:pt x="242051" y="203974"/>
                  </a:cubicBezTo>
                  <a:cubicBezTo>
                    <a:pt x="239331" y="187656"/>
                    <a:pt x="236611" y="174058"/>
                    <a:pt x="236611" y="157740"/>
                  </a:cubicBezTo>
                  <a:cubicBezTo>
                    <a:pt x="236611" y="152300"/>
                    <a:pt x="236611" y="133263"/>
                    <a:pt x="233892" y="119665"/>
                  </a:cubicBezTo>
                  <a:cubicBezTo>
                    <a:pt x="233892" y="106066"/>
                    <a:pt x="231172" y="97907"/>
                    <a:pt x="225733" y="97907"/>
                  </a:cubicBezTo>
                  <a:close/>
                  <a:moveTo>
                    <a:pt x="274687" y="0"/>
                  </a:moveTo>
                  <a:cubicBezTo>
                    <a:pt x="288285" y="0"/>
                    <a:pt x="293724" y="2720"/>
                    <a:pt x="304603" y="5439"/>
                  </a:cubicBezTo>
                  <a:cubicBezTo>
                    <a:pt x="315481" y="10879"/>
                    <a:pt x="315481" y="16318"/>
                    <a:pt x="320921" y="24477"/>
                  </a:cubicBezTo>
                  <a:cubicBezTo>
                    <a:pt x="326360" y="29916"/>
                    <a:pt x="331800" y="35356"/>
                    <a:pt x="334519" y="43515"/>
                  </a:cubicBezTo>
                  <a:cubicBezTo>
                    <a:pt x="337239" y="51674"/>
                    <a:pt x="337239" y="57113"/>
                    <a:pt x="339959" y="65272"/>
                  </a:cubicBezTo>
                  <a:cubicBezTo>
                    <a:pt x="345398" y="78870"/>
                    <a:pt x="342678" y="97908"/>
                    <a:pt x="348118" y="114226"/>
                  </a:cubicBezTo>
                  <a:cubicBezTo>
                    <a:pt x="350837" y="130544"/>
                    <a:pt x="358996" y="146863"/>
                    <a:pt x="361716" y="163180"/>
                  </a:cubicBezTo>
                  <a:cubicBezTo>
                    <a:pt x="364435" y="182218"/>
                    <a:pt x="364435" y="201256"/>
                    <a:pt x="369875" y="220293"/>
                  </a:cubicBezTo>
                  <a:cubicBezTo>
                    <a:pt x="375314" y="239331"/>
                    <a:pt x="378034" y="255649"/>
                    <a:pt x="378034" y="274686"/>
                  </a:cubicBezTo>
                  <a:cubicBezTo>
                    <a:pt x="378034" y="282845"/>
                    <a:pt x="380753" y="293724"/>
                    <a:pt x="383473" y="301883"/>
                  </a:cubicBezTo>
                  <a:cubicBezTo>
                    <a:pt x="386193" y="312762"/>
                    <a:pt x="388913" y="326360"/>
                    <a:pt x="391632" y="337238"/>
                  </a:cubicBezTo>
                  <a:cubicBezTo>
                    <a:pt x="391632" y="342678"/>
                    <a:pt x="394352" y="353556"/>
                    <a:pt x="397071" y="364435"/>
                  </a:cubicBezTo>
                  <a:cubicBezTo>
                    <a:pt x="399791" y="372594"/>
                    <a:pt x="402511" y="380753"/>
                    <a:pt x="405230" y="383473"/>
                  </a:cubicBezTo>
                  <a:cubicBezTo>
                    <a:pt x="407950" y="386192"/>
                    <a:pt x="413389" y="386192"/>
                    <a:pt x="416109" y="386192"/>
                  </a:cubicBezTo>
                  <a:cubicBezTo>
                    <a:pt x="418829" y="386192"/>
                    <a:pt x="424268" y="386192"/>
                    <a:pt x="426988" y="386192"/>
                  </a:cubicBezTo>
                  <a:cubicBezTo>
                    <a:pt x="437866" y="386192"/>
                    <a:pt x="448745" y="388912"/>
                    <a:pt x="454184" y="397071"/>
                  </a:cubicBezTo>
                  <a:cubicBezTo>
                    <a:pt x="456904" y="399790"/>
                    <a:pt x="456904" y="402510"/>
                    <a:pt x="456904" y="405230"/>
                  </a:cubicBezTo>
                  <a:cubicBezTo>
                    <a:pt x="456904" y="407949"/>
                    <a:pt x="454184" y="410669"/>
                    <a:pt x="451464" y="416108"/>
                  </a:cubicBezTo>
                  <a:cubicBezTo>
                    <a:pt x="446025" y="421548"/>
                    <a:pt x="440586" y="426987"/>
                    <a:pt x="432427" y="429707"/>
                  </a:cubicBezTo>
                  <a:cubicBezTo>
                    <a:pt x="429707" y="429707"/>
                    <a:pt x="426988" y="432426"/>
                    <a:pt x="421548" y="432426"/>
                  </a:cubicBezTo>
                  <a:cubicBezTo>
                    <a:pt x="418829" y="432426"/>
                    <a:pt x="416109" y="432426"/>
                    <a:pt x="413389" y="435146"/>
                  </a:cubicBezTo>
                  <a:cubicBezTo>
                    <a:pt x="413389" y="435146"/>
                    <a:pt x="413389" y="437866"/>
                    <a:pt x="413389" y="440585"/>
                  </a:cubicBezTo>
                  <a:cubicBezTo>
                    <a:pt x="413389" y="443305"/>
                    <a:pt x="413389" y="448744"/>
                    <a:pt x="416109" y="451464"/>
                  </a:cubicBezTo>
                  <a:cubicBezTo>
                    <a:pt x="416109" y="456903"/>
                    <a:pt x="418829" y="462343"/>
                    <a:pt x="418829" y="465062"/>
                  </a:cubicBezTo>
                  <a:lnTo>
                    <a:pt x="418829" y="475941"/>
                  </a:lnTo>
                  <a:cubicBezTo>
                    <a:pt x="418829" y="481380"/>
                    <a:pt x="418829" y="484100"/>
                    <a:pt x="418829" y="486820"/>
                  </a:cubicBezTo>
                  <a:cubicBezTo>
                    <a:pt x="421548" y="497698"/>
                    <a:pt x="424268" y="505857"/>
                    <a:pt x="426988" y="516736"/>
                  </a:cubicBezTo>
                  <a:cubicBezTo>
                    <a:pt x="426988" y="524895"/>
                    <a:pt x="429707" y="535773"/>
                    <a:pt x="432427" y="543932"/>
                  </a:cubicBezTo>
                  <a:cubicBezTo>
                    <a:pt x="435147" y="554811"/>
                    <a:pt x="437866" y="562970"/>
                    <a:pt x="437866" y="573848"/>
                  </a:cubicBezTo>
                  <a:cubicBezTo>
                    <a:pt x="437866" y="587447"/>
                    <a:pt x="440586" y="595606"/>
                    <a:pt x="443306" y="606484"/>
                  </a:cubicBezTo>
                  <a:cubicBezTo>
                    <a:pt x="443306" y="609204"/>
                    <a:pt x="446025" y="614643"/>
                    <a:pt x="446025" y="617363"/>
                  </a:cubicBezTo>
                  <a:cubicBezTo>
                    <a:pt x="454184" y="617363"/>
                    <a:pt x="462343" y="617363"/>
                    <a:pt x="470502" y="617363"/>
                  </a:cubicBezTo>
                  <a:cubicBezTo>
                    <a:pt x="475942" y="625522"/>
                    <a:pt x="492259" y="630961"/>
                    <a:pt x="492259" y="641840"/>
                  </a:cubicBezTo>
                  <a:cubicBezTo>
                    <a:pt x="492259" y="647279"/>
                    <a:pt x="486820" y="649999"/>
                    <a:pt x="484101" y="655438"/>
                  </a:cubicBezTo>
                  <a:cubicBezTo>
                    <a:pt x="481381" y="660877"/>
                    <a:pt x="473222" y="663597"/>
                    <a:pt x="467782" y="663597"/>
                  </a:cubicBezTo>
                  <a:cubicBezTo>
                    <a:pt x="456904" y="666317"/>
                    <a:pt x="451464" y="666317"/>
                    <a:pt x="443306" y="666317"/>
                  </a:cubicBezTo>
                  <a:cubicBezTo>
                    <a:pt x="437866" y="666317"/>
                    <a:pt x="429707" y="666317"/>
                    <a:pt x="421548" y="666317"/>
                  </a:cubicBezTo>
                  <a:cubicBezTo>
                    <a:pt x="418829" y="666317"/>
                    <a:pt x="416109" y="666317"/>
                    <a:pt x="413389" y="666317"/>
                  </a:cubicBezTo>
                  <a:cubicBezTo>
                    <a:pt x="407950" y="669036"/>
                    <a:pt x="405230" y="669036"/>
                    <a:pt x="399791" y="671756"/>
                  </a:cubicBezTo>
                  <a:cubicBezTo>
                    <a:pt x="394352" y="671756"/>
                    <a:pt x="388913" y="674476"/>
                    <a:pt x="383473" y="674476"/>
                  </a:cubicBezTo>
                  <a:cubicBezTo>
                    <a:pt x="372594" y="674476"/>
                    <a:pt x="358996" y="671756"/>
                    <a:pt x="348118" y="669036"/>
                  </a:cubicBezTo>
                  <a:cubicBezTo>
                    <a:pt x="339959" y="669036"/>
                    <a:pt x="331800" y="669036"/>
                    <a:pt x="326360" y="669036"/>
                  </a:cubicBezTo>
                  <a:cubicBezTo>
                    <a:pt x="304603" y="669036"/>
                    <a:pt x="285565" y="669036"/>
                    <a:pt x="277406" y="669036"/>
                  </a:cubicBezTo>
                  <a:cubicBezTo>
                    <a:pt x="269247" y="669036"/>
                    <a:pt x="258369" y="669036"/>
                    <a:pt x="252930" y="663597"/>
                  </a:cubicBezTo>
                  <a:cubicBezTo>
                    <a:pt x="247490" y="660877"/>
                    <a:pt x="236611" y="655438"/>
                    <a:pt x="236611" y="647279"/>
                  </a:cubicBezTo>
                  <a:cubicBezTo>
                    <a:pt x="236611" y="636401"/>
                    <a:pt x="252930" y="633681"/>
                    <a:pt x="261088" y="630961"/>
                  </a:cubicBezTo>
                  <a:cubicBezTo>
                    <a:pt x="266528" y="630961"/>
                    <a:pt x="274687" y="630961"/>
                    <a:pt x="288285" y="628241"/>
                  </a:cubicBezTo>
                  <a:cubicBezTo>
                    <a:pt x="288285" y="620082"/>
                    <a:pt x="288285" y="614643"/>
                    <a:pt x="285565" y="609204"/>
                  </a:cubicBezTo>
                  <a:cubicBezTo>
                    <a:pt x="285565" y="601045"/>
                    <a:pt x="282846" y="590166"/>
                    <a:pt x="282846" y="582007"/>
                  </a:cubicBezTo>
                  <a:cubicBezTo>
                    <a:pt x="282846" y="576568"/>
                    <a:pt x="280126" y="573848"/>
                    <a:pt x="280126" y="568409"/>
                  </a:cubicBezTo>
                  <a:cubicBezTo>
                    <a:pt x="280126" y="562970"/>
                    <a:pt x="282846" y="557531"/>
                    <a:pt x="282846" y="554811"/>
                  </a:cubicBezTo>
                  <a:cubicBezTo>
                    <a:pt x="282846" y="549371"/>
                    <a:pt x="280126" y="546652"/>
                    <a:pt x="277406" y="538493"/>
                  </a:cubicBezTo>
                  <a:cubicBezTo>
                    <a:pt x="277406" y="527614"/>
                    <a:pt x="271967" y="516736"/>
                    <a:pt x="271967" y="505857"/>
                  </a:cubicBezTo>
                  <a:cubicBezTo>
                    <a:pt x="271967" y="494978"/>
                    <a:pt x="271967" y="486820"/>
                    <a:pt x="269247" y="478660"/>
                  </a:cubicBezTo>
                  <a:cubicBezTo>
                    <a:pt x="266528" y="467782"/>
                    <a:pt x="266528" y="456903"/>
                    <a:pt x="266528" y="446025"/>
                  </a:cubicBezTo>
                  <a:cubicBezTo>
                    <a:pt x="266528" y="440585"/>
                    <a:pt x="263808" y="437866"/>
                    <a:pt x="261088" y="437866"/>
                  </a:cubicBezTo>
                  <a:cubicBezTo>
                    <a:pt x="258369" y="437866"/>
                    <a:pt x="255649" y="437866"/>
                    <a:pt x="250210" y="437866"/>
                  </a:cubicBezTo>
                  <a:cubicBezTo>
                    <a:pt x="239331" y="437866"/>
                    <a:pt x="228452" y="437866"/>
                    <a:pt x="220293" y="440585"/>
                  </a:cubicBezTo>
                  <a:cubicBezTo>
                    <a:pt x="209415" y="440585"/>
                    <a:pt x="201256" y="443305"/>
                    <a:pt x="190377" y="443305"/>
                  </a:cubicBezTo>
                  <a:cubicBezTo>
                    <a:pt x="182218" y="443305"/>
                    <a:pt x="174059" y="443305"/>
                    <a:pt x="165900" y="443305"/>
                  </a:cubicBezTo>
                  <a:cubicBezTo>
                    <a:pt x="163181" y="443305"/>
                    <a:pt x="152302" y="440585"/>
                    <a:pt x="144143" y="440585"/>
                  </a:cubicBezTo>
                  <a:cubicBezTo>
                    <a:pt x="135984" y="440585"/>
                    <a:pt x="135984" y="448744"/>
                    <a:pt x="135984" y="454184"/>
                  </a:cubicBezTo>
                  <a:cubicBezTo>
                    <a:pt x="135984" y="465062"/>
                    <a:pt x="133264" y="475941"/>
                    <a:pt x="130545" y="486820"/>
                  </a:cubicBezTo>
                  <a:cubicBezTo>
                    <a:pt x="127825" y="505857"/>
                    <a:pt x="122386" y="522175"/>
                    <a:pt x="119666" y="541213"/>
                  </a:cubicBezTo>
                  <a:cubicBezTo>
                    <a:pt x="116947" y="560250"/>
                    <a:pt x="108788" y="595606"/>
                    <a:pt x="103348" y="614643"/>
                  </a:cubicBezTo>
                  <a:cubicBezTo>
                    <a:pt x="111507" y="614643"/>
                    <a:pt x="122386" y="614643"/>
                    <a:pt x="133264" y="614643"/>
                  </a:cubicBezTo>
                  <a:cubicBezTo>
                    <a:pt x="146863" y="614643"/>
                    <a:pt x="168620" y="614643"/>
                    <a:pt x="168620" y="630961"/>
                  </a:cubicBezTo>
                  <a:cubicBezTo>
                    <a:pt x="168620" y="639120"/>
                    <a:pt x="165900" y="639120"/>
                    <a:pt x="163181" y="647279"/>
                  </a:cubicBezTo>
                  <a:cubicBezTo>
                    <a:pt x="160461" y="652718"/>
                    <a:pt x="152302" y="655438"/>
                    <a:pt x="146863" y="655438"/>
                  </a:cubicBezTo>
                  <a:cubicBezTo>
                    <a:pt x="138704" y="658158"/>
                    <a:pt x="133264" y="658158"/>
                    <a:pt x="127825" y="658158"/>
                  </a:cubicBezTo>
                  <a:cubicBezTo>
                    <a:pt x="122386" y="658158"/>
                    <a:pt x="116947" y="658158"/>
                    <a:pt x="106068" y="658158"/>
                  </a:cubicBezTo>
                  <a:cubicBezTo>
                    <a:pt x="92468" y="658158"/>
                    <a:pt x="78870" y="658158"/>
                    <a:pt x="62552" y="658158"/>
                  </a:cubicBezTo>
                  <a:cubicBezTo>
                    <a:pt x="54393" y="658158"/>
                    <a:pt x="46234" y="658158"/>
                    <a:pt x="40795" y="658158"/>
                  </a:cubicBezTo>
                  <a:cubicBezTo>
                    <a:pt x="32636" y="658158"/>
                    <a:pt x="21758" y="658158"/>
                    <a:pt x="16318" y="652718"/>
                  </a:cubicBezTo>
                  <a:cubicBezTo>
                    <a:pt x="8159" y="649999"/>
                    <a:pt x="0" y="641840"/>
                    <a:pt x="0" y="636401"/>
                  </a:cubicBezTo>
                  <a:cubicBezTo>
                    <a:pt x="0" y="633681"/>
                    <a:pt x="0" y="630961"/>
                    <a:pt x="2720" y="628241"/>
                  </a:cubicBezTo>
                  <a:cubicBezTo>
                    <a:pt x="8159" y="625522"/>
                    <a:pt x="16318" y="622802"/>
                    <a:pt x="24477" y="620082"/>
                  </a:cubicBezTo>
                  <a:cubicBezTo>
                    <a:pt x="38075" y="617363"/>
                    <a:pt x="48954" y="617363"/>
                    <a:pt x="62552" y="617363"/>
                  </a:cubicBezTo>
                  <a:cubicBezTo>
                    <a:pt x="62552" y="617363"/>
                    <a:pt x="62552" y="614643"/>
                    <a:pt x="62552" y="614643"/>
                  </a:cubicBezTo>
                  <a:cubicBezTo>
                    <a:pt x="62552" y="603765"/>
                    <a:pt x="65272" y="590166"/>
                    <a:pt x="65272" y="587447"/>
                  </a:cubicBezTo>
                  <a:cubicBezTo>
                    <a:pt x="67992" y="565689"/>
                    <a:pt x="73431" y="543932"/>
                    <a:pt x="76151" y="522175"/>
                  </a:cubicBezTo>
                  <a:cubicBezTo>
                    <a:pt x="78870" y="505857"/>
                    <a:pt x="81590" y="486820"/>
                    <a:pt x="87029" y="470501"/>
                  </a:cubicBezTo>
                  <a:cubicBezTo>
                    <a:pt x="87029" y="465062"/>
                    <a:pt x="92468" y="451464"/>
                    <a:pt x="92468" y="446025"/>
                  </a:cubicBezTo>
                  <a:cubicBezTo>
                    <a:pt x="92468" y="437866"/>
                    <a:pt x="73431" y="437866"/>
                    <a:pt x="65272" y="432426"/>
                  </a:cubicBezTo>
                  <a:cubicBezTo>
                    <a:pt x="59833" y="429707"/>
                    <a:pt x="54393" y="426987"/>
                    <a:pt x="54393" y="421548"/>
                  </a:cubicBezTo>
                  <a:cubicBezTo>
                    <a:pt x="54393" y="413389"/>
                    <a:pt x="62552" y="410669"/>
                    <a:pt x="73431" y="407949"/>
                  </a:cubicBezTo>
                  <a:cubicBezTo>
                    <a:pt x="78870" y="407949"/>
                    <a:pt x="92468" y="405230"/>
                    <a:pt x="100629" y="399790"/>
                  </a:cubicBezTo>
                  <a:cubicBezTo>
                    <a:pt x="106068" y="394351"/>
                    <a:pt x="106068" y="378033"/>
                    <a:pt x="108788" y="369874"/>
                  </a:cubicBezTo>
                  <a:cubicBezTo>
                    <a:pt x="114227" y="348117"/>
                    <a:pt x="119666" y="326360"/>
                    <a:pt x="125105" y="307322"/>
                  </a:cubicBezTo>
                  <a:cubicBezTo>
                    <a:pt x="130545" y="285565"/>
                    <a:pt x="135984" y="263808"/>
                    <a:pt x="141423" y="242051"/>
                  </a:cubicBezTo>
                  <a:cubicBezTo>
                    <a:pt x="146863" y="220293"/>
                    <a:pt x="152302" y="198536"/>
                    <a:pt x="155022" y="179498"/>
                  </a:cubicBezTo>
                  <a:cubicBezTo>
                    <a:pt x="157742" y="160461"/>
                    <a:pt x="163181" y="138703"/>
                    <a:pt x="168620" y="119665"/>
                  </a:cubicBezTo>
                  <a:cubicBezTo>
                    <a:pt x="176779" y="100627"/>
                    <a:pt x="182218" y="76150"/>
                    <a:pt x="193097" y="57113"/>
                  </a:cubicBezTo>
                  <a:lnTo>
                    <a:pt x="201256" y="38075"/>
                  </a:lnTo>
                  <a:cubicBezTo>
                    <a:pt x="206695" y="29916"/>
                    <a:pt x="209415" y="19038"/>
                    <a:pt x="217574" y="13598"/>
                  </a:cubicBezTo>
                  <a:cubicBezTo>
                    <a:pt x="231172" y="2720"/>
                    <a:pt x="255649" y="0"/>
                    <a:pt x="274687" y="0"/>
                  </a:cubicBezTo>
                  <a:close/>
                </a:path>
              </a:pathLst>
            </a:custGeom>
            <a:grpFill/>
            <a:ln w="27168" cap="flat">
              <a:noFill/>
              <a:prstDash val="solid"/>
              <a:miter/>
            </a:ln>
          </p:spPr>
          <p:txBody>
            <a:bodyPr rtlCol="0" anchor="ctr"/>
            <a:lstStyle/>
            <a:p>
              <a:endParaRPr/>
            </a:p>
          </p:txBody>
        </p:sp>
        <p:sp>
          <p:nvSpPr>
            <p:cNvPr id="42" name="Freeform: Shape 41">
              <a:extLst>
                <a:ext uri="{FF2B5EF4-FFF2-40B4-BE49-F238E27FC236}">
                  <a16:creationId xmlns:a16="http://schemas.microsoft.com/office/drawing/2014/main" id="{8127A624-42CC-4E96-BDC2-D7800A80C6A5}"/>
                </a:ext>
              </a:extLst>
            </p:cNvPr>
            <p:cNvSpPr/>
            <p:nvPr/>
          </p:nvSpPr>
          <p:spPr bwMode="black">
            <a:xfrm>
              <a:off x="6876542" y="4244897"/>
              <a:ext cx="462342" cy="677195"/>
            </a:xfrm>
            <a:custGeom>
              <a:avLst/>
              <a:gdLst>
                <a:gd name="connsiteX0" fmla="*/ 214853 w 462342"/>
                <a:gd name="connsiteY0" fmla="*/ 65272 h 677195"/>
                <a:gd name="connsiteX1" fmla="*/ 195815 w 462342"/>
                <a:gd name="connsiteY1" fmla="*/ 73431 h 677195"/>
                <a:gd name="connsiteX2" fmla="*/ 193096 w 462342"/>
                <a:gd name="connsiteY2" fmla="*/ 125105 h 677195"/>
                <a:gd name="connsiteX3" fmla="*/ 190376 w 462342"/>
                <a:gd name="connsiteY3" fmla="*/ 280125 h 677195"/>
                <a:gd name="connsiteX4" fmla="*/ 190376 w 462342"/>
                <a:gd name="connsiteY4" fmla="*/ 301882 h 677195"/>
                <a:gd name="connsiteX5" fmla="*/ 193096 w 462342"/>
                <a:gd name="connsiteY5" fmla="*/ 342677 h 677195"/>
                <a:gd name="connsiteX6" fmla="*/ 195815 w 462342"/>
                <a:gd name="connsiteY6" fmla="*/ 397070 h 677195"/>
                <a:gd name="connsiteX7" fmla="*/ 195815 w 462342"/>
                <a:gd name="connsiteY7" fmla="*/ 443304 h 677195"/>
                <a:gd name="connsiteX8" fmla="*/ 195815 w 462342"/>
                <a:gd name="connsiteY8" fmla="*/ 530333 h 677195"/>
                <a:gd name="connsiteX9" fmla="*/ 193096 w 462342"/>
                <a:gd name="connsiteY9" fmla="*/ 554810 h 677195"/>
                <a:gd name="connsiteX10" fmla="*/ 190376 w 462342"/>
                <a:gd name="connsiteY10" fmla="*/ 603764 h 677195"/>
                <a:gd name="connsiteX11" fmla="*/ 198535 w 462342"/>
                <a:gd name="connsiteY11" fmla="*/ 611923 h 677195"/>
                <a:gd name="connsiteX12" fmla="*/ 214853 w 462342"/>
                <a:gd name="connsiteY12" fmla="*/ 611923 h 677195"/>
                <a:gd name="connsiteX13" fmla="*/ 236610 w 462342"/>
                <a:gd name="connsiteY13" fmla="*/ 611923 h 677195"/>
                <a:gd name="connsiteX14" fmla="*/ 263807 w 462342"/>
                <a:gd name="connsiteY14" fmla="*/ 598325 h 677195"/>
                <a:gd name="connsiteX15" fmla="*/ 277405 w 462342"/>
                <a:gd name="connsiteY15" fmla="*/ 592885 h 677195"/>
                <a:gd name="connsiteX16" fmla="*/ 291004 w 462342"/>
                <a:gd name="connsiteY16" fmla="*/ 573848 h 677195"/>
                <a:gd name="connsiteX17" fmla="*/ 307322 w 462342"/>
                <a:gd name="connsiteY17" fmla="*/ 543931 h 677195"/>
                <a:gd name="connsiteX18" fmla="*/ 326359 w 462342"/>
                <a:gd name="connsiteY18" fmla="*/ 481379 h 677195"/>
                <a:gd name="connsiteX19" fmla="*/ 337238 w 462342"/>
                <a:gd name="connsiteY19" fmla="*/ 413388 h 677195"/>
                <a:gd name="connsiteX20" fmla="*/ 337238 w 462342"/>
                <a:gd name="connsiteY20" fmla="*/ 350836 h 677195"/>
                <a:gd name="connsiteX21" fmla="*/ 334518 w 462342"/>
                <a:gd name="connsiteY21" fmla="*/ 296443 h 677195"/>
                <a:gd name="connsiteX22" fmla="*/ 329079 w 462342"/>
                <a:gd name="connsiteY22" fmla="*/ 244769 h 677195"/>
                <a:gd name="connsiteX23" fmla="*/ 307322 w 462342"/>
                <a:gd name="connsiteY23" fmla="*/ 135983 h 677195"/>
                <a:gd name="connsiteX24" fmla="*/ 271966 w 462342"/>
                <a:gd name="connsiteY24" fmla="*/ 78870 h 677195"/>
                <a:gd name="connsiteX25" fmla="*/ 214853 w 462342"/>
                <a:gd name="connsiteY25" fmla="*/ 65272 h 677195"/>
                <a:gd name="connsiteX26" fmla="*/ 114226 w 462342"/>
                <a:gd name="connsiteY26" fmla="*/ 0 h 677195"/>
                <a:gd name="connsiteX27" fmla="*/ 127824 w 462342"/>
                <a:gd name="connsiteY27" fmla="*/ 0 h 677195"/>
                <a:gd name="connsiteX28" fmla="*/ 146862 w 462342"/>
                <a:gd name="connsiteY28" fmla="*/ 2720 h 677195"/>
                <a:gd name="connsiteX29" fmla="*/ 174059 w 462342"/>
                <a:gd name="connsiteY29" fmla="*/ 21758 h 677195"/>
                <a:gd name="connsiteX30" fmla="*/ 193096 w 462342"/>
                <a:gd name="connsiteY30" fmla="*/ 21758 h 677195"/>
                <a:gd name="connsiteX31" fmla="*/ 261088 w 462342"/>
                <a:gd name="connsiteY31" fmla="*/ 27197 h 677195"/>
                <a:gd name="connsiteX32" fmla="*/ 310042 w 462342"/>
                <a:gd name="connsiteY32" fmla="*/ 35356 h 677195"/>
                <a:gd name="connsiteX33" fmla="*/ 334518 w 462342"/>
                <a:gd name="connsiteY33" fmla="*/ 40795 h 677195"/>
                <a:gd name="connsiteX34" fmla="*/ 356276 w 462342"/>
                <a:gd name="connsiteY34" fmla="*/ 59833 h 677195"/>
                <a:gd name="connsiteX35" fmla="*/ 372593 w 462342"/>
                <a:gd name="connsiteY35" fmla="*/ 76151 h 677195"/>
                <a:gd name="connsiteX36" fmla="*/ 380752 w 462342"/>
                <a:gd name="connsiteY36" fmla="*/ 95188 h 677195"/>
                <a:gd name="connsiteX37" fmla="*/ 405230 w 462342"/>
                <a:gd name="connsiteY37" fmla="*/ 114226 h 677195"/>
                <a:gd name="connsiteX38" fmla="*/ 416108 w 462342"/>
                <a:gd name="connsiteY38" fmla="*/ 141422 h 677195"/>
                <a:gd name="connsiteX39" fmla="*/ 451464 w 462342"/>
                <a:gd name="connsiteY39" fmla="*/ 201256 h 677195"/>
                <a:gd name="connsiteX40" fmla="*/ 456903 w 462342"/>
                <a:gd name="connsiteY40" fmla="*/ 252929 h 677195"/>
                <a:gd name="connsiteX41" fmla="*/ 456903 w 462342"/>
                <a:gd name="connsiteY41" fmla="*/ 291004 h 677195"/>
                <a:gd name="connsiteX42" fmla="*/ 459623 w 462342"/>
                <a:gd name="connsiteY42" fmla="*/ 318201 h 677195"/>
                <a:gd name="connsiteX43" fmla="*/ 459623 w 462342"/>
                <a:gd name="connsiteY43" fmla="*/ 326360 h 677195"/>
                <a:gd name="connsiteX44" fmla="*/ 459623 w 462342"/>
                <a:gd name="connsiteY44" fmla="*/ 348117 h 677195"/>
                <a:gd name="connsiteX45" fmla="*/ 462342 w 462342"/>
                <a:gd name="connsiteY45" fmla="*/ 367155 h 677195"/>
                <a:gd name="connsiteX46" fmla="*/ 456903 w 462342"/>
                <a:gd name="connsiteY46" fmla="*/ 391632 h 677195"/>
                <a:gd name="connsiteX47" fmla="*/ 456903 w 462342"/>
                <a:gd name="connsiteY47" fmla="*/ 418828 h 677195"/>
                <a:gd name="connsiteX48" fmla="*/ 451464 w 462342"/>
                <a:gd name="connsiteY48" fmla="*/ 437866 h 677195"/>
                <a:gd name="connsiteX49" fmla="*/ 446025 w 462342"/>
                <a:gd name="connsiteY49" fmla="*/ 454184 h 677195"/>
                <a:gd name="connsiteX50" fmla="*/ 440585 w 462342"/>
                <a:gd name="connsiteY50" fmla="*/ 481380 h 677195"/>
                <a:gd name="connsiteX51" fmla="*/ 432426 w 462342"/>
                <a:gd name="connsiteY51" fmla="*/ 508577 h 677195"/>
                <a:gd name="connsiteX52" fmla="*/ 418828 w 462342"/>
                <a:gd name="connsiteY52" fmla="*/ 530334 h 677195"/>
                <a:gd name="connsiteX53" fmla="*/ 410669 w 462342"/>
                <a:gd name="connsiteY53" fmla="*/ 549371 h 677195"/>
                <a:gd name="connsiteX54" fmla="*/ 391631 w 462342"/>
                <a:gd name="connsiteY54" fmla="*/ 579288 h 677195"/>
                <a:gd name="connsiteX55" fmla="*/ 337238 w 462342"/>
                <a:gd name="connsiteY55" fmla="*/ 630961 h 677195"/>
                <a:gd name="connsiteX56" fmla="*/ 301883 w 462342"/>
                <a:gd name="connsiteY56" fmla="*/ 647279 h 677195"/>
                <a:gd name="connsiteX57" fmla="*/ 263807 w 462342"/>
                <a:gd name="connsiteY57" fmla="*/ 652718 h 677195"/>
                <a:gd name="connsiteX58" fmla="*/ 233891 w 462342"/>
                <a:gd name="connsiteY58" fmla="*/ 649999 h 677195"/>
                <a:gd name="connsiteX59" fmla="*/ 187657 w 462342"/>
                <a:gd name="connsiteY59" fmla="*/ 652718 h 677195"/>
                <a:gd name="connsiteX60" fmla="*/ 171339 w 462342"/>
                <a:gd name="connsiteY60" fmla="*/ 669036 h 677195"/>
                <a:gd name="connsiteX61" fmla="*/ 155021 w 462342"/>
                <a:gd name="connsiteY61" fmla="*/ 671756 h 677195"/>
                <a:gd name="connsiteX62" fmla="*/ 138703 w 462342"/>
                <a:gd name="connsiteY62" fmla="*/ 674476 h 677195"/>
                <a:gd name="connsiteX63" fmla="*/ 125105 w 462342"/>
                <a:gd name="connsiteY63" fmla="*/ 677195 h 677195"/>
                <a:gd name="connsiteX64" fmla="*/ 106067 w 462342"/>
                <a:gd name="connsiteY64" fmla="*/ 671756 h 677195"/>
                <a:gd name="connsiteX65" fmla="*/ 87029 w 462342"/>
                <a:gd name="connsiteY65" fmla="*/ 658158 h 677195"/>
                <a:gd name="connsiteX66" fmla="*/ 81590 w 462342"/>
                <a:gd name="connsiteY66" fmla="*/ 652718 h 677195"/>
                <a:gd name="connsiteX67" fmla="*/ 67992 w 462342"/>
                <a:gd name="connsiteY67" fmla="*/ 652718 h 677195"/>
                <a:gd name="connsiteX68" fmla="*/ 43515 w 462342"/>
                <a:gd name="connsiteY68" fmla="*/ 652718 h 677195"/>
                <a:gd name="connsiteX69" fmla="*/ 16318 w 462342"/>
                <a:gd name="connsiteY69" fmla="*/ 647279 h 677195"/>
                <a:gd name="connsiteX70" fmla="*/ 0 w 462342"/>
                <a:gd name="connsiteY70" fmla="*/ 630961 h 677195"/>
                <a:gd name="connsiteX71" fmla="*/ 5439 w 462342"/>
                <a:gd name="connsiteY71" fmla="*/ 620083 h 677195"/>
                <a:gd name="connsiteX72" fmla="*/ 27197 w 462342"/>
                <a:gd name="connsiteY72" fmla="*/ 611924 h 677195"/>
                <a:gd name="connsiteX73" fmla="*/ 65272 w 462342"/>
                <a:gd name="connsiteY73" fmla="*/ 609204 h 677195"/>
                <a:gd name="connsiteX74" fmla="*/ 65272 w 462342"/>
                <a:gd name="connsiteY74" fmla="*/ 584727 h 677195"/>
                <a:gd name="connsiteX75" fmla="*/ 62552 w 462342"/>
                <a:gd name="connsiteY75" fmla="*/ 456903 h 677195"/>
                <a:gd name="connsiteX76" fmla="*/ 65272 w 462342"/>
                <a:gd name="connsiteY76" fmla="*/ 337238 h 677195"/>
                <a:gd name="connsiteX77" fmla="*/ 67992 w 462342"/>
                <a:gd name="connsiteY77" fmla="*/ 203975 h 677195"/>
                <a:gd name="connsiteX78" fmla="*/ 70712 w 462342"/>
                <a:gd name="connsiteY78" fmla="*/ 119665 h 677195"/>
                <a:gd name="connsiteX79" fmla="*/ 73431 w 462342"/>
                <a:gd name="connsiteY79" fmla="*/ 67992 h 677195"/>
                <a:gd name="connsiteX80" fmla="*/ 67992 w 462342"/>
                <a:gd name="connsiteY80" fmla="*/ 67992 h 677195"/>
                <a:gd name="connsiteX81" fmla="*/ 43515 w 462342"/>
                <a:gd name="connsiteY81" fmla="*/ 67992 h 677195"/>
                <a:gd name="connsiteX82" fmla="*/ 16318 w 462342"/>
                <a:gd name="connsiteY82" fmla="*/ 62552 h 677195"/>
                <a:gd name="connsiteX83" fmla="*/ 0 w 462342"/>
                <a:gd name="connsiteY83" fmla="*/ 46234 h 677195"/>
                <a:gd name="connsiteX84" fmla="*/ 5439 w 462342"/>
                <a:gd name="connsiteY84" fmla="*/ 35356 h 677195"/>
                <a:gd name="connsiteX85" fmla="*/ 27197 w 462342"/>
                <a:gd name="connsiteY85" fmla="*/ 27197 h 677195"/>
                <a:gd name="connsiteX86" fmla="*/ 76151 w 462342"/>
                <a:gd name="connsiteY86" fmla="*/ 21758 h 677195"/>
                <a:gd name="connsiteX87" fmla="*/ 81590 w 462342"/>
                <a:gd name="connsiteY87" fmla="*/ 13598 h 677195"/>
                <a:gd name="connsiteX88" fmla="*/ 97908 w 462342"/>
                <a:gd name="connsiteY88" fmla="*/ 5439 h 677195"/>
                <a:gd name="connsiteX89" fmla="*/ 114226 w 462342"/>
                <a:gd name="connsiteY89" fmla="*/ 0 h 67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62342" h="677195">
                  <a:moveTo>
                    <a:pt x="214853" y="65272"/>
                  </a:moveTo>
                  <a:cubicBezTo>
                    <a:pt x="203975" y="65272"/>
                    <a:pt x="195815" y="67992"/>
                    <a:pt x="195815" y="73431"/>
                  </a:cubicBezTo>
                  <a:cubicBezTo>
                    <a:pt x="193096" y="78870"/>
                    <a:pt x="193096" y="100628"/>
                    <a:pt x="193096" y="125105"/>
                  </a:cubicBezTo>
                  <a:cubicBezTo>
                    <a:pt x="193096" y="182217"/>
                    <a:pt x="193096" y="266527"/>
                    <a:pt x="190376" y="280125"/>
                  </a:cubicBezTo>
                  <a:cubicBezTo>
                    <a:pt x="190376" y="288284"/>
                    <a:pt x="190376" y="293723"/>
                    <a:pt x="190376" y="301882"/>
                  </a:cubicBezTo>
                  <a:cubicBezTo>
                    <a:pt x="190376" y="315480"/>
                    <a:pt x="190376" y="329079"/>
                    <a:pt x="193096" y="342677"/>
                  </a:cubicBezTo>
                  <a:cubicBezTo>
                    <a:pt x="193096" y="361715"/>
                    <a:pt x="193096" y="378033"/>
                    <a:pt x="195815" y="397070"/>
                  </a:cubicBezTo>
                  <a:cubicBezTo>
                    <a:pt x="195815" y="413388"/>
                    <a:pt x="195815" y="426986"/>
                    <a:pt x="195815" y="443304"/>
                  </a:cubicBezTo>
                  <a:cubicBezTo>
                    <a:pt x="195815" y="465061"/>
                    <a:pt x="198535" y="508576"/>
                    <a:pt x="195815" y="530333"/>
                  </a:cubicBezTo>
                  <a:cubicBezTo>
                    <a:pt x="195815" y="538492"/>
                    <a:pt x="193096" y="546651"/>
                    <a:pt x="193096" y="554810"/>
                  </a:cubicBezTo>
                  <a:cubicBezTo>
                    <a:pt x="193096" y="560249"/>
                    <a:pt x="190376" y="590166"/>
                    <a:pt x="190376" y="603764"/>
                  </a:cubicBezTo>
                  <a:cubicBezTo>
                    <a:pt x="190376" y="609203"/>
                    <a:pt x="190376" y="611923"/>
                    <a:pt x="198535" y="611923"/>
                  </a:cubicBezTo>
                  <a:cubicBezTo>
                    <a:pt x="206694" y="611923"/>
                    <a:pt x="209414" y="611923"/>
                    <a:pt x="214853" y="611923"/>
                  </a:cubicBezTo>
                  <a:cubicBezTo>
                    <a:pt x="223012" y="611923"/>
                    <a:pt x="220293" y="611923"/>
                    <a:pt x="236610" y="611923"/>
                  </a:cubicBezTo>
                  <a:cubicBezTo>
                    <a:pt x="242050" y="611923"/>
                    <a:pt x="258368" y="601044"/>
                    <a:pt x="263807" y="598325"/>
                  </a:cubicBezTo>
                  <a:cubicBezTo>
                    <a:pt x="266527" y="598325"/>
                    <a:pt x="274686" y="592885"/>
                    <a:pt x="277405" y="592885"/>
                  </a:cubicBezTo>
                  <a:cubicBezTo>
                    <a:pt x="285564" y="587446"/>
                    <a:pt x="288284" y="579287"/>
                    <a:pt x="291004" y="573848"/>
                  </a:cubicBezTo>
                  <a:cubicBezTo>
                    <a:pt x="296443" y="562969"/>
                    <a:pt x="301882" y="554810"/>
                    <a:pt x="307322" y="543931"/>
                  </a:cubicBezTo>
                  <a:cubicBezTo>
                    <a:pt x="315481" y="524894"/>
                    <a:pt x="320920" y="524894"/>
                    <a:pt x="326359" y="481379"/>
                  </a:cubicBezTo>
                  <a:cubicBezTo>
                    <a:pt x="329079" y="456903"/>
                    <a:pt x="334518" y="435145"/>
                    <a:pt x="337238" y="413388"/>
                  </a:cubicBezTo>
                  <a:cubicBezTo>
                    <a:pt x="337238" y="391631"/>
                    <a:pt x="337238" y="369873"/>
                    <a:pt x="337238" y="350836"/>
                  </a:cubicBezTo>
                  <a:cubicBezTo>
                    <a:pt x="337238" y="339957"/>
                    <a:pt x="337238" y="320920"/>
                    <a:pt x="334518" y="296443"/>
                  </a:cubicBezTo>
                  <a:cubicBezTo>
                    <a:pt x="331798" y="269246"/>
                    <a:pt x="329079" y="250209"/>
                    <a:pt x="329079" y="244769"/>
                  </a:cubicBezTo>
                  <a:cubicBezTo>
                    <a:pt x="323640" y="206694"/>
                    <a:pt x="318200" y="174058"/>
                    <a:pt x="307322" y="135983"/>
                  </a:cubicBezTo>
                  <a:cubicBezTo>
                    <a:pt x="304602" y="125105"/>
                    <a:pt x="304602" y="108787"/>
                    <a:pt x="271966" y="78870"/>
                  </a:cubicBezTo>
                  <a:cubicBezTo>
                    <a:pt x="263807" y="73431"/>
                    <a:pt x="233891" y="65272"/>
                    <a:pt x="214853" y="65272"/>
                  </a:cubicBezTo>
                  <a:close/>
                  <a:moveTo>
                    <a:pt x="114226" y="0"/>
                  </a:moveTo>
                  <a:cubicBezTo>
                    <a:pt x="119665" y="0"/>
                    <a:pt x="125105" y="0"/>
                    <a:pt x="127824" y="0"/>
                  </a:cubicBezTo>
                  <a:cubicBezTo>
                    <a:pt x="133264" y="0"/>
                    <a:pt x="141422" y="0"/>
                    <a:pt x="146862" y="2720"/>
                  </a:cubicBezTo>
                  <a:cubicBezTo>
                    <a:pt x="157741" y="5439"/>
                    <a:pt x="165900" y="13598"/>
                    <a:pt x="174059" y="21758"/>
                  </a:cubicBezTo>
                  <a:cubicBezTo>
                    <a:pt x="179498" y="21758"/>
                    <a:pt x="187657" y="21758"/>
                    <a:pt x="193096" y="21758"/>
                  </a:cubicBezTo>
                  <a:cubicBezTo>
                    <a:pt x="212134" y="21758"/>
                    <a:pt x="228452" y="27197"/>
                    <a:pt x="261088" y="27197"/>
                  </a:cubicBezTo>
                  <a:cubicBezTo>
                    <a:pt x="277405" y="27197"/>
                    <a:pt x="293723" y="35356"/>
                    <a:pt x="310042" y="35356"/>
                  </a:cubicBezTo>
                  <a:cubicBezTo>
                    <a:pt x="318200" y="35356"/>
                    <a:pt x="329079" y="35356"/>
                    <a:pt x="334518" y="40795"/>
                  </a:cubicBezTo>
                  <a:cubicBezTo>
                    <a:pt x="342677" y="46234"/>
                    <a:pt x="348117" y="54393"/>
                    <a:pt x="356276" y="59833"/>
                  </a:cubicBezTo>
                  <a:cubicBezTo>
                    <a:pt x="361715" y="65272"/>
                    <a:pt x="369874" y="67992"/>
                    <a:pt x="372593" y="76151"/>
                  </a:cubicBezTo>
                  <a:cubicBezTo>
                    <a:pt x="375313" y="81590"/>
                    <a:pt x="378033" y="89749"/>
                    <a:pt x="380752" y="95188"/>
                  </a:cubicBezTo>
                  <a:cubicBezTo>
                    <a:pt x="386192" y="103347"/>
                    <a:pt x="391631" y="106067"/>
                    <a:pt x="405230" y="114226"/>
                  </a:cubicBezTo>
                  <a:cubicBezTo>
                    <a:pt x="413388" y="119665"/>
                    <a:pt x="410669" y="133263"/>
                    <a:pt x="416108" y="141422"/>
                  </a:cubicBezTo>
                  <a:cubicBezTo>
                    <a:pt x="426987" y="160461"/>
                    <a:pt x="446025" y="182218"/>
                    <a:pt x="451464" y="201256"/>
                  </a:cubicBezTo>
                  <a:cubicBezTo>
                    <a:pt x="456903" y="220293"/>
                    <a:pt x="456903" y="236611"/>
                    <a:pt x="456903" y="252929"/>
                  </a:cubicBezTo>
                  <a:cubicBezTo>
                    <a:pt x="456903" y="266527"/>
                    <a:pt x="456903" y="277406"/>
                    <a:pt x="456903" y="291004"/>
                  </a:cubicBezTo>
                  <a:cubicBezTo>
                    <a:pt x="456903" y="299163"/>
                    <a:pt x="456903" y="307322"/>
                    <a:pt x="459623" y="318201"/>
                  </a:cubicBezTo>
                  <a:cubicBezTo>
                    <a:pt x="459623" y="320921"/>
                    <a:pt x="459623" y="323640"/>
                    <a:pt x="459623" y="326360"/>
                  </a:cubicBezTo>
                  <a:cubicBezTo>
                    <a:pt x="462342" y="331799"/>
                    <a:pt x="459623" y="337238"/>
                    <a:pt x="459623" y="348117"/>
                  </a:cubicBezTo>
                  <a:cubicBezTo>
                    <a:pt x="459623" y="350837"/>
                    <a:pt x="462342" y="361715"/>
                    <a:pt x="462342" y="367155"/>
                  </a:cubicBezTo>
                  <a:cubicBezTo>
                    <a:pt x="462342" y="375314"/>
                    <a:pt x="456903" y="383473"/>
                    <a:pt x="456903" y="391632"/>
                  </a:cubicBezTo>
                  <a:cubicBezTo>
                    <a:pt x="456903" y="399790"/>
                    <a:pt x="456903" y="410669"/>
                    <a:pt x="456903" y="418828"/>
                  </a:cubicBezTo>
                  <a:cubicBezTo>
                    <a:pt x="456903" y="421548"/>
                    <a:pt x="454183" y="429707"/>
                    <a:pt x="451464" y="437866"/>
                  </a:cubicBezTo>
                  <a:cubicBezTo>
                    <a:pt x="448744" y="443305"/>
                    <a:pt x="448744" y="451464"/>
                    <a:pt x="446025" y="454184"/>
                  </a:cubicBezTo>
                  <a:cubicBezTo>
                    <a:pt x="443305" y="462343"/>
                    <a:pt x="440585" y="473221"/>
                    <a:pt x="440585" y="481380"/>
                  </a:cubicBezTo>
                  <a:cubicBezTo>
                    <a:pt x="437865" y="489539"/>
                    <a:pt x="437865" y="500418"/>
                    <a:pt x="432426" y="508577"/>
                  </a:cubicBezTo>
                  <a:cubicBezTo>
                    <a:pt x="429706" y="516736"/>
                    <a:pt x="424267" y="522175"/>
                    <a:pt x="418828" y="530334"/>
                  </a:cubicBezTo>
                  <a:cubicBezTo>
                    <a:pt x="416108" y="535773"/>
                    <a:pt x="413388" y="543932"/>
                    <a:pt x="410669" y="549371"/>
                  </a:cubicBezTo>
                  <a:cubicBezTo>
                    <a:pt x="405230" y="557531"/>
                    <a:pt x="397071" y="573848"/>
                    <a:pt x="391631" y="579288"/>
                  </a:cubicBezTo>
                  <a:cubicBezTo>
                    <a:pt x="369874" y="609204"/>
                    <a:pt x="350836" y="620083"/>
                    <a:pt x="337238" y="630961"/>
                  </a:cubicBezTo>
                  <a:cubicBezTo>
                    <a:pt x="326359" y="639120"/>
                    <a:pt x="315481" y="641840"/>
                    <a:pt x="301883" y="647279"/>
                  </a:cubicBezTo>
                  <a:cubicBezTo>
                    <a:pt x="291004" y="649999"/>
                    <a:pt x="277405" y="652718"/>
                    <a:pt x="263807" y="652718"/>
                  </a:cubicBezTo>
                  <a:cubicBezTo>
                    <a:pt x="252929" y="652718"/>
                    <a:pt x="244770" y="649999"/>
                    <a:pt x="233891" y="649999"/>
                  </a:cubicBezTo>
                  <a:cubicBezTo>
                    <a:pt x="206694" y="649999"/>
                    <a:pt x="217573" y="652718"/>
                    <a:pt x="187657" y="652718"/>
                  </a:cubicBezTo>
                  <a:cubicBezTo>
                    <a:pt x="184937" y="660877"/>
                    <a:pt x="179498" y="666317"/>
                    <a:pt x="171339" y="669036"/>
                  </a:cubicBezTo>
                  <a:cubicBezTo>
                    <a:pt x="165900" y="671756"/>
                    <a:pt x="160460" y="671756"/>
                    <a:pt x="155021" y="671756"/>
                  </a:cubicBezTo>
                  <a:cubicBezTo>
                    <a:pt x="149581" y="671756"/>
                    <a:pt x="144142" y="674476"/>
                    <a:pt x="138703" y="674476"/>
                  </a:cubicBezTo>
                  <a:cubicBezTo>
                    <a:pt x="135983" y="674476"/>
                    <a:pt x="127824" y="677195"/>
                    <a:pt x="125105" y="677195"/>
                  </a:cubicBezTo>
                  <a:cubicBezTo>
                    <a:pt x="116946" y="677195"/>
                    <a:pt x="108787" y="671756"/>
                    <a:pt x="106067" y="671756"/>
                  </a:cubicBezTo>
                  <a:cubicBezTo>
                    <a:pt x="100628" y="669036"/>
                    <a:pt x="95188" y="663597"/>
                    <a:pt x="87029" y="658158"/>
                  </a:cubicBezTo>
                  <a:cubicBezTo>
                    <a:pt x="84310" y="655438"/>
                    <a:pt x="81590" y="655438"/>
                    <a:pt x="81590" y="652718"/>
                  </a:cubicBezTo>
                  <a:cubicBezTo>
                    <a:pt x="73431" y="652718"/>
                    <a:pt x="81590" y="652718"/>
                    <a:pt x="67992" y="652718"/>
                  </a:cubicBezTo>
                  <a:cubicBezTo>
                    <a:pt x="59833" y="652718"/>
                    <a:pt x="51674" y="652718"/>
                    <a:pt x="43515" y="652718"/>
                  </a:cubicBezTo>
                  <a:cubicBezTo>
                    <a:pt x="35356" y="652718"/>
                    <a:pt x="24477" y="652718"/>
                    <a:pt x="16318" y="647279"/>
                  </a:cubicBezTo>
                  <a:cubicBezTo>
                    <a:pt x="8159" y="644559"/>
                    <a:pt x="0" y="636401"/>
                    <a:pt x="0" y="630961"/>
                  </a:cubicBezTo>
                  <a:cubicBezTo>
                    <a:pt x="0" y="625522"/>
                    <a:pt x="0" y="622802"/>
                    <a:pt x="5439" y="620083"/>
                  </a:cubicBezTo>
                  <a:cubicBezTo>
                    <a:pt x="10879" y="617363"/>
                    <a:pt x="21758" y="614643"/>
                    <a:pt x="27197" y="611924"/>
                  </a:cubicBezTo>
                  <a:cubicBezTo>
                    <a:pt x="38076" y="609204"/>
                    <a:pt x="54393" y="609204"/>
                    <a:pt x="65272" y="609204"/>
                  </a:cubicBezTo>
                  <a:cubicBezTo>
                    <a:pt x="65272" y="601045"/>
                    <a:pt x="65272" y="592886"/>
                    <a:pt x="65272" y="584727"/>
                  </a:cubicBezTo>
                  <a:cubicBezTo>
                    <a:pt x="65272" y="541213"/>
                    <a:pt x="62552" y="500418"/>
                    <a:pt x="62552" y="456903"/>
                  </a:cubicBezTo>
                  <a:cubicBezTo>
                    <a:pt x="62552" y="440585"/>
                    <a:pt x="65272" y="397071"/>
                    <a:pt x="65272" y="337238"/>
                  </a:cubicBezTo>
                  <a:cubicBezTo>
                    <a:pt x="65272" y="293724"/>
                    <a:pt x="67992" y="247490"/>
                    <a:pt x="67992" y="203975"/>
                  </a:cubicBezTo>
                  <a:cubicBezTo>
                    <a:pt x="67992" y="179498"/>
                    <a:pt x="67992" y="149582"/>
                    <a:pt x="70712" y="119665"/>
                  </a:cubicBezTo>
                  <a:cubicBezTo>
                    <a:pt x="70712" y="103347"/>
                    <a:pt x="73431" y="84309"/>
                    <a:pt x="73431" y="67992"/>
                  </a:cubicBezTo>
                  <a:cubicBezTo>
                    <a:pt x="73431" y="67992"/>
                    <a:pt x="70712" y="67992"/>
                    <a:pt x="67992" y="67992"/>
                  </a:cubicBezTo>
                  <a:cubicBezTo>
                    <a:pt x="59833" y="67992"/>
                    <a:pt x="51674" y="67992"/>
                    <a:pt x="43515" y="67992"/>
                  </a:cubicBezTo>
                  <a:cubicBezTo>
                    <a:pt x="35356" y="67992"/>
                    <a:pt x="24477" y="67992"/>
                    <a:pt x="16318" y="62552"/>
                  </a:cubicBezTo>
                  <a:cubicBezTo>
                    <a:pt x="8159" y="59833"/>
                    <a:pt x="0" y="51674"/>
                    <a:pt x="0" y="46234"/>
                  </a:cubicBezTo>
                  <a:cubicBezTo>
                    <a:pt x="0" y="43515"/>
                    <a:pt x="0" y="38075"/>
                    <a:pt x="5439" y="35356"/>
                  </a:cubicBezTo>
                  <a:cubicBezTo>
                    <a:pt x="10879" y="32636"/>
                    <a:pt x="21758" y="29916"/>
                    <a:pt x="27197" y="27197"/>
                  </a:cubicBezTo>
                  <a:cubicBezTo>
                    <a:pt x="46234" y="24477"/>
                    <a:pt x="65272" y="21758"/>
                    <a:pt x="76151" y="21758"/>
                  </a:cubicBezTo>
                  <a:cubicBezTo>
                    <a:pt x="76151" y="19038"/>
                    <a:pt x="78871" y="16318"/>
                    <a:pt x="81590" y="13598"/>
                  </a:cubicBezTo>
                  <a:cubicBezTo>
                    <a:pt x="84310" y="10879"/>
                    <a:pt x="92469" y="5439"/>
                    <a:pt x="97908" y="5439"/>
                  </a:cubicBezTo>
                  <a:cubicBezTo>
                    <a:pt x="103347" y="2720"/>
                    <a:pt x="108787" y="0"/>
                    <a:pt x="114226" y="0"/>
                  </a:cubicBezTo>
                  <a:close/>
                </a:path>
              </a:pathLst>
            </a:custGeom>
            <a:grpFill/>
            <a:ln w="27168" cap="flat">
              <a:noFill/>
              <a:prstDash val="solid"/>
              <a:miter/>
            </a:ln>
          </p:spPr>
          <p:txBody>
            <a:bodyPr rtlCol="0" anchor="ctr"/>
            <a:lstStyle/>
            <a:p>
              <a:endParaRPr/>
            </a:p>
          </p:txBody>
        </p:sp>
        <p:sp>
          <p:nvSpPr>
            <p:cNvPr id="43" name="Freeform: Shape 42">
              <a:extLst>
                <a:ext uri="{FF2B5EF4-FFF2-40B4-BE49-F238E27FC236}">
                  <a16:creationId xmlns:a16="http://schemas.microsoft.com/office/drawing/2014/main" id="{5EB8DCA6-2948-47B4-BC21-51F554D02642}"/>
                </a:ext>
              </a:extLst>
            </p:cNvPr>
            <p:cNvSpPr/>
            <p:nvPr/>
          </p:nvSpPr>
          <p:spPr bwMode="black">
            <a:xfrm>
              <a:off x="7310622" y="4197597"/>
              <a:ext cx="489539" cy="761503"/>
            </a:xfrm>
            <a:custGeom>
              <a:avLst/>
              <a:gdLst>
                <a:gd name="connsiteX0" fmla="*/ 433491 w 489538"/>
                <a:gd name="connsiteY0" fmla="*/ 651063 h 761503"/>
                <a:gd name="connsiteX1" fmla="*/ 438930 w 489538"/>
                <a:gd name="connsiteY1" fmla="*/ 661942 h 761503"/>
                <a:gd name="connsiteX2" fmla="*/ 425332 w 489538"/>
                <a:gd name="connsiteY2" fmla="*/ 683699 h 761503"/>
                <a:gd name="connsiteX3" fmla="*/ 400855 w 489538"/>
                <a:gd name="connsiteY3" fmla="*/ 691858 h 761503"/>
                <a:gd name="connsiteX4" fmla="*/ 343742 w 489538"/>
                <a:gd name="connsiteY4" fmla="*/ 700017 h 761503"/>
                <a:gd name="connsiteX5" fmla="*/ 316546 w 489538"/>
                <a:gd name="connsiteY5" fmla="*/ 705456 h 761503"/>
                <a:gd name="connsiteX6" fmla="*/ 275751 w 489538"/>
                <a:gd name="connsiteY6" fmla="*/ 705456 h 761503"/>
                <a:gd name="connsiteX7" fmla="*/ 264872 w 489538"/>
                <a:gd name="connsiteY7" fmla="*/ 708176 h 761503"/>
                <a:gd name="connsiteX8" fmla="*/ 253994 w 489538"/>
                <a:gd name="connsiteY8" fmla="*/ 708176 h 761503"/>
                <a:gd name="connsiteX9" fmla="*/ 240395 w 489538"/>
                <a:gd name="connsiteY9" fmla="*/ 719054 h 761503"/>
                <a:gd name="connsiteX10" fmla="*/ 224077 w 489538"/>
                <a:gd name="connsiteY10" fmla="*/ 721774 h 761503"/>
                <a:gd name="connsiteX11" fmla="*/ 205040 w 489538"/>
                <a:gd name="connsiteY11" fmla="*/ 724494 h 761503"/>
                <a:gd name="connsiteX12" fmla="*/ 191441 w 489538"/>
                <a:gd name="connsiteY12" fmla="*/ 727213 h 761503"/>
                <a:gd name="connsiteX13" fmla="*/ 169684 w 489538"/>
                <a:gd name="connsiteY13" fmla="*/ 721774 h 761503"/>
                <a:gd name="connsiteX14" fmla="*/ 150646 w 489538"/>
                <a:gd name="connsiteY14" fmla="*/ 708176 h 761503"/>
                <a:gd name="connsiteX15" fmla="*/ 139768 w 489538"/>
                <a:gd name="connsiteY15" fmla="*/ 708176 h 761503"/>
                <a:gd name="connsiteX16" fmla="*/ 120730 w 489538"/>
                <a:gd name="connsiteY16" fmla="*/ 708176 h 761503"/>
                <a:gd name="connsiteX17" fmla="*/ 98973 w 489538"/>
                <a:gd name="connsiteY17" fmla="*/ 708176 h 761503"/>
                <a:gd name="connsiteX18" fmla="*/ 74496 w 489538"/>
                <a:gd name="connsiteY18" fmla="*/ 702736 h 761503"/>
                <a:gd name="connsiteX19" fmla="*/ 58178 w 489538"/>
                <a:gd name="connsiteY19" fmla="*/ 683699 h 761503"/>
                <a:gd name="connsiteX20" fmla="*/ 63617 w 489538"/>
                <a:gd name="connsiteY20" fmla="*/ 675540 h 761503"/>
                <a:gd name="connsiteX21" fmla="*/ 85375 w 489538"/>
                <a:gd name="connsiteY21" fmla="*/ 667381 h 761503"/>
                <a:gd name="connsiteX22" fmla="*/ 128889 w 489538"/>
                <a:gd name="connsiteY22" fmla="*/ 661942 h 761503"/>
                <a:gd name="connsiteX23" fmla="*/ 128889 w 489538"/>
                <a:gd name="connsiteY23" fmla="*/ 602109 h 761503"/>
                <a:gd name="connsiteX24" fmla="*/ 126170 w 489538"/>
                <a:gd name="connsiteY24" fmla="*/ 523239 h 761503"/>
                <a:gd name="connsiteX25" fmla="*/ 126170 w 489538"/>
                <a:gd name="connsiteY25" fmla="*/ 468846 h 761503"/>
                <a:gd name="connsiteX26" fmla="*/ 123450 w 489538"/>
                <a:gd name="connsiteY26" fmla="*/ 409014 h 761503"/>
                <a:gd name="connsiteX27" fmla="*/ 123450 w 489538"/>
                <a:gd name="connsiteY27" fmla="*/ 384537 h 761503"/>
                <a:gd name="connsiteX28" fmla="*/ 126170 w 489538"/>
                <a:gd name="connsiteY28" fmla="*/ 349181 h 761503"/>
                <a:gd name="connsiteX29" fmla="*/ 126170 w 489538"/>
                <a:gd name="connsiteY29" fmla="*/ 324704 h 761503"/>
                <a:gd name="connsiteX30" fmla="*/ 128889 w 489538"/>
                <a:gd name="connsiteY30" fmla="*/ 292068 h 761503"/>
                <a:gd name="connsiteX31" fmla="*/ 134329 w 489538"/>
                <a:gd name="connsiteY31" fmla="*/ 234956 h 761503"/>
                <a:gd name="connsiteX32" fmla="*/ 134329 w 489538"/>
                <a:gd name="connsiteY32" fmla="*/ 172404 h 761503"/>
                <a:gd name="connsiteX33" fmla="*/ 137048 w 489538"/>
                <a:gd name="connsiteY33" fmla="*/ 123450 h 761503"/>
                <a:gd name="connsiteX34" fmla="*/ 123450 w 489538"/>
                <a:gd name="connsiteY34" fmla="*/ 123450 h 761503"/>
                <a:gd name="connsiteX35" fmla="*/ 101693 w 489538"/>
                <a:gd name="connsiteY35" fmla="*/ 123450 h 761503"/>
                <a:gd name="connsiteX36" fmla="*/ 77216 w 489538"/>
                <a:gd name="connsiteY36" fmla="*/ 118011 h 761503"/>
                <a:gd name="connsiteX37" fmla="*/ 60898 w 489538"/>
                <a:gd name="connsiteY37" fmla="*/ 98973 h 761503"/>
                <a:gd name="connsiteX38" fmla="*/ 66337 w 489538"/>
                <a:gd name="connsiteY38" fmla="*/ 90814 h 761503"/>
                <a:gd name="connsiteX39" fmla="*/ 88094 w 489538"/>
                <a:gd name="connsiteY39" fmla="*/ 82655 h 761503"/>
                <a:gd name="connsiteX40" fmla="*/ 145207 w 489538"/>
                <a:gd name="connsiteY40" fmla="*/ 77216 h 761503"/>
                <a:gd name="connsiteX41" fmla="*/ 145207 w 489538"/>
                <a:gd name="connsiteY41" fmla="*/ 77216 h 761503"/>
                <a:gd name="connsiteX42" fmla="*/ 153366 w 489538"/>
                <a:gd name="connsiteY42" fmla="*/ 69057 h 761503"/>
                <a:gd name="connsiteX43" fmla="*/ 177843 w 489538"/>
                <a:gd name="connsiteY43" fmla="*/ 60898 h 761503"/>
                <a:gd name="connsiteX44" fmla="*/ 196881 w 489538"/>
                <a:gd name="connsiteY44" fmla="*/ 58178 h 761503"/>
                <a:gd name="connsiteX45" fmla="*/ 205040 w 489538"/>
                <a:gd name="connsiteY45" fmla="*/ 58178 h 761503"/>
                <a:gd name="connsiteX46" fmla="*/ 215919 w 489538"/>
                <a:gd name="connsiteY46" fmla="*/ 63617 h 761503"/>
                <a:gd name="connsiteX47" fmla="*/ 229517 w 489538"/>
                <a:gd name="connsiteY47" fmla="*/ 69057 h 761503"/>
                <a:gd name="connsiteX48" fmla="*/ 256713 w 489538"/>
                <a:gd name="connsiteY48" fmla="*/ 77216 h 761503"/>
                <a:gd name="connsiteX49" fmla="*/ 264872 w 489538"/>
                <a:gd name="connsiteY49" fmla="*/ 77216 h 761503"/>
                <a:gd name="connsiteX50" fmla="*/ 281190 w 489538"/>
                <a:gd name="connsiteY50" fmla="*/ 77216 h 761503"/>
                <a:gd name="connsiteX51" fmla="*/ 330144 w 489538"/>
                <a:gd name="connsiteY51" fmla="*/ 77216 h 761503"/>
                <a:gd name="connsiteX52" fmla="*/ 357341 w 489538"/>
                <a:gd name="connsiteY52" fmla="*/ 79935 h 761503"/>
                <a:gd name="connsiteX53" fmla="*/ 387257 w 489538"/>
                <a:gd name="connsiteY53" fmla="*/ 82655 h 761503"/>
                <a:gd name="connsiteX54" fmla="*/ 406295 w 489538"/>
                <a:gd name="connsiteY54" fmla="*/ 85375 h 761503"/>
                <a:gd name="connsiteX55" fmla="*/ 417173 w 489538"/>
                <a:gd name="connsiteY55" fmla="*/ 79935 h 761503"/>
                <a:gd name="connsiteX56" fmla="*/ 425332 w 489538"/>
                <a:gd name="connsiteY56" fmla="*/ 85375 h 761503"/>
                <a:gd name="connsiteX57" fmla="*/ 433491 w 489538"/>
                <a:gd name="connsiteY57" fmla="*/ 104412 h 761503"/>
                <a:gd name="connsiteX58" fmla="*/ 436211 w 489538"/>
                <a:gd name="connsiteY58" fmla="*/ 137048 h 761503"/>
                <a:gd name="connsiteX59" fmla="*/ 438930 w 489538"/>
                <a:gd name="connsiteY59" fmla="*/ 183282 h 761503"/>
                <a:gd name="connsiteX60" fmla="*/ 422612 w 489538"/>
                <a:gd name="connsiteY60" fmla="*/ 218638 h 761503"/>
                <a:gd name="connsiteX61" fmla="*/ 406295 w 489538"/>
                <a:gd name="connsiteY61" fmla="*/ 213198 h 761503"/>
                <a:gd name="connsiteX62" fmla="*/ 398136 w 489538"/>
                <a:gd name="connsiteY62" fmla="*/ 196881 h 761503"/>
                <a:gd name="connsiteX63" fmla="*/ 395416 w 489538"/>
                <a:gd name="connsiteY63" fmla="*/ 175123 h 761503"/>
                <a:gd name="connsiteX64" fmla="*/ 395416 w 489538"/>
                <a:gd name="connsiteY64" fmla="*/ 153366 h 761503"/>
                <a:gd name="connsiteX65" fmla="*/ 395416 w 489538"/>
                <a:gd name="connsiteY65" fmla="*/ 126170 h 761503"/>
                <a:gd name="connsiteX66" fmla="*/ 370939 w 489538"/>
                <a:gd name="connsiteY66" fmla="*/ 128889 h 761503"/>
                <a:gd name="connsiteX67" fmla="*/ 338303 w 489538"/>
                <a:gd name="connsiteY67" fmla="*/ 131609 h 761503"/>
                <a:gd name="connsiteX68" fmla="*/ 286629 w 489538"/>
                <a:gd name="connsiteY68" fmla="*/ 134328 h 761503"/>
                <a:gd name="connsiteX69" fmla="*/ 273031 w 489538"/>
                <a:gd name="connsiteY69" fmla="*/ 137048 h 761503"/>
                <a:gd name="connsiteX70" fmla="*/ 262153 w 489538"/>
                <a:gd name="connsiteY70" fmla="*/ 142487 h 761503"/>
                <a:gd name="connsiteX71" fmla="*/ 259433 w 489538"/>
                <a:gd name="connsiteY71" fmla="*/ 153366 h 761503"/>
                <a:gd name="connsiteX72" fmla="*/ 262153 w 489538"/>
                <a:gd name="connsiteY72" fmla="*/ 166964 h 761503"/>
                <a:gd name="connsiteX73" fmla="*/ 262153 w 489538"/>
                <a:gd name="connsiteY73" fmla="*/ 196881 h 761503"/>
                <a:gd name="connsiteX74" fmla="*/ 262153 w 489538"/>
                <a:gd name="connsiteY74" fmla="*/ 215918 h 761503"/>
                <a:gd name="connsiteX75" fmla="*/ 262153 w 489538"/>
                <a:gd name="connsiteY75" fmla="*/ 251274 h 761503"/>
                <a:gd name="connsiteX76" fmla="*/ 259433 w 489538"/>
                <a:gd name="connsiteY76" fmla="*/ 278470 h 761503"/>
                <a:gd name="connsiteX77" fmla="*/ 259433 w 489538"/>
                <a:gd name="connsiteY77" fmla="*/ 308386 h 761503"/>
                <a:gd name="connsiteX78" fmla="*/ 259433 w 489538"/>
                <a:gd name="connsiteY78" fmla="*/ 321985 h 761503"/>
                <a:gd name="connsiteX79" fmla="*/ 259433 w 489538"/>
                <a:gd name="connsiteY79" fmla="*/ 332863 h 761503"/>
                <a:gd name="connsiteX80" fmla="*/ 267592 w 489538"/>
                <a:gd name="connsiteY80" fmla="*/ 335583 h 761503"/>
                <a:gd name="connsiteX81" fmla="*/ 281190 w 489538"/>
                <a:gd name="connsiteY81" fmla="*/ 335583 h 761503"/>
                <a:gd name="connsiteX82" fmla="*/ 327424 w 489538"/>
                <a:gd name="connsiteY82" fmla="*/ 338303 h 761503"/>
                <a:gd name="connsiteX83" fmla="*/ 351901 w 489538"/>
                <a:gd name="connsiteY83" fmla="*/ 341022 h 761503"/>
                <a:gd name="connsiteX84" fmla="*/ 351901 w 489538"/>
                <a:gd name="connsiteY84" fmla="*/ 335583 h 761503"/>
                <a:gd name="connsiteX85" fmla="*/ 351901 w 489538"/>
                <a:gd name="connsiteY85" fmla="*/ 313826 h 761503"/>
                <a:gd name="connsiteX86" fmla="*/ 357341 w 489538"/>
                <a:gd name="connsiteY86" fmla="*/ 289349 h 761503"/>
                <a:gd name="connsiteX87" fmla="*/ 373658 w 489538"/>
                <a:gd name="connsiteY87" fmla="*/ 273031 h 761503"/>
                <a:gd name="connsiteX88" fmla="*/ 381817 w 489538"/>
                <a:gd name="connsiteY88" fmla="*/ 278470 h 761503"/>
                <a:gd name="connsiteX89" fmla="*/ 389977 w 489538"/>
                <a:gd name="connsiteY89" fmla="*/ 300228 h 761503"/>
                <a:gd name="connsiteX90" fmla="*/ 395416 w 489538"/>
                <a:gd name="connsiteY90" fmla="*/ 351901 h 761503"/>
                <a:gd name="connsiteX91" fmla="*/ 398136 w 489538"/>
                <a:gd name="connsiteY91" fmla="*/ 409014 h 761503"/>
                <a:gd name="connsiteX92" fmla="*/ 381817 w 489538"/>
                <a:gd name="connsiteY92" fmla="*/ 444369 h 761503"/>
                <a:gd name="connsiteX93" fmla="*/ 365500 w 489538"/>
                <a:gd name="connsiteY93" fmla="*/ 438930 h 761503"/>
                <a:gd name="connsiteX94" fmla="*/ 357341 w 489538"/>
                <a:gd name="connsiteY94" fmla="*/ 422612 h 761503"/>
                <a:gd name="connsiteX95" fmla="*/ 354621 w 489538"/>
                <a:gd name="connsiteY95" fmla="*/ 400855 h 761503"/>
                <a:gd name="connsiteX96" fmla="*/ 354621 w 489538"/>
                <a:gd name="connsiteY96" fmla="*/ 381817 h 761503"/>
                <a:gd name="connsiteX97" fmla="*/ 270312 w 489538"/>
                <a:gd name="connsiteY97" fmla="*/ 381817 h 761503"/>
                <a:gd name="connsiteX98" fmla="*/ 256713 w 489538"/>
                <a:gd name="connsiteY98" fmla="*/ 395415 h 761503"/>
                <a:gd name="connsiteX99" fmla="*/ 253994 w 489538"/>
                <a:gd name="connsiteY99" fmla="*/ 422612 h 761503"/>
                <a:gd name="connsiteX100" fmla="*/ 253994 w 489538"/>
                <a:gd name="connsiteY100" fmla="*/ 433490 h 761503"/>
                <a:gd name="connsiteX101" fmla="*/ 253994 w 489538"/>
                <a:gd name="connsiteY101" fmla="*/ 449809 h 761503"/>
                <a:gd name="connsiteX102" fmla="*/ 256713 w 489538"/>
                <a:gd name="connsiteY102" fmla="*/ 474285 h 761503"/>
                <a:gd name="connsiteX103" fmla="*/ 256713 w 489538"/>
                <a:gd name="connsiteY103" fmla="*/ 496043 h 761503"/>
                <a:gd name="connsiteX104" fmla="*/ 259433 w 489538"/>
                <a:gd name="connsiteY104" fmla="*/ 534118 h 761503"/>
                <a:gd name="connsiteX105" fmla="*/ 259433 w 489538"/>
                <a:gd name="connsiteY105" fmla="*/ 591231 h 761503"/>
                <a:gd name="connsiteX106" fmla="*/ 262153 w 489538"/>
                <a:gd name="connsiteY106" fmla="*/ 618427 h 761503"/>
                <a:gd name="connsiteX107" fmla="*/ 267592 w 489538"/>
                <a:gd name="connsiteY107" fmla="*/ 648343 h 761503"/>
                <a:gd name="connsiteX108" fmla="*/ 292069 w 489538"/>
                <a:gd name="connsiteY108" fmla="*/ 651063 h 761503"/>
                <a:gd name="connsiteX109" fmla="*/ 327424 w 489538"/>
                <a:gd name="connsiteY109" fmla="*/ 651063 h 761503"/>
                <a:gd name="connsiteX110" fmla="*/ 362780 w 489538"/>
                <a:gd name="connsiteY110" fmla="*/ 653783 h 761503"/>
                <a:gd name="connsiteX111" fmla="*/ 395416 w 489538"/>
                <a:gd name="connsiteY111" fmla="*/ 648343 h 761503"/>
                <a:gd name="connsiteX112" fmla="*/ 395416 w 489538"/>
                <a:gd name="connsiteY112" fmla="*/ 618427 h 761503"/>
                <a:gd name="connsiteX113" fmla="*/ 395416 w 489538"/>
                <a:gd name="connsiteY113" fmla="*/ 596670 h 761503"/>
                <a:gd name="connsiteX114" fmla="*/ 398136 w 489538"/>
                <a:gd name="connsiteY114" fmla="*/ 574913 h 761503"/>
                <a:gd name="connsiteX115" fmla="*/ 406295 w 489538"/>
                <a:gd name="connsiteY115" fmla="*/ 558595 h 761503"/>
                <a:gd name="connsiteX116" fmla="*/ 422612 w 489538"/>
                <a:gd name="connsiteY116" fmla="*/ 553155 h 761503"/>
                <a:gd name="connsiteX117" fmla="*/ 438930 w 489538"/>
                <a:gd name="connsiteY117" fmla="*/ 588511 h 761503"/>
                <a:gd name="connsiteX118" fmla="*/ 436211 w 489538"/>
                <a:gd name="connsiteY118" fmla="*/ 645624 h 761503"/>
                <a:gd name="connsiteX119" fmla="*/ 433491 w 489538"/>
                <a:gd name="connsiteY119" fmla="*/ 651063 h 761503"/>
                <a:gd name="connsiteX120" fmla="*/ 433491 w 489538"/>
                <a:gd name="connsiteY120" fmla="*/ 651063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89538" h="761503">
                  <a:moveTo>
                    <a:pt x="433491" y="651063"/>
                  </a:moveTo>
                  <a:cubicBezTo>
                    <a:pt x="436211" y="653783"/>
                    <a:pt x="438930" y="656502"/>
                    <a:pt x="438930" y="661942"/>
                  </a:cubicBezTo>
                  <a:cubicBezTo>
                    <a:pt x="438930" y="670101"/>
                    <a:pt x="433491" y="678259"/>
                    <a:pt x="425332" y="683699"/>
                  </a:cubicBezTo>
                  <a:cubicBezTo>
                    <a:pt x="417173" y="689138"/>
                    <a:pt x="409014" y="689138"/>
                    <a:pt x="400855" y="691858"/>
                  </a:cubicBezTo>
                  <a:cubicBezTo>
                    <a:pt x="381817" y="694578"/>
                    <a:pt x="362780" y="694578"/>
                    <a:pt x="343742" y="700017"/>
                  </a:cubicBezTo>
                  <a:cubicBezTo>
                    <a:pt x="335583" y="702736"/>
                    <a:pt x="324705" y="702736"/>
                    <a:pt x="316546" y="705456"/>
                  </a:cubicBezTo>
                  <a:cubicBezTo>
                    <a:pt x="308387" y="705456"/>
                    <a:pt x="289349" y="705456"/>
                    <a:pt x="275751" y="705456"/>
                  </a:cubicBezTo>
                  <a:cubicBezTo>
                    <a:pt x="270312" y="705456"/>
                    <a:pt x="267592" y="708176"/>
                    <a:pt x="264872" y="708176"/>
                  </a:cubicBezTo>
                  <a:cubicBezTo>
                    <a:pt x="264872" y="708176"/>
                    <a:pt x="259433" y="708176"/>
                    <a:pt x="253994" y="708176"/>
                  </a:cubicBezTo>
                  <a:cubicBezTo>
                    <a:pt x="251274" y="713615"/>
                    <a:pt x="245835" y="716335"/>
                    <a:pt x="240395" y="719054"/>
                  </a:cubicBezTo>
                  <a:cubicBezTo>
                    <a:pt x="234956" y="721774"/>
                    <a:pt x="229517" y="721774"/>
                    <a:pt x="224077" y="721774"/>
                  </a:cubicBezTo>
                  <a:cubicBezTo>
                    <a:pt x="218638" y="721774"/>
                    <a:pt x="213199" y="724494"/>
                    <a:pt x="205040" y="724494"/>
                  </a:cubicBezTo>
                  <a:cubicBezTo>
                    <a:pt x="202320" y="724494"/>
                    <a:pt x="194161" y="727213"/>
                    <a:pt x="191441" y="727213"/>
                  </a:cubicBezTo>
                  <a:cubicBezTo>
                    <a:pt x="183282" y="727213"/>
                    <a:pt x="172404" y="721774"/>
                    <a:pt x="169684" y="721774"/>
                  </a:cubicBezTo>
                  <a:cubicBezTo>
                    <a:pt x="164245" y="719054"/>
                    <a:pt x="156086" y="713615"/>
                    <a:pt x="150646" y="708176"/>
                  </a:cubicBezTo>
                  <a:cubicBezTo>
                    <a:pt x="145207" y="708176"/>
                    <a:pt x="139768" y="708176"/>
                    <a:pt x="139768" y="708176"/>
                  </a:cubicBezTo>
                  <a:cubicBezTo>
                    <a:pt x="126170" y="708176"/>
                    <a:pt x="137048" y="708176"/>
                    <a:pt x="120730" y="708176"/>
                  </a:cubicBezTo>
                  <a:cubicBezTo>
                    <a:pt x="112571" y="708176"/>
                    <a:pt x="104412" y="708176"/>
                    <a:pt x="98973" y="708176"/>
                  </a:cubicBezTo>
                  <a:cubicBezTo>
                    <a:pt x="90814" y="708176"/>
                    <a:pt x="79936" y="708176"/>
                    <a:pt x="74496" y="702736"/>
                  </a:cubicBezTo>
                  <a:cubicBezTo>
                    <a:pt x="66337" y="700017"/>
                    <a:pt x="58178" y="689138"/>
                    <a:pt x="58178" y="683699"/>
                  </a:cubicBezTo>
                  <a:cubicBezTo>
                    <a:pt x="58178" y="680979"/>
                    <a:pt x="58178" y="678259"/>
                    <a:pt x="63617" y="675540"/>
                  </a:cubicBezTo>
                  <a:cubicBezTo>
                    <a:pt x="69057" y="672820"/>
                    <a:pt x="77216" y="670101"/>
                    <a:pt x="85375" y="667381"/>
                  </a:cubicBezTo>
                  <a:cubicBezTo>
                    <a:pt x="98973" y="664661"/>
                    <a:pt x="115291" y="664661"/>
                    <a:pt x="128889" y="661942"/>
                  </a:cubicBezTo>
                  <a:cubicBezTo>
                    <a:pt x="128889" y="645624"/>
                    <a:pt x="128889" y="623866"/>
                    <a:pt x="128889" y="602109"/>
                  </a:cubicBezTo>
                  <a:cubicBezTo>
                    <a:pt x="128889" y="566754"/>
                    <a:pt x="128889" y="531398"/>
                    <a:pt x="126170" y="523239"/>
                  </a:cubicBezTo>
                  <a:cubicBezTo>
                    <a:pt x="126170" y="517800"/>
                    <a:pt x="126170" y="487884"/>
                    <a:pt x="126170" y="468846"/>
                  </a:cubicBezTo>
                  <a:cubicBezTo>
                    <a:pt x="126170" y="449809"/>
                    <a:pt x="123450" y="430771"/>
                    <a:pt x="123450" y="409014"/>
                  </a:cubicBezTo>
                  <a:cubicBezTo>
                    <a:pt x="123450" y="400855"/>
                    <a:pt x="123450" y="392696"/>
                    <a:pt x="123450" y="384537"/>
                  </a:cubicBezTo>
                  <a:cubicBezTo>
                    <a:pt x="123450" y="373658"/>
                    <a:pt x="126170" y="360060"/>
                    <a:pt x="126170" y="349181"/>
                  </a:cubicBezTo>
                  <a:cubicBezTo>
                    <a:pt x="126170" y="341022"/>
                    <a:pt x="126170" y="332863"/>
                    <a:pt x="126170" y="324704"/>
                  </a:cubicBezTo>
                  <a:cubicBezTo>
                    <a:pt x="126170" y="313826"/>
                    <a:pt x="126170" y="302947"/>
                    <a:pt x="128889" y="292068"/>
                  </a:cubicBezTo>
                  <a:cubicBezTo>
                    <a:pt x="131609" y="273031"/>
                    <a:pt x="134329" y="253993"/>
                    <a:pt x="134329" y="234956"/>
                  </a:cubicBezTo>
                  <a:cubicBezTo>
                    <a:pt x="134329" y="213198"/>
                    <a:pt x="134329" y="191441"/>
                    <a:pt x="134329" y="172404"/>
                  </a:cubicBezTo>
                  <a:cubicBezTo>
                    <a:pt x="134329" y="156086"/>
                    <a:pt x="134329" y="139768"/>
                    <a:pt x="137048" y="123450"/>
                  </a:cubicBezTo>
                  <a:cubicBezTo>
                    <a:pt x="131609" y="123450"/>
                    <a:pt x="134329" y="123450"/>
                    <a:pt x="123450" y="123450"/>
                  </a:cubicBezTo>
                  <a:cubicBezTo>
                    <a:pt x="115291" y="123450"/>
                    <a:pt x="107132" y="123450"/>
                    <a:pt x="101693" y="123450"/>
                  </a:cubicBezTo>
                  <a:cubicBezTo>
                    <a:pt x="93534" y="123450"/>
                    <a:pt x="82655" y="123450"/>
                    <a:pt x="77216" y="118011"/>
                  </a:cubicBezTo>
                  <a:cubicBezTo>
                    <a:pt x="69057" y="115291"/>
                    <a:pt x="60898" y="101693"/>
                    <a:pt x="60898" y="98973"/>
                  </a:cubicBezTo>
                  <a:cubicBezTo>
                    <a:pt x="60898" y="96253"/>
                    <a:pt x="60898" y="93534"/>
                    <a:pt x="66337" y="90814"/>
                  </a:cubicBezTo>
                  <a:cubicBezTo>
                    <a:pt x="71777" y="88094"/>
                    <a:pt x="79936" y="85375"/>
                    <a:pt x="88094" y="82655"/>
                  </a:cubicBezTo>
                  <a:cubicBezTo>
                    <a:pt x="104412" y="79935"/>
                    <a:pt x="131609" y="77216"/>
                    <a:pt x="145207" y="77216"/>
                  </a:cubicBezTo>
                  <a:cubicBezTo>
                    <a:pt x="145207" y="77216"/>
                    <a:pt x="145207" y="77216"/>
                    <a:pt x="145207" y="77216"/>
                  </a:cubicBezTo>
                  <a:cubicBezTo>
                    <a:pt x="145207" y="74496"/>
                    <a:pt x="150646" y="71776"/>
                    <a:pt x="153366" y="69057"/>
                  </a:cubicBezTo>
                  <a:cubicBezTo>
                    <a:pt x="161525" y="63617"/>
                    <a:pt x="169684" y="63617"/>
                    <a:pt x="177843" y="60898"/>
                  </a:cubicBezTo>
                  <a:cubicBezTo>
                    <a:pt x="183282" y="58178"/>
                    <a:pt x="191441" y="58178"/>
                    <a:pt x="196881" y="58178"/>
                  </a:cubicBezTo>
                  <a:cubicBezTo>
                    <a:pt x="199600" y="58178"/>
                    <a:pt x="202320" y="58178"/>
                    <a:pt x="205040" y="58178"/>
                  </a:cubicBezTo>
                  <a:cubicBezTo>
                    <a:pt x="207759" y="58178"/>
                    <a:pt x="213199" y="60898"/>
                    <a:pt x="215919" y="63617"/>
                  </a:cubicBezTo>
                  <a:cubicBezTo>
                    <a:pt x="221358" y="66337"/>
                    <a:pt x="224077" y="66337"/>
                    <a:pt x="229517" y="69057"/>
                  </a:cubicBezTo>
                  <a:cubicBezTo>
                    <a:pt x="237675" y="71776"/>
                    <a:pt x="245835" y="77216"/>
                    <a:pt x="256713" y="77216"/>
                  </a:cubicBezTo>
                  <a:cubicBezTo>
                    <a:pt x="259433" y="77216"/>
                    <a:pt x="262153" y="77216"/>
                    <a:pt x="264872" y="77216"/>
                  </a:cubicBezTo>
                  <a:cubicBezTo>
                    <a:pt x="270312" y="77216"/>
                    <a:pt x="275751" y="77216"/>
                    <a:pt x="281190" y="77216"/>
                  </a:cubicBezTo>
                  <a:cubicBezTo>
                    <a:pt x="292069" y="77216"/>
                    <a:pt x="321985" y="77216"/>
                    <a:pt x="330144" y="77216"/>
                  </a:cubicBezTo>
                  <a:cubicBezTo>
                    <a:pt x="338303" y="77216"/>
                    <a:pt x="349182" y="77216"/>
                    <a:pt x="357341" y="79935"/>
                  </a:cubicBezTo>
                  <a:cubicBezTo>
                    <a:pt x="368219" y="79935"/>
                    <a:pt x="379098" y="82655"/>
                    <a:pt x="387257" y="82655"/>
                  </a:cubicBezTo>
                  <a:cubicBezTo>
                    <a:pt x="392696" y="82655"/>
                    <a:pt x="400855" y="85375"/>
                    <a:pt x="406295" y="85375"/>
                  </a:cubicBezTo>
                  <a:cubicBezTo>
                    <a:pt x="409014" y="82655"/>
                    <a:pt x="414453" y="79935"/>
                    <a:pt x="417173" y="79935"/>
                  </a:cubicBezTo>
                  <a:cubicBezTo>
                    <a:pt x="419893" y="79935"/>
                    <a:pt x="422612" y="79935"/>
                    <a:pt x="425332" y="85375"/>
                  </a:cubicBezTo>
                  <a:cubicBezTo>
                    <a:pt x="428052" y="90814"/>
                    <a:pt x="433491" y="98973"/>
                    <a:pt x="433491" y="104412"/>
                  </a:cubicBezTo>
                  <a:cubicBezTo>
                    <a:pt x="436211" y="131609"/>
                    <a:pt x="436211" y="120730"/>
                    <a:pt x="436211" y="137048"/>
                  </a:cubicBezTo>
                  <a:cubicBezTo>
                    <a:pt x="438930" y="158805"/>
                    <a:pt x="438930" y="158805"/>
                    <a:pt x="438930" y="183282"/>
                  </a:cubicBezTo>
                  <a:cubicBezTo>
                    <a:pt x="438930" y="194161"/>
                    <a:pt x="438930" y="218638"/>
                    <a:pt x="422612" y="218638"/>
                  </a:cubicBezTo>
                  <a:cubicBezTo>
                    <a:pt x="414453" y="218638"/>
                    <a:pt x="411734" y="215918"/>
                    <a:pt x="406295" y="213198"/>
                  </a:cubicBezTo>
                  <a:cubicBezTo>
                    <a:pt x="400855" y="210479"/>
                    <a:pt x="398136" y="202320"/>
                    <a:pt x="398136" y="196881"/>
                  </a:cubicBezTo>
                  <a:cubicBezTo>
                    <a:pt x="395416" y="188722"/>
                    <a:pt x="395416" y="183282"/>
                    <a:pt x="395416" y="175123"/>
                  </a:cubicBezTo>
                  <a:cubicBezTo>
                    <a:pt x="395416" y="169684"/>
                    <a:pt x="395416" y="164245"/>
                    <a:pt x="395416" y="153366"/>
                  </a:cubicBezTo>
                  <a:cubicBezTo>
                    <a:pt x="395416" y="145207"/>
                    <a:pt x="395416" y="134328"/>
                    <a:pt x="395416" y="126170"/>
                  </a:cubicBezTo>
                  <a:cubicBezTo>
                    <a:pt x="387257" y="128889"/>
                    <a:pt x="379098" y="128889"/>
                    <a:pt x="370939" y="128889"/>
                  </a:cubicBezTo>
                  <a:cubicBezTo>
                    <a:pt x="360060" y="128889"/>
                    <a:pt x="349182" y="128889"/>
                    <a:pt x="338303" y="131609"/>
                  </a:cubicBezTo>
                  <a:cubicBezTo>
                    <a:pt x="327424" y="131609"/>
                    <a:pt x="319265" y="134328"/>
                    <a:pt x="286629" y="134328"/>
                  </a:cubicBezTo>
                  <a:cubicBezTo>
                    <a:pt x="281190" y="134328"/>
                    <a:pt x="278470" y="134328"/>
                    <a:pt x="273031" y="137048"/>
                  </a:cubicBezTo>
                  <a:cubicBezTo>
                    <a:pt x="270312" y="137048"/>
                    <a:pt x="264872" y="137048"/>
                    <a:pt x="262153" y="142487"/>
                  </a:cubicBezTo>
                  <a:cubicBezTo>
                    <a:pt x="259433" y="145207"/>
                    <a:pt x="259433" y="150647"/>
                    <a:pt x="259433" y="153366"/>
                  </a:cubicBezTo>
                  <a:cubicBezTo>
                    <a:pt x="259433" y="158805"/>
                    <a:pt x="259433" y="164245"/>
                    <a:pt x="262153" y="166964"/>
                  </a:cubicBezTo>
                  <a:cubicBezTo>
                    <a:pt x="262153" y="177843"/>
                    <a:pt x="262153" y="186002"/>
                    <a:pt x="262153" y="196881"/>
                  </a:cubicBezTo>
                  <a:cubicBezTo>
                    <a:pt x="262153" y="202320"/>
                    <a:pt x="262153" y="210479"/>
                    <a:pt x="262153" y="215918"/>
                  </a:cubicBezTo>
                  <a:cubicBezTo>
                    <a:pt x="262153" y="229516"/>
                    <a:pt x="262153" y="240395"/>
                    <a:pt x="262153" y="251274"/>
                  </a:cubicBezTo>
                  <a:cubicBezTo>
                    <a:pt x="262153" y="259433"/>
                    <a:pt x="259433" y="270311"/>
                    <a:pt x="259433" y="278470"/>
                  </a:cubicBezTo>
                  <a:cubicBezTo>
                    <a:pt x="259433" y="289349"/>
                    <a:pt x="259433" y="297508"/>
                    <a:pt x="259433" y="308386"/>
                  </a:cubicBezTo>
                  <a:cubicBezTo>
                    <a:pt x="259433" y="313826"/>
                    <a:pt x="259433" y="319265"/>
                    <a:pt x="259433" y="321985"/>
                  </a:cubicBezTo>
                  <a:cubicBezTo>
                    <a:pt x="259433" y="324704"/>
                    <a:pt x="259433" y="330144"/>
                    <a:pt x="259433" y="332863"/>
                  </a:cubicBezTo>
                  <a:cubicBezTo>
                    <a:pt x="262153" y="335583"/>
                    <a:pt x="264872" y="335583"/>
                    <a:pt x="267592" y="335583"/>
                  </a:cubicBezTo>
                  <a:cubicBezTo>
                    <a:pt x="273031" y="335583"/>
                    <a:pt x="275751" y="335583"/>
                    <a:pt x="281190" y="335583"/>
                  </a:cubicBezTo>
                  <a:cubicBezTo>
                    <a:pt x="311107" y="335583"/>
                    <a:pt x="319265" y="335583"/>
                    <a:pt x="327424" y="338303"/>
                  </a:cubicBezTo>
                  <a:cubicBezTo>
                    <a:pt x="335583" y="341022"/>
                    <a:pt x="343742" y="341022"/>
                    <a:pt x="351901" y="341022"/>
                  </a:cubicBezTo>
                  <a:cubicBezTo>
                    <a:pt x="351901" y="338303"/>
                    <a:pt x="351901" y="338303"/>
                    <a:pt x="351901" y="335583"/>
                  </a:cubicBezTo>
                  <a:cubicBezTo>
                    <a:pt x="351901" y="327424"/>
                    <a:pt x="351901" y="319265"/>
                    <a:pt x="351901" y="313826"/>
                  </a:cubicBezTo>
                  <a:cubicBezTo>
                    <a:pt x="351901" y="305667"/>
                    <a:pt x="351901" y="294788"/>
                    <a:pt x="357341" y="289349"/>
                  </a:cubicBezTo>
                  <a:cubicBezTo>
                    <a:pt x="360060" y="281190"/>
                    <a:pt x="368219" y="273031"/>
                    <a:pt x="373658" y="273031"/>
                  </a:cubicBezTo>
                  <a:cubicBezTo>
                    <a:pt x="376378" y="273031"/>
                    <a:pt x="379098" y="273031"/>
                    <a:pt x="381817" y="278470"/>
                  </a:cubicBezTo>
                  <a:cubicBezTo>
                    <a:pt x="384537" y="283909"/>
                    <a:pt x="387257" y="292068"/>
                    <a:pt x="389977" y="300228"/>
                  </a:cubicBezTo>
                  <a:cubicBezTo>
                    <a:pt x="392696" y="316545"/>
                    <a:pt x="392696" y="335583"/>
                    <a:pt x="395416" y="351901"/>
                  </a:cubicBezTo>
                  <a:cubicBezTo>
                    <a:pt x="398136" y="373658"/>
                    <a:pt x="398136" y="384537"/>
                    <a:pt x="398136" y="409014"/>
                  </a:cubicBezTo>
                  <a:cubicBezTo>
                    <a:pt x="398136" y="422612"/>
                    <a:pt x="398136" y="444369"/>
                    <a:pt x="381817" y="444369"/>
                  </a:cubicBezTo>
                  <a:cubicBezTo>
                    <a:pt x="373658" y="444369"/>
                    <a:pt x="370939" y="441650"/>
                    <a:pt x="365500" y="438930"/>
                  </a:cubicBezTo>
                  <a:cubicBezTo>
                    <a:pt x="360060" y="436210"/>
                    <a:pt x="357341" y="428051"/>
                    <a:pt x="357341" y="422612"/>
                  </a:cubicBezTo>
                  <a:cubicBezTo>
                    <a:pt x="354621" y="414453"/>
                    <a:pt x="354621" y="409014"/>
                    <a:pt x="354621" y="400855"/>
                  </a:cubicBezTo>
                  <a:cubicBezTo>
                    <a:pt x="354621" y="395415"/>
                    <a:pt x="354621" y="389976"/>
                    <a:pt x="354621" y="381817"/>
                  </a:cubicBezTo>
                  <a:cubicBezTo>
                    <a:pt x="335583" y="381817"/>
                    <a:pt x="308387" y="384537"/>
                    <a:pt x="270312" y="381817"/>
                  </a:cubicBezTo>
                  <a:cubicBezTo>
                    <a:pt x="262153" y="381817"/>
                    <a:pt x="256713" y="387256"/>
                    <a:pt x="256713" y="395415"/>
                  </a:cubicBezTo>
                  <a:cubicBezTo>
                    <a:pt x="256713" y="403574"/>
                    <a:pt x="256713" y="414453"/>
                    <a:pt x="253994" y="422612"/>
                  </a:cubicBezTo>
                  <a:cubicBezTo>
                    <a:pt x="253994" y="425332"/>
                    <a:pt x="253994" y="430771"/>
                    <a:pt x="253994" y="433490"/>
                  </a:cubicBezTo>
                  <a:cubicBezTo>
                    <a:pt x="253994" y="438930"/>
                    <a:pt x="253994" y="444369"/>
                    <a:pt x="253994" y="449809"/>
                  </a:cubicBezTo>
                  <a:cubicBezTo>
                    <a:pt x="253994" y="457967"/>
                    <a:pt x="256713" y="466126"/>
                    <a:pt x="256713" y="474285"/>
                  </a:cubicBezTo>
                  <a:cubicBezTo>
                    <a:pt x="256713" y="482444"/>
                    <a:pt x="256713" y="490603"/>
                    <a:pt x="256713" y="496043"/>
                  </a:cubicBezTo>
                  <a:cubicBezTo>
                    <a:pt x="256713" y="509641"/>
                    <a:pt x="259433" y="520520"/>
                    <a:pt x="259433" y="534118"/>
                  </a:cubicBezTo>
                  <a:cubicBezTo>
                    <a:pt x="259433" y="553155"/>
                    <a:pt x="259433" y="572193"/>
                    <a:pt x="259433" y="591231"/>
                  </a:cubicBezTo>
                  <a:cubicBezTo>
                    <a:pt x="259433" y="602109"/>
                    <a:pt x="262153" y="610268"/>
                    <a:pt x="262153" y="618427"/>
                  </a:cubicBezTo>
                  <a:cubicBezTo>
                    <a:pt x="264872" y="626586"/>
                    <a:pt x="262153" y="642904"/>
                    <a:pt x="267592" y="648343"/>
                  </a:cubicBezTo>
                  <a:cubicBezTo>
                    <a:pt x="270312" y="651063"/>
                    <a:pt x="275751" y="651063"/>
                    <a:pt x="292069" y="651063"/>
                  </a:cubicBezTo>
                  <a:cubicBezTo>
                    <a:pt x="305667" y="651063"/>
                    <a:pt x="319265" y="651063"/>
                    <a:pt x="327424" y="651063"/>
                  </a:cubicBezTo>
                  <a:cubicBezTo>
                    <a:pt x="338303" y="651063"/>
                    <a:pt x="351901" y="653783"/>
                    <a:pt x="362780" y="653783"/>
                  </a:cubicBezTo>
                  <a:cubicBezTo>
                    <a:pt x="376378" y="653783"/>
                    <a:pt x="384537" y="651063"/>
                    <a:pt x="395416" y="648343"/>
                  </a:cubicBezTo>
                  <a:cubicBezTo>
                    <a:pt x="395416" y="637465"/>
                    <a:pt x="395416" y="629306"/>
                    <a:pt x="395416" y="618427"/>
                  </a:cubicBezTo>
                  <a:cubicBezTo>
                    <a:pt x="395416" y="610268"/>
                    <a:pt x="395416" y="602109"/>
                    <a:pt x="395416" y="596670"/>
                  </a:cubicBezTo>
                  <a:cubicBezTo>
                    <a:pt x="395416" y="591231"/>
                    <a:pt x="395416" y="585791"/>
                    <a:pt x="398136" y="574913"/>
                  </a:cubicBezTo>
                  <a:cubicBezTo>
                    <a:pt x="400855" y="569473"/>
                    <a:pt x="400855" y="564034"/>
                    <a:pt x="406295" y="558595"/>
                  </a:cubicBezTo>
                  <a:cubicBezTo>
                    <a:pt x="411734" y="553155"/>
                    <a:pt x="414453" y="553155"/>
                    <a:pt x="422612" y="553155"/>
                  </a:cubicBezTo>
                  <a:cubicBezTo>
                    <a:pt x="436211" y="553155"/>
                    <a:pt x="438930" y="577632"/>
                    <a:pt x="438930" y="588511"/>
                  </a:cubicBezTo>
                  <a:cubicBezTo>
                    <a:pt x="438930" y="612988"/>
                    <a:pt x="438930" y="623866"/>
                    <a:pt x="436211" y="645624"/>
                  </a:cubicBezTo>
                  <a:cubicBezTo>
                    <a:pt x="433491" y="648343"/>
                    <a:pt x="433491" y="648343"/>
                    <a:pt x="433491" y="651063"/>
                  </a:cubicBezTo>
                  <a:lnTo>
                    <a:pt x="433491" y="651063"/>
                  </a:lnTo>
                  <a:close/>
                </a:path>
              </a:pathLst>
            </a:custGeom>
            <a:grpFill/>
            <a:ln w="27168" cap="flat">
              <a:noFill/>
              <a:prstDash val="solid"/>
              <a:miter/>
            </a:ln>
          </p:spPr>
          <p:txBody>
            <a:bodyPr rtlCol="0" anchor="ctr"/>
            <a:lstStyle/>
            <a:p>
              <a:endParaRPr/>
            </a:p>
          </p:txBody>
        </p:sp>
        <p:sp>
          <p:nvSpPr>
            <p:cNvPr id="44" name="Freeform: Shape 43">
              <a:extLst>
                <a:ext uri="{FF2B5EF4-FFF2-40B4-BE49-F238E27FC236}">
                  <a16:creationId xmlns:a16="http://schemas.microsoft.com/office/drawing/2014/main" id="{987E6C4C-5076-4CC1-8A31-4708BB874E99}"/>
                </a:ext>
              </a:extLst>
            </p:cNvPr>
            <p:cNvSpPr/>
            <p:nvPr/>
          </p:nvSpPr>
          <p:spPr bwMode="black">
            <a:xfrm>
              <a:off x="7912732" y="4250336"/>
              <a:ext cx="465062" cy="658157"/>
            </a:xfrm>
            <a:custGeom>
              <a:avLst/>
              <a:gdLst>
                <a:gd name="connsiteX0" fmla="*/ 193096 w 465062"/>
                <a:gd name="connsiteY0" fmla="*/ 59832 h 658157"/>
                <a:gd name="connsiteX1" fmla="*/ 193096 w 465062"/>
                <a:gd name="connsiteY1" fmla="*/ 114226 h 658157"/>
                <a:gd name="connsiteX2" fmla="*/ 198536 w 465062"/>
                <a:gd name="connsiteY2" fmla="*/ 209414 h 658157"/>
                <a:gd name="connsiteX3" fmla="*/ 201255 w 465062"/>
                <a:gd name="connsiteY3" fmla="*/ 282845 h 658157"/>
                <a:gd name="connsiteX4" fmla="*/ 203975 w 465062"/>
                <a:gd name="connsiteY4" fmla="*/ 315481 h 658157"/>
                <a:gd name="connsiteX5" fmla="*/ 203975 w 465062"/>
                <a:gd name="connsiteY5" fmla="*/ 320920 h 658157"/>
                <a:gd name="connsiteX6" fmla="*/ 212134 w 465062"/>
                <a:gd name="connsiteY6" fmla="*/ 329079 h 658157"/>
                <a:gd name="connsiteX7" fmla="*/ 223013 w 465062"/>
                <a:gd name="connsiteY7" fmla="*/ 329079 h 658157"/>
                <a:gd name="connsiteX8" fmla="*/ 239331 w 465062"/>
                <a:gd name="connsiteY8" fmla="*/ 329079 h 658157"/>
                <a:gd name="connsiteX9" fmla="*/ 280126 w 465062"/>
                <a:gd name="connsiteY9" fmla="*/ 312761 h 658157"/>
                <a:gd name="connsiteX10" fmla="*/ 296443 w 465062"/>
                <a:gd name="connsiteY10" fmla="*/ 288284 h 658157"/>
                <a:gd name="connsiteX11" fmla="*/ 304602 w 465062"/>
                <a:gd name="connsiteY11" fmla="*/ 258368 h 658157"/>
                <a:gd name="connsiteX12" fmla="*/ 312761 w 465062"/>
                <a:gd name="connsiteY12" fmla="*/ 225732 h 658157"/>
                <a:gd name="connsiteX13" fmla="*/ 315481 w 465062"/>
                <a:gd name="connsiteY13" fmla="*/ 195816 h 658157"/>
                <a:gd name="connsiteX14" fmla="*/ 318201 w 465062"/>
                <a:gd name="connsiteY14" fmla="*/ 168619 h 658157"/>
                <a:gd name="connsiteX15" fmla="*/ 312761 w 465062"/>
                <a:gd name="connsiteY15" fmla="*/ 135983 h 658157"/>
                <a:gd name="connsiteX16" fmla="*/ 312761 w 465062"/>
                <a:gd name="connsiteY16" fmla="*/ 122385 h 658157"/>
                <a:gd name="connsiteX17" fmla="*/ 293724 w 465062"/>
                <a:gd name="connsiteY17" fmla="*/ 84309 h 658157"/>
                <a:gd name="connsiteX18" fmla="*/ 280126 w 465062"/>
                <a:gd name="connsiteY18" fmla="*/ 73430 h 658157"/>
                <a:gd name="connsiteX19" fmla="*/ 258368 w 465062"/>
                <a:gd name="connsiteY19" fmla="*/ 62552 h 658157"/>
                <a:gd name="connsiteX20" fmla="*/ 217573 w 465062"/>
                <a:gd name="connsiteY20" fmla="*/ 59832 h 658157"/>
                <a:gd name="connsiteX21" fmla="*/ 111506 w 465062"/>
                <a:gd name="connsiteY21" fmla="*/ 0 h 658157"/>
                <a:gd name="connsiteX22" fmla="*/ 127824 w 465062"/>
                <a:gd name="connsiteY22" fmla="*/ 0 h 658157"/>
                <a:gd name="connsiteX23" fmla="*/ 157741 w 465062"/>
                <a:gd name="connsiteY23" fmla="*/ 5440 h 658157"/>
                <a:gd name="connsiteX24" fmla="*/ 179497 w 465062"/>
                <a:gd name="connsiteY24" fmla="*/ 16318 h 658157"/>
                <a:gd name="connsiteX25" fmla="*/ 209414 w 465062"/>
                <a:gd name="connsiteY25" fmla="*/ 16318 h 658157"/>
                <a:gd name="connsiteX26" fmla="*/ 247489 w 465062"/>
                <a:gd name="connsiteY26" fmla="*/ 16318 h 658157"/>
                <a:gd name="connsiteX27" fmla="*/ 266527 w 465062"/>
                <a:gd name="connsiteY27" fmla="*/ 16318 h 658157"/>
                <a:gd name="connsiteX28" fmla="*/ 312761 w 465062"/>
                <a:gd name="connsiteY28" fmla="*/ 27197 h 658157"/>
                <a:gd name="connsiteX29" fmla="*/ 337238 w 465062"/>
                <a:gd name="connsiteY29" fmla="*/ 38075 h 658157"/>
                <a:gd name="connsiteX30" fmla="*/ 364434 w 465062"/>
                <a:gd name="connsiteY30" fmla="*/ 54393 h 658157"/>
                <a:gd name="connsiteX31" fmla="*/ 386192 w 465062"/>
                <a:gd name="connsiteY31" fmla="*/ 73431 h 658157"/>
                <a:gd name="connsiteX32" fmla="*/ 407949 w 465062"/>
                <a:gd name="connsiteY32" fmla="*/ 103347 h 658157"/>
                <a:gd name="connsiteX33" fmla="*/ 416108 w 465062"/>
                <a:gd name="connsiteY33" fmla="*/ 141422 h 658157"/>
                <a:gd name="connsiteX34" fmla="*/ 418828 w 465062"/>
                <a:gd name="connsiteY34" fmla="*/ 163179 h 658157"/>
                <a:gd name="connsiteX35" fmla="*/ 418828 w 465062"/>
                <a:gd name="connsiteY35" fmla="*/ 171339 h 658157"/>
                <a:gd name="connsiteX36" fmla="*/ 421547 w 465062"/>
                <a:gd name="connsiteY36" fmla="*/ 187656 h 658157"/>
                <a:gd name="connsiteX37" fmla="*/ 418828 w 465062"/>
                <a:gd name="connsiteY37" fmla="*/ 206694 h 658157"/>
                <a:gd name="connsiteX38" fmla="*/ 416108 w 465062"/>
                <a:gd name="connsiteY38" fmla="*/ 233891 h 658157"/>
                <a:gd name="connsiteX39" fmla="*/ 405229 w 465062"/>
                <a:gd name="connsiteY39" fmla="*/ 263807 h 658157"/>
                <a:gd name="connsiteX40" fmla="*/ 394351 w 465062"/>
                <a:gd name="connsiteY40" fmla="*/ 274686 h 658157"/>
                <a:gd name="connsiteX41" fmla="*/ 388912 w 465062"/>
                <a:gd name="connsiteY41" fmla="*/ 285564 h 658157"/>
                <a:gd name="connsiteX42" fmla="*/ 369874 w 465062"/>
                <a:gd name="connsiteY42" fmla="*/ 304602 h 658157"/>
                <a:gd name="connsiteX43" fmla="*/ 358995 w 465062"/>
                <a:gd name="connsiteY43" fmla="*/ 310041 h 658157"/>
                <a:gd name="connsiteX44" fmla="*/ 348117 w 465062"/>
                <a:gd name="connsiteY44" fmla="*/ 320920 h 658157"/>
                <a:gd name="connsiteX45" fmla="*/ 326359 w 465062"/>
                <a:gd name="connsiteY45" fmla="*/ 339957 h 658157"/>
                <a:gd name="connsiteX46" fmla="*/ 312761 w 465062"/>
                <a:gd name="connsiteY46" fmla="*/ 353555 h 658157"/>
                <a:gd name="connsiteX47" fmla="*/ 337238 w 465062"/>
                <a:gd name="connsiteY47" fmla="*/ 380752 h 658157"/>
                <a:gd name="connsiteX48" fmla="*/ 358995 w 465062"/>
                <a:gd name="connsiteY48" fmla="*/ 421547 h 658157"/>
                <a:gd name="connsiteX49" fmla="*/ 372593 w 465062"/>
                <a:gd name="connsiteY49" fmla="*/ 459622 h 658157"/>
                <a:gd name="connsiteX50" fmla="*/ 386192 w 465062"/>
                <a:gd name="connsiteY50" fmla="*/ 514015 h 658157"/>
                <a:gd name="connsiteX51" fmla="*/ 407949 w 465062"/>
                <a:gd name="connsiteY51" fmla="*/ 568408 h 658157"/>
                <a:gd name="connsiteX52" fmla="*/ 421547 w 465062"/>
                <a:gd name="connsiteY52" fmla="*/ 598324 h 658157"/>
                <a:gd name="connsiteX53" fmla="*/ 451463 w 465062"/>
                <a:gd name="connsiteY53" fmla="*/ 628241 h 658157"/>
                <a:gd name="connsiteX54" fmla="*/ 465062 w 465062"/>
                <a:gd name="connsiteY54" fmla="*/ 644559 h 658157"/>
                <a:gd name="connsiteX55" fmla="*/ 462342 w 465062"/>
                <a:gd name="connsiteY55" fmla="*/ 649998 h 658157"/>
                <a:gd name="connsiteX56" fmla="*/ 437865 w 465062"/>
                <a:gd name="connsiteY56" fmla="*/ 658157 h 658157"/>
                <a:gd name="connsiteX57" fmla="*/ 361715 w 465062"/>
                <a:gd name="connsiteY57" fmla="*/ 622801 h 658157"/>
                <a:gd name="connsiteX58" fmla="*/ 320920 w 465062"/>
                <a:gd name="connsiteY58" fmla="*/ 565689 h 658157"/>
                <a:gd name="connsiteX59" fmla="*/ 304602 w 465062"/>
                <a:gd name="connsiteY59" fmla="*/ 530333 h 658157"/>
                <a:gd name="connsiteX60" fmla="*/ 293723 w 465062"/>
                <a:gd name="connsiteY60" fmla="*/ 497697 h 658157"/>
                <a:gd name="connsiteX61" fmla="*/ 282845 w 465062"/>
                <a:gd name="connsiteY61" fmla="*/ 462342 h 658157"/>
                <a:gd name="connsiteX62" fmla="*/ 269246 w 465062"/>
                <a:gd name="connsiteY62" fmla="*/ 424267 h 658157"/>
                <a:gd name="connsiteX63" fmla="*/ 255648 w 465062"/>
                <a:gd name="connsiteY63" fmla="*/ 391631 h 658157"/>
                <a:gd name="connsiteX64" fmla="*/ 236610 w 465062"/>
                <a:gd name="connsiteY64" fmla="*/ 367154 h 658157"/>
                <a:gd name="connsiteX65" fmla="*/ 217573 w 465062"/>
                <a:gd name="connsiteY65" fmla="*/ 361714 h 658157"/>
                <a:gd name="connsiteX66" fmla="*/ 201255 w 465062"/>
                <a:gd name="connsiteY66" fmla="*/ 361714 h 658157"/>
                <a:gd name="connsiteX67" fmla="*/ 198535 w 465062"/>
                <a:gd name="connsiteY67" fmla="*/ 367154 h 658157"/>
                <a:gd name="connsiteX68" fmla="*/ 201255 w 465062"/>
                <a:gd name="connsiteY68" fmla="*/ 388911 h 658157"/>
                <a:gd name="connsiteX69" fmla="*/ 198535 w 465062"/>
                <a:gd name="connsiteY69" fmla="*/ 426986 h 658157"/>
                <a:gd name="connsiteX70" fmla="*/ 203975 w 465062"/>
                <a:gd name="connsiteY70" fmla="*/ 478660 h 658157"/>
                <a:gd name="connsiteX71" fmla="*/ 198535 w 465062"/>
                <a:gd name="connsiteY71" fmla="*/ 552090 h 658157"/>
                <a:gd name="connsiteX72" fmla="*/ 195816 w 465062"/>
                <a:gd name="connsiteY72" fmla="*/ 576567 h 658157"/>
                <a:gd name="connsiteX73" fmla="*/ 198535 w 465062"/>
                <a:gd name="connsiteY73" fmla="*/ 592885 h 658157"/>
                <a:gd name="connsiteX74" fmla="*/ 233891 w 465062"/>
                <a:gd name="connsiteY74" fmla="*/ 592885 h 658157"/>
                <a:gd name="connsiteX75" fmla="*/ 271966 w 465062"/>
                <a:gd name="connsiteY75" fmla="*/ 611923 h 658157"/>
                <a:gd name="connsiteX76" fmla="*/ 266527 w 465062"/>
                <a:gd name="connsiteY76" fmla="*/ 628241 h 658157"/>
                <a:gd name="connsiteX77" fmla="*/ 250209 w 465062"/>
                <a:gd name="connsiteY77" fmla="*/ 636400 h 658157"/>
                <a:gd name="connsiteX78" fmla="*/ 228451 w 465062"/>
                <a:gd name="connsiteY78" fmla="*/ 639119 h 658157"/>
                <a:gd name="connsiteX79" fmla="*/ 187657 w 465062"/>
                <a:gd name="connsiteY79" fmla="*/ 639119 h 658157"/>
                <a:gd name="connsiteX80" fmla="*/ 152301 w 465062"/>
                <a:gd name="connsiteY80" fmla="*/ 652717 h 658157"/>
                <a:gd name="connsiteX81" fmla="*/ 133263 w 465062"/>
                <a:gd name="connsiteY81" fmla="*/ 655437 h 658157"/>
                <a:gd name="connsiteX82" fmla="*/ 122385 w 465062"/>
                <a:gd name="connsiteY82" fmla="*/ 652717 h 658157"/>
                <a:gd name="connsiteX83" fmla="*/ 97908 w 465062"/>
                <a:gd name="connsiteY83" fmla="*/ 639119 h 658157"/>
                <a:gd name="connsiteX84" fmla="*/ 70711 w 465062"/>
                <a:gd name="connsiteY84" fmla="*/ 639119 h 658157"/>
                <a:gd name="connsiteX85" fmla="*/ 46234 w 465062"/>
                <a:gd name="connsiteY85" fmla="*/ 639119 h 658157"/>
                <a:gd name="connsiteX86" fmla="*/ 19038 w 465062"/>
                <a:gd name="connsiteY86" fmla="*/ 630960 h 658157"/>
                <a:gd name="connsiteX87" fmla="*/ 2720 w 465062"/>
                <a:gd name="connsiteY87" fmla="*/ 614642 h 658157"/>
                <a:gd name="connsiteX88" fmla="*/ 8159 w 465062"/>
                <a:gd name="connsiteY88" fmla="*/ 606483 h 658157"/>
                <a:gd name="connsiteX89" fmla="*/ 29916 w 465062"/>
                <a:gd name="connsiteY89" fmla="*/ 598324 h 658157"/>
                <a:gd name="connsiteX90" fmla="*/ 76151 w 465062"/>
                <a:gd name="connsiteY90" fmla="*/ 592885 h 658157"/>
                <a:gd name="connsiteX91" fmla="*/ 73431 w 465062"/>
                <a:gd name="connsiteY91" fmla="*/ 573848 h 658157"/>
                <a:gd name="connsiteX92" fmla="*/ 70711 w 465062"/>
                <a:gd name="connsiteY92" fmla="*/ 500417 h 658157"/>
                <a:gd name="connsiteX93" fmla="*/ 73431 w 465062"/>
                <a:gd name="connsiteY93" fmla="*/ 437865 h 658157"/>
                <a:gd name="connsiteX94" fmla="*/ 70711 w 465062"/>
                <a:gd name="connsiteY94" fmla="*/ 369873 h 658157"/>
                <a:gd name="connsiteX95" fmla="*/ 70711 w 465062"/>
                <a:gd name="connsiteY95" fmla="*/ 293723 h 658157"/>
                <a:gd name="connsiteX96" fmla="*/ 73431 w 465062"/>
                <a:gd name="connsiteY96" fmla="*/ 212133 h 658157"/>
                <a:gd name="connsiteX97" fmla="*/ 76151 w 465062"/>
                <a:gd name="connsiteY97" fmla="*/ 155021 h 658157"/>
                <a:gd name="connsiteX98" fmla="*/ 76151 w 465062"/>
                <a:gd name="connsiteY98" fmla="*/ 119665 h 658157"/>
                <a:gd name="connsiteX99" fmla="*/ 78870 w 465062"/>
                <a:gd name="connsiteY99" fmla="*/ 84310 h 658157"/>
                <a:gd name="connsiteX100" fmla="*/ 76151 w 465062"/>
                <a:gd name="connsiteY100" fmla="*/ 62552 h 658157"/>
                <a:gd name="connsiteX101" fmla="*/ 67992 w 465062"/>
                <a:gd name="connsiteY101" fmla="*/ 62552 h 658157"/>
                <a:gd name="connsiteX102" fmla="*/ 43515 w 465062"/>
                <a:gd name="connsiteY102" fmla="*/ 62552 h 658157"/>
                <a:gd name="connsiteX103" fmla="*/ 16318 w 465062"/>
                <a:gd name="connsiteY103" fmla="*/ 57113 h 658157"/>
                <a:gd name="connsiteX104" fmla="*/ 0 w 465062"/>
                <a:gd name="connsiteY104" fmla="*/ 40795 h 658157"/>
                <a:gd name="connsiteX105" fmla="*/ 5439 w 465062"/>
                <a:gd name="connsiteY105" fmla="*/ 32636 h 658157"/>
                <a:gd name="connsiteX106" fmla="*/ 27197 w 465062"/>
                <a:gd name="connsiteY106" fmla="*/ 24477 h 658157"/>
                <a:gd name="connsiteX107" fmla="*/ 76151 w 465062"/>
                <a:gd name="connsiteY107" fmla="*/ 19038 h 658157"/>
                <a:gd name="connsiteX108" fmla="*/ 78870 w 465062"/>
                <a:gd name="connsiteY108" fmla="*/ 13598 h 658157"/>
                <a:gd name="connsiteX109" fmla="*/ 95188 w 465062"/>
                <a:gd name="connsiteY109" fmla="*/ 5440 h 658157"/>
                <a:gd name="connsiteX110" fmla="*/ 111506 w 465062"/>
                <a:gd name="connsiteY110" fmla="*/ 0 h 65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65062" h="658157">
                  <a:moveTo>
                    <a:pt x="193096" y="59832"/>
                  </a:moveTo>
                  <a:cubicBezTo>
                    <a:pt x="193096" y="73430"/>
                    <a:pt x="193096" y="89748"/>
                    <a:pt x="193096" y="114226"/>
                  </a:cubicBezTo>
                  <a:cubicBezTo>
                    <a:pt x="193096" y="144142"/>
                    <a:pt x="195816" y="176778"/>
                    <a:pt x="198536" y="209414"/>
                  </a:cubicBezTo>
                  <a:cubicBezTo>
                    <a:pt x="198536" y="247489"/>
                    <a:pt x="201255" y="277406"/>
                    <a:pt x="201255" y="282845"/>
                  </a:cubicBezTo>
                  <a:cubicBezTo>
                    <a:pt x="201255" y="293723"/>
                    <a:pt x="203975" y="304602"/>
                    <a:pt x="203975" y="315481"/>
                  </a:cubicBezTo>
                  <a:cubicBezTo>
                    <a:pt x="203975" y="318200"/>
                    <a:pt x="203975" y="318200"/>
                    <a:pt x="203975" y="320920"/>
                  </a:cubicBezTo>
                  <a:cubicBezTo>
                    <a:pt x="203975" y="326359"/>
                    <a:pt x="206695" y="329079"/>
                    <a:pt x="212134" y="329079"/>
                  </a:cubicBezTo>
                  <a:cubicBezTo>
                    <a:pt x="214854" y="329079"/>
                    <a:pt x="220293" y="329079"/>
                    <a:pt x="223013" y="329079"/>
                  </a:cubicBezTo>
                  <a:cubicBezTo>
                    <a:pt x="228452" y="329079"/>
                    <a:pt x="233891" y="329079"/>
                    <a:pt x="239331" y="329079"/>
                  </a:cubicBezTo>
                  <a:cubicBezTo>
                    <a:pt x="252929" y="329079"/>
                    <a:pt x="271967" y="323640"/>
                    <a:pt x="280126" y="312761"/>
                  </a:cubicBezTo>
                  <a:cubicBezTo>
                    <a:pt x="288284" y="304602"/>
                    <a:pt x="291004" y="299163"/>
                    <a:pt x="296443" y="288284"/>
                  </a:cubicBezTo>
                  <a:cubicBezTo>
                    <a:pt x="299163" y="277406"/>
                    <a:pt x="301883" y="269247"/>
                    <a:pt x="304602" y="258368"/>
                  </a:cubicBezTo>
                  <a:cubicBezTo>
                    <a:pt x="307322" y="244770"/>
                    <a:pt x="310042" y="239330"/>
                    <a:pt x="312761" y="225732"/>
                  </a:cubicBezTo>
                  <a:cubicBezTo>
                    <a:pt x="315481" y="212134"/>
                    <a:pt x="315481" y="209414"/>
                    <a:pt x="315481" y="195816"/>
                  </a:cubicBezTo>
                  <a:cubicBezTo>
                    <a:pt x="315481" y="179498"/>
                    <a:pt x="315481" y="184937"/>
                    <a:pt x="318201" y="168619"/>
                  </a:cubicBezTo>
                  <a:cubicBezTo>
                    <a:pt x="312761" y="152302"/>
                    <a:pt x="312761" y="149582"/>
                    <a:pt x="312761" y="135983"/>
                  </a:cubicBezTo>
                  <a:cubicBezTo>
                    <a:pt x="312761" y="133264"/>
                    <a:pt x="312761" y="127825"/>
                    <a:pt x="312761" y="122385"/>
                  </a:cubicBezTo>
                  <a:cubicBezTo>
                    <a:pt x="312761" y="111507"/>
                    <a:pt x="301883" y="95188"/>
                    <a:pt x="293724" y="84309"/>
                  </a:cubicBezTo>
                  <a:cubicBezTo>
                    <a:pt x="288284" y="78870"/>
                    <a:pt x="285565" y="76150"/>
                    <a:pt x="280126" y="73430"/>
                  </a:cubicBezTo>
                  <a:cubicBezTo>
                    <a:pt x="271967" y="67991"/>
                    <a:pt x="266527" y="65271"/>
                    <a:pt x="258368" y="62552"/>
                  </a:cubicBezTo>
                  <a:cubicBezTo>
                    <a:pt x="244770" y="59832"/>
                    <a:pt x="228452" y="59832"/>
                    <a:pt x="217573" y="59832"/>
                  </a:cubicBezTo>
                  <a:close/>
                  <a:moveTo>
                    <a:pt x="111506" y="0"/>
                  </a:moveTo>
                  <a:cubicBezTo>
                    <a:pt x="114226" y="0"/>
                    <a:pt x="122385" y="0"/>
                    <a:pt x="127824" y="0"/>
                  </a:cubicBezTo>
                  <a:cubicBezTo>
                    <a:pt x="135983" y="0"/>
                    <a:pt x="146862" y="2720"/>
                    <a:pt x="157741" y="5440"/>
                  </a:cubicBezTo>
                  <a:cubicBezTo>
                    <a:pt x="168619" y="8159"/>
                    <a:pt x="176778" y="10879"/>
                    <a:pt x="179497" y="16318"/>
                  </a:cubicBezTo>
                  <a:cubicBezTo>
                    <a:pt x="193096" y="16318"/>
                    <a:pt x="201255" y="16318"/>
                    <a:pt x="209414" y="16318"/>
                  </a:cubicBezTo>
                  <a:cubicBezTo>
                    <a:pt x="220292" y="16318"/>
                    <a:pt x="231171" y="16318"/>
                    <a:pt x="247489" y="16318"/>
                  </a:cubicBezTo>
                  <a:cubicBezTo>
                    <a:pt x="250209" y="16318"/>
                    <a:pt x="258368" y="16318"/>
                    <a:pt x="266527" y="16318"/>
                  </a:cubicBezTo>
                  <a:cubicBezTo>
                    <a:pt x="277405" y="16318"/>
                    <a:pt x="291004" y="21758"/>
                    <a:pt x="312761" y="27197"/>
                  </a:cubicBezTo>
                  <a:cubicBezTo>
                    <a:pt x="320920" y="29917"/>
                    <a:pt x="329079" y="35356"/>
                    <a:pt x="337238" y="38075"/>
                  </a:cubicBezTo>
                  <a:cubicBezTo>
                    <a:pt x="342677" y="40795"/>
                    <a:pt x="353556" y="48954"/>
                    <a:pt x="364434" y="54393"/>
                  </a:cubicBezTo>
                  <a:cubicBezTo>
                    <a:pt x="375313" y="62552"/>
                    <a:pt x="386192" y="67992"/>
                    <a:pt x="386192" y="73431"/>
                  </a:cubicBezTo>
                  <a:cubicBezTo>
                    <a:pt x="391631" y="84310"/>
                    <a:pt x="402510" y="92469"/>
                    <a:pt x="407949" y="103347"/>
                  </a:cubicBezTo>
                  <a:cubicBezTo>
                    <a:pt x="413388" y="116945"/>
                    <a:pt x="416108" y="130544"/>
                    <a:pt x="416108" y="141422"/>
                  </a:cubicBezTo>
                  <a:cubicBezTo>
                    <a:pt x="416108" y="152301"/>
                    <a:pt x="418828" y="157740"/>
                    <a:pt x="418828" y="163179"/>
                  </a:cubicBezTo>
                  <a:cubicBezTo>
                    <a:pt x="418828" y="165899"/>
                    <a:pt x="418828" y="168619"/>
                    <a:pt x="418828" y="171339"/>
                  </a:cubicBezTo>
                  <a:cubicBezTo>
                    <a:pt x="418828" y="174058"/>
                    <a:pt x="421547" y="182217"/>
                    <a:pt x="421547" y="187656"/>
                  </a:cubicBezTo>
                  <a:cubicBezTo>
                    <a:pt x="421547" y="193096"/>
                    <a:pt x="418828" y="201255"/>
                    <a:pt x="418828" y="206694"/>
                  </a:cubicBezTo>
                  <a:cubicBezTo>
                    <a:pt x="418828" y="217573"/>
                    <a:pt x="418828" y="223012"/>
                    <a:pt x="416108" y="233891"/>
                  </a:cubicBezTo>
                  <a:cubicBezTo>
                    <a:pt x="413388" y="244769"/>
                    <a:pt x="410668" y="255648"/>
                    <a:pt x="405229" y="263807"/>
                  </a:cubicBezTo>
                  <a:cubicBezTo>
                    <a:pt x="402510" y="269246"/>
                    <a:pt x="397070" y="269246"/>
                    <a:pt x="394351" y="274686"/>
                  </a:cubicBezTo>
                  <a:cubicBezTo>
                    <a:pt x="391631" y="277405"/>
                    <a:pt x="391631" y="282844"/>
                    <a:pt x="388912" y="285564"/>
                  </a:cubicBezTo>
                  <a:cubicBezTo>
                    <a:pt x="383472" y="291003"/>
                    <a:pt x="375313" y="301882"/>
                    <a:pt x="369874" y="304602"/>
                  </a:cubicBezTo>
                  <a:cubicBezTo>
                    <a:pt x="367154" y="307321"/>
                    <a:pt x="361715" y="307321"/>
                    <a:pt x="358995" y="310041"/>
                  </a:cubicBezTo>
                  <a:cubicBezTo>
                    <a:pt x="356275" y="312761"/>
                    <a:pt x="350836" y="318200"/>
                    <a:pt x="348117" y="320920"/>
                  </a:cubicBezTo>
                  <a:cubicBezTo>
                    <a:pt x="339958" y="326359"/>
                    <a:pt x="334518" y="334518"/>
                    <a:pt x="326359" y="339957"/>
                  </a:cubicBezTo>
                  <a:cubicBezTo>
                    <a:pt x="320920" y="342677"/>
                    <a:pt x="312761" y="342677"/>
                    <a:pt x="312761" y="353555"/>
                  </a:cubicBezTo>
                  <a:cubicBezTo>
                    <a:pt x="312761" y="361714"/>
                    <a:pt x="334518" y="372593"/>
                    <a:pt x="337238" y="380752"/>
                  </a:cubicBezTo>
                  <a:cubicBezTo>
                    <a:pt x="345397" y="394350"/>
                    <a:pt x="353556" y="407948"/>
                    <a:pt x="358995" y="421547"/>
                  </a:cubicBezTo>
                  <a:cubicBezTo>
                    <a:pt x="364434" y="435145"/>
                    <a:pt x="367154" y="446024"/>
                    <a:pt x="372593" y="459622"/>
                  </a:cubicBezTo>
                  <a:cubicBezTo>
                    <a:pt x="378033" y="478660"/>
                    <a:pt x="383472" y="494978"/>
                    <a:pt x="386192" y="514015"/>
                  </a:cubicBezTo>
                  <a:cubicBezTo>
                    <a:pt x="391631" y="533053"/>
                    <a:pt x="402510" y="549371"/>
                    <a:pt x="407949" y="568408"/>
                  </a:cubicBezTo>
                  <a:cubicBezTo>
                    <a:pt x="410668" y="579287"/>
                    <a:pt x="416108" y="590165"/>
                    <a:pt x="421547" y="598324"/>
                  </a:cubicBezTo>
                  <a:cubicBezTo>
                    <a:pt x="435146" y="614642"/>
                    <a:pt x="443305" y="622801"/>
                    <a:pt x="451463" y="628241"/>
                  </a:cubicBezTo>
                  <a:cubicBezTo>
                    <a:pt x="456903" y="630960"/>
                    <a:pt x="465062" y="636400"/>
                    <a:pt x="465062" y="644559"/>
                  </a:cubicBezTo>
                  <a:cubicBezTo>
                    <a:pt x="465062" y="647278"/>
                    <a:pt x="465062" y="647278"/>
                    <a:pt x="462342" y="649998"/>
                  </a:cubicBezTo>
                  <a:cubicBezTo>
                    <a:pt x="456903" y="655437"/>
                    <a:pt x="446024" y="658157"/>
                    <a:pt x="437865" y="658157"/>
                  </a:cubicBezTo>
                  <a:cubicBezTo>
                    <a:pt x="413388" y="658157"/>
                    <a:pt x="378033" y="641839"/>
                    <a:pt x="361715" y="622801"/>
                  </a:cubicBezTo>
                  <a:cubicBezTo>
                    <a:pt x="345397" y="606483"/>
                    <a:pt x="334518" y="584726"/>
                    <a:pt x="320920" y="565689"/>
                  </a:cubicBezTo>
                  <a:cubicBezTo>
                    <a:pt x="315480" y="554810"/>
                    <a:pt x="310041" y="543931"/>
                    <a:pt x="304602" y="530333"/>
                  </a:cubicBezTo>
                  <a:cubicBezTo>
                    <a:pt x="299163" y="519454"/>
                    <a:pt x="296443" y="508576"/>
                    <a:pt x="293723" y="497697"/>
                  </a:cubicBezTo>
                  <a:cubicBezTo>
                    <a:pt x="291004" y="486819"/>
                    <a:pt x="288284" y="473220"/>
                    <a:pt x="282845" y="462342"/>
                  </a:cubicBezTo>
                  <a:cubicBezTo>
                    <a:pt x="280125" y="448743"/>
                    <a:pt x="274686" y="437865"/>
                    <a:pt x="269246" y="424267"/>
                  </a:cubicBezTo>
                  <a:cubicBezTo>
                    <a:pt x="266527" y="416108"/>
                    <a:pt x="261087" y="402509"/>
                    <a:pt x="255648" y="391631"/>
                  </a:cubicBezTo>
                  <a:cubicBezTo>
                    <a:pt x="250209" y="380752"/>
                    <a:pt x="244770" y="375313"/>
                    <a:pt x="236610" y="367154"/>
                  </a:cubicBezTo>
                  <a:cubicBezTo>
                    <a:pt x="231171" y="361714"/>
                    <a:pt x="223012" y="361714"/>
                    <a:pt x="217573" y="361714"/>
                  </a:cubicBezTo>
                  <a:cubicBezTo>
                    <a:pt x="212134" y="361714"/>
                    <a:pt x="206694" y="361714"/>
                    <a:pt x="201255" y="361714"/>
                  </a:cubicBezTo>
                  <a:cubicBezTo>
                    <a:pt x="198535" y="361714"/>
                    <a:pt x="198535" y="364434"/>
                    <a:pt x="198535" y="367154"/>
                  </a:cubicBezTo>
                  <a:cubicBezTo>
                    <a:pt x="198535" y="375313"/>
                    <a:pt x="201255" y="386191"/>
                    <a:pt x="201255" y="388911"/>
                  </a:cubicBezTo>
                  <a:cubicBezTo>
                    <a:pt x="201255" y="402509"/>
                    <a:pt x="198535" y="413388"/>
                    <a:pt x="198535" y="426986"/>
                  </a:cubicBezTo>
                  <a:cubicBezTo>
                    <a:pt x="198535" y="446024"/>
                    <a:pt x="203975" y="456902"/>
                    <a:pt x="203975" y="478660"/>
                  </a:cubicBezTo>
                  <a:cubicBezTo>
                    <a:pt x="203975" y="503136"/>
                    <a:pt x="201255" y="527613"/>
                    <a:pt x="198535" y="552090"/>
                  </a:cubicBezTo>
                  <a:cubicBezTo>
                    <a:pt x="198535" y="560249"/>
                    <a:pt x="195816" y="568408"/>
                    <a:pt x="195816" y="576567"/>
                  </a:cubicBezTo>
                  <a:cubicBezTo>
                    <a:pt x="195816" y="582006"/>
                    <a:pt x="195816" y="587446"/>
                    <a:pt x="198535" y="592885"/>
                  </a:cubicBezTo>
                  <a:cubicBezTo>
                    <a:pt x="212134" y="592885"/>
                    <a:pt x="225732" y="592885"/>
                    <a:pt x="233891" y="592885"/>
                  </a:cubicBezTo>
                  <a:cubicBezTo>
                    <a:pt x="247489" y="592885"/>
                    <a:pt x="271966" y="592885"/>
                    <a:pt x="271966" y="611923"/>
                  </a:cubicBezTo>
                  <a:cubicBezTo>
                    <a:pt x="271966" y="620082"/>
                    <a:pt x="269246" y="622801"/>
                    <a:pt x="266527" y="628241"/>
                  </a:cubicBezTo>
                  <a:cubicBezTo>
                    <a:pt x="261087" y="633680"/>
                    <a:pt x="255648" y="636400"/>
                    <a:pt x="250209" y="636400"/>
                  </a:cubicBezTo>
                  <a:cubicBezTo>
                    <a:pt x="239330" y="639119"/>
                    <a:pt x="233891" y="639119"/>
                    <a:pt x="228451" y="639119"/>
                  </a:cubicBezTo>
                  <a:cubicBezTo>
                    <a:pt x="223012" y="639119"/>
                    <a:pt x="206694" y="639119"/>
                    <a:pt x="187657" y="639119"/>
                  </a:cubicBezTo>
                  <a:cubicBezTo>
                    <a:pt x="176778" y="647278"/>
                    <a:pt x="163180" y="649998"/>
                    <a:pt x="152301" y="652717"/>
                  </a:cubicBezTo>
                  <a:cubicBezTo>
                    <a:pt x="146862" y="652717"/>
                    <a:pt x="138703" y="655437"/>
                    <a:pt x="133263" y="655437"/>
                  </a:cubicBezTo>
                  <a:cubicBezTo>
                    <a:pt x="130544" y="655437"/>
                    <a:pt x="125104" y="655437"/>
                    <a:pt x="122385" y="652717"/>
                  </a:cubicBezTo>
                  <a:cubicBezTo>
                    <a:pt x="114226" y="649998"/>
                    <a:pt x="103347" y="644559"/>
                    <a:pt x="97908" y="639119"/>
                  </a:cubicBezTo>
                  <a:cubicBezTo>
                    <a:pt x="87029" y="639119"/>
                    <a:pt x="78870" y="639119"/>
                    <a:pt x="70711" y="639119"/>
                  </a:cubicBezTo>
                  <a:cubicBezTo>
                    <a:pt x="62552" y="639119"/>
                    <a:pt x="54393" y="639119"/>
                    <a:pt x="46234" y="639119"/>
                  </a:cubicBezTo>
                  <a:cubicBezTo>
                    <a:pt x="38075" y="639119"/>
                    <a:pt x="27197" y="633680"/>
                    <a:pt x="19038" y="630960"/>
                  </a:cubicBezTo>
                  <a:cubicBezTo>
                    <a:pt x="10879" y="628241"/>
                    <a:pt x="2720" y="620082"/>
                    <a:pt x="2720" y="614642"/>
                  </a:cubicBezTo>
                  <a:cubicBezTo>
                    <a:pt x="2720" y="611923"/>
                    <a:pt x="2720" y="609203"/>
                    <a:pt x="8159" y="606483"/>
                  </a:cubicBezTo>
                  <a:cubicBezTo>
                    <a:pt x="13599" y="603764"/>
                    <a:pt x="24477" y="601044"/>
                    <a:pt x="29916" y="598324"/>
                  </a:cubicBezTo>
                  <a:cubicBezTo>
                    <a:pt x="43515" y="595605"/>
                    <a:pt x="62552" y="595605"/>
                    <a:pt x="76151" y="592885"/>
                  </a:cubicBezTo>
                  <a:cubicBezTo>
                    <a:pt x="76151" y="587446"/>
                    <a:pt x="73431" y="582006"/>
                    <a:pt x="73431" y="573848"/>
                  </a:cubicBezTo>
                  <a:cubicBezTo>
                    <a:pt x="73431" y="565689"/>
                    <a:pt x="70711" y="516735"/>
                    <a:pt x="70711" y="500417"/>
                  </a:cubicBezTo>
                  <a:cubicBezTo>
                    <a:pt x="70711" y="481379"/>
                    <a:pt x="73431" y="456902"/>
                    <a:pt x="73431" y="437865"/>
                  </a:cubicBezTo>
                  <a:cubicBezTo>
                    <a:pt x="73431" y="416108"/>
                    <a:pt x="70711" y="391631"/>
                    <a:pt x="70711" y="369873"/>
                  </a:cubicBezTo>
                  <a:cubicBezTo>
                    <a:pt x="70711" y="345397"/>
                    <a:pt x="70711" y="318200"/>
                    <a:pt x="70711" y="293723"/>
                  </a:cubicBezTo>
                  <a:cubicBezTo>
                    <a:pt x="70711" y="266526"/>
                    <a:pt x="73431" y="239330"/>
                    <a:pt x="73431" y="212133"/>
                  </a:cubicBezTo>
                  <a:cubicBezTo>
                    <a:pt x="73431" y="187656"/>
                    <a:pt x="76151" y="179498"/>
                    <a:pt x="76151" y="155021"/>
                  </a:cubicBezTo>
                  <a:cubicBezTo>
                    <a:pt x="76151" y="144142"/>
                    <a:pt x="76151" y="130544"/>
                    <a:pt x="76151" y="119665"/>
                  </a:cubicBezTo>
                  <a:cubicBezTo>
                    <a:pt x="76151" y="106067"/>
                    <a:pt x="78870" y="95188"/>
                    <a:pt x="78870" y="84310"/>
                  </a:cubicBezTo>
                  <a:cubicBezTo>
                    <a:pt x="78870" y="78870"/>
                    <a:pt x="78870" y="70711"/>
                    <a:pt x="76151" y="62552"/>
                  </a:cubicBezTo>
                  <a:cubicBezTo>
                    <a:pt x="76151" y="62552"/>
                    <a:pt x="73431" y="62552"/>
                    <a:pt x="67992" y="62552"/>
                  </a:cubicBezTo>
                  <a:cubicBezTo>
                    <a:pt x="59833" y="62552"/>
                    <a:pt x="51674" y="62552"/>
                    <a:pt x="43515" y="62552"/>
                  </a:cubicBezTo>
                  <a:cubicBezTo>
                    <a:pt x="35356" y="62552"/>
                    <a:pt x="24477" y="59833"/>
                    <a:pt x="16318" y="57113"/>
                  </a:cubicBezTo>
                  <a:cubicBezTo>
                    <a:pt x="8159" y="54393"/>
                    <a:pt x="0" y="43515"/>
                    <a:pt x="0" y="40795"/>
                  </a:cubicBezTo>
                  <a:cubicBezTo>
                    <a:pt x="0" y="38075"/>
                    <a:pt x="0" y="35356"/>
                    <a:pt x="5439" y="32636"/>
                  </a:cubicBezTo>
                  <a:cubicBezTo>
                    <a:pt x="10879" y="29917"/>
                    <a:pt x="21758" y="27197"/>
                    <a:pt x="27197" y="24477"/>
                  </a:cubicBezTo>
                  <a:cubicBezTo>
                    <a:pt x="46234" y="21758"/>
                    <a:pt x="62552" y="19038"/>
                    <a:pt x="76151" y="19038"/>
                  </a:cubicBezTo>
                  <a:cubicBezTo>
                    <a:pt x="76151" y="16318"/>
                    <a:pt x="78870" y="16318"/>
                    <a:pt x="78870" y="13598"/>
                  </a:cubicBezTo>
                  <a:cubicBezTo>
                    <a:pt x="84309" y="10879"/>
                    <a:pt x="89749" y="8159"/>
                    <a:pt x="95188" y="5440"/>
                  </a:cubicBezTo>
                  <a:cubicBezTo>
                    <a:pt x="100628" y="2720"/>
                    <a:pt x="106067" y="0"/>
                    <a:pt x="111506" y="0"/>
                  </a:cubicBezTo>
                  <a:close/>
                </a:path>
              </a:pathLst>
            </a:custGeom>
            <a:grpFill/>
            <a:ln w="27168" cap="flat">
              <a:noFill/>
              <a:prstDash val="solid"/>
              <a:miter/>
            </a:ln>
          </p:spPr>
          <p:txBody>
            <a:bodyPr rtlCol="0" anchor="ctr"/>
            <a:lstStyle/>
            <a:p>
              <a:endParaRPr/>
            </a:p>
          </p:txBody>
        </p:sp>
        <p:sp>
          <p:nvSpPr>
            <p:cNvPr id="45" name="Freeform: Shape 44">
              <a:extLst>
                <a:ext uri="{FF2B5EF4-FFF2-40B4-BE49-F238E27FC236}">
                  <a16:creationId xmlns:a16="http://schemas.microsoft.com/office/drawing/2014/main" id="{55A557F2-2B51-4A94-8BAD-38C184786E6F}"/>
                </a:ext>
              </a:extLst>
            </p:cNvPr>
            <p:cNvSpPr/>
            <p:nvPr/>
          </p:nvSpPr>
          <p:spPr bwMode="black">
            <a:xfrm>
              <a:off x="8346812" y="4186718"/>
              <a:ext cx="353556" cy="761503"/>
            </a:xfrm>
            <a:custGeom>
              <a:avLst/>
              <a:gdLst>
                <a:gd name="connsiteX0" fmla="*/ 283910 w 353555"/>
                <a:gd name="connsiteY0" fmla="*/ 672820 h 761503"/>
                <a:gd name="connsiteX1" fmla="*/ 321985 w 353555"/>
                <a:gd name="connsiteY1" fmla="*/ 689138 h 761503"/>
                <a:gd name="connsiteX2" fmla="*/ 316546 w 353555"/>
                <a:gd name="connsiteY2" fmla="*/ 705456 h 761503"/>
                <a:gd name="connsiteX3" fmla="*/ 300228 w 353555"/>
                <a:gd name="connsiteY3" fmla="*/ 713615 h 761503"/>
                <a:gd name="connsiteX4" fmla="*/ 278471 w 353555"/>
                <a:gd name="connsiteY4" fmla="*/ 716335 h 761503"/>
                <a:gd name="connsiteX5" fmla="*/ 237676 w 353555"/>
                <a:gd name="connsiteY5" fmla="*/ 716335 h 761503"/>
                <a:gd name="connsiteX6" fmla="*/ 180563 w 353555"/>
                <a:gd name="connsiteY6" fmla="*/ 719054 h 761503"/>
                <a:gd name="connsiteX7" fmla="*/ 126170 w 353555"/>
                <a:gd name="connsiteY7" fmla="*/ 719054 h 761503"/>
                <a:gd name="connsiteX8" fmla="*/ 101693 w 353555"/>
                <a:gd name="connsiteY8" fmla="*/ 719054 h 761503"/>
                <a:gd name="connsiteX9" fmla="*/ 74496 w 353555"/>
                <a:gd name="connsiteY9" fmla="*/ 713615 h 761503"/>
                <a:gd name="connsiteX10" fmla="*/ 58178 w 353555"/>
                <a:gd name="connsiteY10" fmla="*/ 697297 h 761503"/>
                <a:gd name="connsiteX11" fmla="*/ 63618 w 353555"/>
                <a:gd name="connsiteY11" fmla="*/ 689138 h 761503"/>
                <a:gd name="connsiteX12" fmla="*/ 85375 w 353555"/>
                <a:gd name="connsiteY12" fmla="*/ 680979 h 761503"/>
                <a:gd name="connsiteX13" fmla="*/ 131609 w 353555"/>
                <a:gd name="connsiteY13" fmla="*/ 675540 h 761503"/>
                <a:gd name="connsiteX14" fmla="*/ 142488 w 353555"/>
                <a:gd name="connsiteY14" fmla="*/ 675540 h 761503"/>
                <a:gd name="connsiteX15" fmla="*/ 131609 w 353555"/>
                <a:gd name="connsiteY15" fmla="*/ 653783 h 761503"/>
                <a:gd name="connsiteX16" fmla="*/ 128890 w 353555"/>
                <a:gd name="connsiteY16" fmla="*/ 640184 h 761503"/>
                <a:gd name="connsiteX17" fmla="*/ 128890 w 353555"/>
                <a:gd name="connsiteY17" fmla="*/ 629306 h 761503"/>
                <a:gd name="connsiteX18" fmla="*/ 128890 w 353555"/>
                <a:gd name="connsiteY18" fmla="*/ 621147 h 761503"/>
                <a:gd name="connsiteX19" fmla="*/ 128890 w 353555"/>
                <a:gd name="connsiteY19" fmla="*/ 593950 h 761503"/>
                <a:gd name="connsiteX20" fmla="*/ 128890 w 353555"/>
                <a:gd name="connsiteY20" fmla="*/ 583072 h 761503"/>
                <a:gd name="connsiteX21" fmla="*/ 128890 w 353555"/>
                <a:gd name="connsiteY21" fmla="*/ 436210 h 761503"/>
                <a:gd name="connsiteX22" fmla="*/ 128890 w 353555"/>
                <a:gd name="connsiteY22" fmla="*/ 357340 h 761503"/>
                <a:gd name="connsiteX23" fmla="*/ 131609 w 353555"/>
                <a:gd name="connsiteY23" fmla="*/ 289349 h 761503"/>
                <a:gd name="connsiteX24" fmla="*/ 131609 w 353555"/>
                <a:gd name="connsiteY24" fmla="*/ 251274 h 761503"/>
                <a:gd name="connsiteX25" fmla="*/ 131609 w 353555"/>
                <a:gd name="connsiteY25" fmla="*/ 205040 h 761503"/>
                <a:gd name="connsiteX26" fmla="*/ 131609 w 353555"/>
                <a:gd name="connsiteY26" fmla="*/ 139768 h 761503"/>
                <a:gd name="connsiteX27" fmla="*/ 131609 w 353555"/>
                <a:gd name="connsiteY27" fmla="*/ 128889 h 761503"/>
                <a:gd name="connsiteX28" fmla="*/ 126170 w 353555"/>
                <a:gd name="connsiteY28" fmla="*/ 128889 h 761503"/>
                <a:gd name="connsiteX29" fmla="*/ 101693 w 353555"/>
                <a:gd name="connsiteY29" fmla="*/ 128889 h 761503"/>
                <a:gd name="connsiteX30" fmla="*/ 74496 w 353555"/>
                <a:gd name="connsiteY30" fmla="*/ 123450 h 761503"/>
                <a:gd name="connsiteX31" fmla="*/ 58178 w 353555"/>
                <a:gd name="connsiteY31" fmla="*/ 107132 h 761503"/>
                <a:gd name="connsiteX32" fmla="*/ 60898 w 353555"/>
                <a:gd name="connsiteY32" fmla="*/ 98973 h 761503"/>
                <a:gd name="connsiteX33" fmla="*/ 82655 w 353555"/>
                <a:gd name="connsiteY33" fmla="*/ 93534 h 761503"/>
                <a:gd name="connsiteX34" fmla="*/ 131609 w 353555"/>
                <a:gd name="connsiteY34" fmla="*/ 88094 h 761503"/>
                <a:gd name="connsiteX35" fmla="*/ 131609 w 353555"/>
                <a:gd name="connsiteY35" fmla="*/ 82655 h 761503"/>
                <a:gd name="connsiteX36" fmla="*/ 134329 w 353555"/>
                <a:gd name="connsiteY36" fmla="*/ 71776 h 761503"/>
                <a:gd name="connsiteX37" fmla="*/ 147927 w 353555"/>
                <a:gd name="connsiteY37" fmla="*/ 63617 h 761503"/>
                <a:gd name="connsiteX38" fmla="*/ 164245 w 353555"/>
                <a:gd name="connsiteY38" fmla="*/ 58178 h 761503"/>
                <a:gd name="connsiteX39" fmla="*/ 177843 w 353555"/>
                <a:gd name="connsiteY39" fmla="*/ 58178 h 761503"/>
                <a:gd name="connsiteX40" fmla="*/ 196881 w 353555"/>
                <a:gd name="connsiteY40" fmla="*/ 60898 h 761503"/>
                <a:gd name="connsiteX41" fmla="*/ 232237 w 353555"/>
                <a:gd name="connsiteY41" fmla="*/ 88094 h 761503"/>
                <a:gd name="connsiteX42" fmla="*/ 278471 w 353555"/>
                <a:gd name="connsiteY42" fmla="*/ 88094 h 761503"/>
                <a:gd name="connsiteX43" fmla="*/ 316546 w 353555"/>
                <a:gd name="connsiteY43" fmla="*/ 104412 h 761503"/>
                <a:gd name="connsiteX44" fmla="*/ 311107 w 353555"/>
                <a:gd name="connsiteY44" fmla="*/ 120730 h 761503"/>
                <a:gd name="connsiteX45" fmla="*/ 294789 w 353555"/>
                <a:gd name="connsiteY45" fmla="*/ 128889 h 761503"/>
                <a:gd name="connsiteX46" fmla="*/ 273032 w 353555"/>
                <a:gd name="connsiteY46" fmla="*/ 131609 h 761503"/>
                <a:gd name="connsiteX47" fmla="*/ 243115 w 353555"/>
                <a:gd name="connsiteY47" fmla="*/ 131609 h 761503"/>
                <a:gd name="connsiteX48" fmla="*/ 243115 w 353555"/>
                <a:gd name="connsiteY48" fmla="*/ 134329 h 761503"/>
                <a:gd name="connsiteX49" fmla="*/ 248554 w 353555"/>
                <a:gd name="connsiteY49" fmla="*/ 169684 h 761503"/>
                <a:gd name="connsiteX50" fmla="*/ 251274 w 353555"/>
                <a:gd name="connsiteY50" fmla="*/ 205040 h 761503"/>
                <a:gd name="connsiteX51" fmla="*/ 251274 w 353555"/>
                <a:gd name="connsiteY51" fmla="*/ 240395 h 761503"/>
                <a:gd name="connsiteX52" fmla="*/ 251274 w 353555"/>
                <a:gd name="connsiteY52" fmla="*/ 256713 h 761503"/>
                <a:gd name="connsiteX53" fmla="*/ 253994 w 353555"/>
                <a:gd name="connsiteY53" fmla="*/ 270311 h 761503"/>
                <a:gd name="connsiteX54" fmla="*/ 259433 w 353555"/>
                <a:gd name="connsiteY54" fmla="*/ 343742 h 761503"/>
                <a:gd name="connsiteX55" fmla="*/ 262153 w 353555"/>
                <a:gd name="connsiteY55" fmla="*/ 425332 h 761503"/>
                <a:gd name="connsiteX56" fmla="*/ 264872 w 353555"/>
                <a:gd name="connsiteY56" fmla="*/ 490603 h 761503"/>
                <a:gd name="connsiteX57" fmla="*/ 270312 w 353555"/>
                <a:gd name="connsiteY57" fmla="*/ 564034 h 761503"/>
                <a:gd name="connsiteX58" fmla="*/ 270312 w 353555"/>
                <a:gd name="connsiteY58" fmla="*/ 599390 h 761503"/>
                <a:gd name="connsiteX59" fmla="*/ 270312 w 353555"/>
                <a:gd name="connsiteY59" fmla="*/ 637465 h 761503"/>
                <a:gd name="connsiteX60" fmla="*/ 264872 w 353555"/>
                <a:gd name="connsiteY60" fmla="*/ 670101 h 761503"/>
                <a:gd name="connsiteX61" fmla="*/ 283910 w 353555"/>
                <a:gd name="connsiteY61" fmla="*/ 672820 h 761503"/>
                <a:gd name="connsiteX62" fmla="*/ 283910 w 353555"/>
                <a:gd name="connsiteY62" fmla="*/ 672820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53555" h="761503">
                  <a:moveTo>
                    <a:pt x="283910" y="672820"/>
                  </a:moveTo>
                  <a:cubicBezTo>
                    <a:pt x="297508" y="672820"/>
                    <a:pt x="321985" y="672820"/>
                    <a:pt x="321985" y="689138"/>
                  </a:cubicBezTo>
                  <a:cubicBezTo>
                    <a:pt x="321985" y="697297"/>
                    <a:pt x="319266" y="697297"/>
                    <a:pt x="316546" y="705456"/>
                  </a:cubicBezTo>
                  <a:cubicBezTo>
                    <a:pt x="311107" y="710895"/>
                    <a:pt x="305667" y="713615"/>
                    <a:pt x="300228" y="713615"/>
                  </a:cubicBezTo>
                  <a:cubicBezTo>
                    <a:pt x="292069" y="716335"/>
                    <a:pt x="283910" y="716335"/>
                    <a:pt x="278471" y="716335"/>
                  </a:cubicBezTo>
                  <a:cubicBezTo>
                    <a:pt x="275751" y="716335"/>
                    <a:pt x="256713" y="716335"/>
                    <a:pt x="237676" y="716335"/>
                  </a:cubicBezTo>
                  <a:cubicBezTo>
                    <a:pt x="213199" y="716335"/>
                    <a:pt x="186003" y="719054"/>
                    <a:pt x="180563" y="719054"/>
                  </a:cubicBezTo>
                  <a:cubicBezTo>
                    <a:pt x="166965" y="719054"/>
                    <a:pt x="142488" y="719054"/>
                    <a:pt x="126170" y="719054"/>
                  </a:cubicBezTo>
                  <a:cubicBezTo>
                    <a:pt x="118011" y="719054"/>
                    <a:pt x="109852" y="719054"/>
                    <a:pt x="101693" y="719054"/>
                  </a:cubicBezTo>
                  <a:cubicBezTo>
                    <a:pt x="93534" y="719054"/>
                    <a:pt x="82655" y="719054"/>
                    <a:pt x="74496" y="713615"/>
                  </a:cubicBezTo>
                  <a:cubicBezTo>
                    <a:pt x="66337" y="710895"/>
                    <a:pt x="58178" y="702736"/>
                    <a:pt x="58178" y="697297"/>
                  </a:cubicBezTo>
                  <a:cubicBezTo>
                    <a:pt x="58178" y="694578"/>
                    <a:pt x="58178" y="691858"/>
                    <a:pt x="63618" y="689138"/>
                  </a:cubicBezTo>
                  <a:cubicBezTo>
                    <a:pt x="69057" y="686418"/>
                    <a:pt x="79936" y="683699"/>
                    <a:pt x="85375" y="680979"/>
                  </a:cubicBezTo>
                  <a:cubicBezTo>
                    <a:pt x="104413" y="678260"/>
                    <a:pt x="123450" y="675540"/>
                    <a:pt x="131609" y="675540"/>
                  </a:cubicBezTo>
                  <a:cubicBezTo>
                    <a:pt x="134329" y="675540"/>
                    <a:pt x="137049" y="675540"/>
                    <a:pt x="142488" y="675540"/>
                  </a:cubicBezTo>
                  <a:cubicBezTo>
                    <a:pt x="134329" y="670101"/>
                    <a:pt x="131609" y="661942"/>
                    <a:pt x="131609" y="653783"/>
                  </a:cubicBezTo>
                  <a:cubicBezTo>
                    <a:pt x="131609" y="648343"/>
                    <a:pt x="131609" y="642904"/>
                    <a:pt x="128890" y="640184"/>
                  </a:cubicBezTo>
                  <a:cubicBezTo>
                    <a:pt x="128890" y="637465"/>
                    <a:pt x="128890" y="634745"/>
                    <a:pt x="128890" y="629306"/>
                  </a:cubicBezTo>
                  <a:cubicBezTo>
                    <a:pt x="128890" y="626586"/>
                    <a:pt x="128890" y="623867"/>
                    <a:pt x="128890" y="621147"/>
                  </a:cubicBezTo>
                  <a:cubicBezTo>
                    <a:pt x="128890" y="612988"/>
                    <a:pt x="128890" y="604829"/>
                    <a:pt x="128890" y="593950"/>
                  </a:cubicBezTo>
                  <a:cubicBezTo>
                    <a:pt x="128890" y="591231"/>
                    <a:pt x="128890" y="585791"/>
                    <a:pt x="128890" y="583072"/>
                  </a:cubicBezTo>
                  <a:cubicBezTo>
                    <a:pt x="128890" y="534118"/>
                    <a:pt x="131609" y="485164"/>
                    <a:pt x="128890" y="436210"/>
                  </a:cubicBezTo>
                  <a:cubicBezTo>
                    <a:pt x="128890" y="409014"/>
                    <a:pt x="128890" y="384537"/>
                    <a:pt x="128890" y="357340"/>
                  </a:cubicBezTo>
                  <a:cubicBezTo>
                    <a:pt x="128890" y="335583"/>
                    <a:pt x="131609" y="313826"/>
                    <a:pt x="131609" y="289349"/>
                  </a:cubicBezTo>
                  <a:cubicBezTo>
                    <a:pt x="131609" y="275751"/>
                    <a:pt x="131609" y="264872"/>
                    <a:pt x="131609" y="251274"/>
                  </a:cubicBezTo>
                  <a:cubicBezTo>
                    <a:pt x="131609" y="234956"/>
                    <a:pt x="131609" y="221357"/>
                    <a:pt x="131609" y="205040"/>
                  </a:cubicBezTo>
                  <a:cubicBezTo>
                    <a:pt x="131609" y="183282"/>
                    <a:pt x="131609" y="161525"/>
                    <a:pt x="131609" y="139768"/>
                  </a:cubicBezTo>
                  <a:cubicBezTo>
                    <a:pt x="131609" y="137048"/>
                    <a:pt x="131609" y="134329"/>
                    <a:pt x="131609" y="128889"/>
                  </a:cubicBezTo>
                  <a:cubicBezTo>
                    <a:pt x="128890" y="128889"/>
                    <a:pt x="126170" y="128889"/>
                    <a:pt x="126170" y="128889"/>
                  </a:cubicBezTo>
                  <a:cubicBezTo>
                    <a:pt x="118011" y="128889"/>
                    <a:pt x="109852" y="128889"/>
                    <a:pt x="101693" y="128889"/>
                  </a:cubicBezTo>
                  <a:cubicBezTo>
                    <a:pt x="93534" y="128889"/>
                    <a:pt x="82655" y="128889"/>
                    <a:pt x="74496" y="123450"/>
                  </a:cubicBezTo>
                  <a:cubicBezTo>
                    <a:pt x="66337" y="120730"/>
                    <a:pt x="58178" y="112571"/>
                    <a:pt x="58178" y="107132"/>
                  </a:cubicBezTo>
                  <a:cubicBezTo>
                    <a:pt x="58178" y="104412"/>
                    <a:pt x="58178" y="101693"/>
                    <a:pt x="60898" y="98973"/>
                  </a:cubicBezTo>
                  <a:cubicBezTo>
                    <a:pt x="63618" y="96253"/>
                    <a:pt x="77216" y="93534"/>
                    <a:pt x="82655" y="93534"/>
                  </a:cubicBezTo>
                  <a:cubicBezTo>
                    <a:pt x="98973" y="90814"/>
                    <a:pt x="123450" y="88094"/>
                    <a:pt x="131609" y="88094"/>
                  </a:cubicBezTo>
                  <a:cubicBezTo>
                    <a:pt x="131609" y="85375"/>
                    <a:pt x="131609" y="85375"/>
                    <a:pt x="131609" y="82655"/>
                  </a:cubicBezTo>
                  <a:cubicBezTo>
                    <a:pt x="131609" y="77216"/>
                    <a:pt x="131609" y="74496"/>
                    <a:pt x="134329" y="71776"/>
                  </a:cubicBezTo>
                  <a:cubicBezTo>
                    <a:pt x="137049" y="69057"/>
                    <a:pt x="145208" y="66337"/>
                    <a:pt x="147927" y="63617"/>
                  </a:cubicBezTo>
                  <a:cubicBezTo>
                    <a:pt x="153366" y="60898"/>
                    <a:pt x="158806" y="58178"/>
                    <a:pt x="164245" y="58178"/>
                  </a:cubicBezTo>
                  <a:cubicBezTo>
                    <a:pt x="169684" y="58178"/>
                    <a:pt x="175124" y="58178"/>
                    <a:pt x="177843" y="58178"/>
                  </a:cubicBezTo>
                  <a:cubicBezTo>
                    <a:pt x="183283" y="58178"/>
                    <a:pt x="191442" y="58178"/>
                    <a:pt x="196881" y="60898"/>
                  </a:cubicBezTo>
                  <a:cubicBezTo>
                    <a:pt x="213199" y="63617"/>
                    <a:pt x="224078" y="74496"/>
                    <a:pt x="232237" y="88094"/>
                  </a:cubicBezTo>
                  <a:cubicBezTo>
                    <a:pt x="253994" y="88094"/>
                    <a:pt x="270312" y="88094"/>
                    <a:pt x="278471" y="88094"/>
                  </a:cubicBezTo>
                  <a:cubicBezTo>
                    <a:pt x="292069" y="88094"/>
                    <a:pt x="316546" y="88094"/>
                    <a:pt x="316546" y="104412"/>
                  </a:cubicBezTo>
                  <a:cubicBezTo>
                    <a:pt x="316546" y="112571"/>
                    <a:pt x="313826" y="112571"/>
                    <a:pt x="311107" y="120730"/>
                  </a:cubicBezTo>
                  <a:cubicBezTo>
                    <a:pt x="305667" y="126170"/>
                    <a:pt x="300228" y="128889"/>
                    <a:pt x="294789" y="128889"/>
                  </a:cubicBezTo>
                  <a:cubicBezTo>
                    <a:pt x="286630" y="131609"/>
                    <a:pt x="278471" y="131609"/>
                    <a:pt x="273032" y="131609"/>
                  </a:cubicBezTo>
                  <a:cubicBezTo>
                    <a:pt x="270312" y="131609"/>
                    <a:pt x="259433" y="131609"/>
                    <a:pt x="243115" y="131609"/>
                  </a:cubicBezTo>
                  <a:lnTo>
                    <a:pt x="243115" y="134329"/>
                  </a:lnTo>
                  <a:cubicBezTo>
                    <a:pt x="245835" y="145207"/>
                    <a:pt x="245835" y="158805"/>
                    <a:pt x="248554" y="169684"/>
                  </a:cubicBezTo>
                  <a:cubicBezTo>
                    <a:pt x="251274" y="180563"/>
                    <a:pt x="251274" y="194161"/>
                    <a:pt x="251274" y="205040"/>
                  </a:cubicBezTo>
                  <a:cubicBezTo>
                    <a:pt x="251274" y="215918"/>
                    <a:pt x="251274" y="226797"/>
                    <a:pt x="251274" y="240395"/>
                  </a:cubicBezTo>
                  <a:cubicBezTo>
                    <a:pt x="251274" y="245834"/>
                    <a:pt x="251274" y="251274"/>
                    <a:pt x="251274" y="256713"/>
                  </a:cubicBezTo>
                  <a:cubicBezTo>
                    <a:pt x="251274" y="262152"/>
                    <a:pt x="251274" y="267592"/>
                    <a:pt x="253994" y="270311"/>
                  </a:cubicBezTo>
                  <a:cubicBezTo>
                    <a:pt x="256713" y="294788"/>
                    <a:pt x="256713" y="319265"/>
                    <a:pt x="259433" y="343742"/>
                  </a:cubicBezTo>
                  <a:cubicBezTo>
                    <a:pt x="259433" y="370939"/>
                    <a:pt x="262153" y="398135"/>
                    <a:pt x="262153" y="425332"/>
                  </a:cubicBezTo>
                  <a:cubicBezTo>
                    <a:pt x="262153" y="447089"/>
                    <a:pt x="262153" y="468846"/>
                    <a:pt x="264872" y="490603"/>
                  </a:cubicBezTo>
                  <a:cubicBezTo>
                    <a:pt x="264872" y="515080"/>
                    <a:pt x="270312" y="539557"/>
                    <a:pt x="270312" y="564034"/>
                  </a:cubicBezTo>
                  <a:cubicBezTo>
                    <a:pt x="270312" y="574913"/>
                    <a:pt x="270312" y="588511"/>
                    <a:pt x="270312" y="599390"/>
                  </a:cubicBezTo>
                  <a:cubicBezTo>
                    <a:pt x="270312" y="612988"/>
                    <a:pt x="270312" y="623867"/>
                    <a:pt x="270312" y="637465"/>
                  </a:cubicBezTo>
                  <a:cubicBezTo>
                    <a:pt x="270312" y="648343"/>
                    <a:pt x="270312" y="661942"/>
                    <a:pt x="264872" y="670101"/>
                  </a:cubicBezTo>
                  <a:cubicBezTo>
                    <a:pt x="273032" y="672820"/>
                    <a:pt x="278471" y="672820"/>
                    <a:pt x="283910" y="672820"/>
                  </a:cubicBezTo>
                  <a:lnTo>
                    <a:pt x="283910" y="672820"/>
                  </a:lnTo>
                  <a:close/>
                </a:path>
              </a:pathLst>
            </a:custGeom>
            <a:grpFill/>
            <a:ln w="27168" cap="flat">
              <a:noFill/>
              <a:prstDash val="solid"/>
              <a:miter/>
            </a:ln>
          </p:spPr>
          <p:txBody>
            <a:bodyPr rtlCol="0" anchor="ctr"/>
            <a:lstStyle/>
            <a:p>
              <a:endParaRPr/>
            </a:p>
          </p:txBody>
        </p:sp>
        <p:sp>
          <p:nvSpPr>
            <p:cNvPr id="46" name="Freeform: Shape 45">
              <a:extLst>
                <a:ext uri="{FF2B5EF4-FFF2-40B4-BE49-F238E27FC236}">
                  <a16:creationId xmlns:a16="http://schemas.microsoft.com/office/drawing/2014/main" id="{91CD0877-E703-46CC-91C2-0B64DCDDC22E}"/>
                </a:ext>
              </a:extLst>
            </p:cNvPr>
            <p:cNvSpPr/>
            <p:nvPr/>
          </p:nvSpPr>
          <p:spPr bwMode="black">
            <a:xfrm>
              <a:off x="8652924" y="4192158"/>
              <a:ext cx="516735" cy="788700"/>
            </a:xfrm>
            <a:custGeom>
              <a:avLst/>
              <a:gdLst>
                <a:gd name="connsiteX0" fmla="*/ 464616 w 516735"/>
                <a:gd name="connsiteY0" fmla="*/ 436210 h 788699"/>
                <a:gd name="connsiteX1" fmla="*/ 445578 w 516735"/>
                <a:gd name="connsiteY1" fmla="*/ 455248 h 788699"/>
                <a:gd name="connsiteX2" fmla="*/ 404783 w 516735"/>
                <a:gd name="connsiteY2" fmla="*/ 466126 h 788699"/>
                <a:gd name="connsiteX3" fmla="*/ 385746 w 516735"/>
                <a:gd name="connsiteY3" fmla="*/ 479725 h 788699"/>
                <a:gd name="connsiteX4" fmla="*/ 388466 w 516735"/>
                <a:gd name="connsiteY4" fmla="*/ 512361 h 788699"/>
                <a:gd name="connsiteX5" fmla="*/ 388466 w 516735"/>
                <a:gd name="connsiteY5" fmla="*/ 544997 h 788699"/>
                <a:gd name="connsiteX6" fmla="*/ 388466 w 516735"/>
                <a:gd name="connsiteY6" fmla="*/ 566754 h 788699"/>
                <a:gd name="connsiteX7" fmla="*/ 391185 w 516735"/>
                <a:gd name="connsiteY7" fmla="*/ 632026 h 788699"/>
                <a:gd name="connsiteX8" fmla="*/ 393905 w 516735"/>
                <a:gd name="connsiteY8" fmla="*/ 683699 h 788699"/>
                <a:gd name="connsiteX9" fmla="*/ 377587 w 516735"/>
                <a:gd name="connsiteY9" fmla="*/ 724494 h 788699"/>
                <a:gd name="connsiteX10" fmla="*/ 361269 w 516735"/>
                <a:gd name="connsiteY10" fmla="*/ 719054 h 788699"/>
                <a:gd name="connsiteX11" fmla="*/ 353110 w 516735"/>
                <a:gd name="connsiteY11" fmla="*/ 702737 h 788699"/>
                <a:gd name="connsiteX12" fmla="*/ 350390 w 516735"/>
                <a:gd name="connsiteY12" fmla="*/ 686419 h 788699"/>
                <a:gd name="connsiteX13" fmla="*/ 353110 w 516735"/>
                <a:gd name="connsiteY13" fmla="*/ 659222 h 788699"/>
                <a:gd name="connsiteX14" fmla="*/ 353110 w 516735"/>
                <a:gd name="connsiteY14" fmla="*/ 656502 h 788699"/>
                <a:gd name="connsiteX15" fmla="*/ 317754 w 516735"/>
                <a:gd name="connsiteY15" fmla="*/ 708176 h 788699"/>
                <a:gd name="connsiteX16" fmla="*/ 241604 w 516735"/>
                <a:gd name="connsiteY16" fmla="*/ 735372 h 788699"/>
                <a:gd name="connsiteX17" fmla="*/ 187211 w 516735"/>
                <a:gd name="connsiteY17" fmla="*/ 727214 h 788699"/>
                <a:gd name="connsiteX18" fmla="*/ 135537 w 516735"/>
                <a:gd name="connsiteY18" fmla="*/ 694578 h 788699"/>
                <a:gd name="connsiteX19" fmla="*/ 86583 w 516735"/>
                <a:gd name="connsiteY19" fmla="*/ 621147 h 788699"/>
                <a:gd name="connsiteX20" fmla="*/ 67546 w 516735"/>
                <a:gd name="connsiteY20" fmla="*/ 555875 h 788699"/>
                <a:gd name="connsiteX21" fmla="*/ 59387 w 516735"/>
                <a:gd name="connsiteY21" fmla="*/ 509641 h 788699"/>
                <a:gd name="connsiteX22" fmla="*/ 59387 w 516735"/>
                <a:gd name="connsiteY22" fmla="*/ 468846 h 788699"/>
                <a:gd name="connsiteX23" fmla="*/ 86583 w 516735"/>
                <a:gd name="connsiteY23" fmla="*/ 302947 h 788699"/>
                <a:gd name="connsiteX24" fmla="*/ 108341 w 516735"/>
                <a:gd name="connsiteY24" fmla="*/ 224077 h 788699"/>
                <a:gd name="connsiteX25" fmla="*/ 146416 w 516735"/>
                <a:gd name="connsiteY25" fmla="*/ 145207 h 788699"/>
                <a:gd name="connsiteX26" fmla="*/ 198090 w 516735"/>
                <a:gd name="connsiteY26" fmla="*/ 85375 h 788699"/>
                <a:gd name="connsiteX27" fmla="*/ 228006 w 516735"/>
                <a:gd name="connsiteY27" fmla="*/ 69057 h 788699"/>
                <a:gd name="connsiteX28" fmla="*/ 268801 w 516735"/>
                <a:gd name="connsiteY28" fmla="*/ 58178 h 788699"/>
                <a:gd name="connsiteX29" fmla="*/ 274240 w 516735"/>
                <a:gd name="connsiteY29" fmla="*/ 58178 h 788699"/>
                <a:gd name="connsiteX30" fmla="*/ 295997 w 516735"/>
                <a:gd name="connsiteY30" fmla="*/ 60898 h 788699"/>
                <a:gd name="connsiteX31" fmla="*/ 331353 w 516735"/>
                <a:gd name="connsiteY31" fmla="*/ 71776 h 788699"/>
                <a:gd name="connsiteX32" fmla="*/ 350390 w 516735"/>
                <a:gd name="connsiteY32" fmla="*/ 93534 h 788699"/>
                <a:gd name="connsiteX33" fmla="*/ 353110 w 516735"/>
                <a:gd name="connsiteY33" fmla="*/ 74496 h 788699"/>
                <a:gd name="connsiteX34" fmla="*/ 358549 w 516735"/>
                <a:gd name="connsiteY34" fmla="*/ 63618 h 788699"/>
                <a:gd name="connsiteX35" fmla="*/ 366708 w 516735"/>
                <a:gd name="connsiteY35" fmla="*/ 58178 h 788699"/>
                <a:gd name="connsiteX36" fmla="*/ 374867 w 516735"/>
                <a:gd name="connsiteY36" fmla="*/ 63618 h 788699"/>
                <a:gd name="connsiteX37" fmla="*/ 383027 w 516735"/>
                <a:gd name="connsiteY37" fmla="*/ 82655 h 788699"/>
                <a:gd name="connsiteX38" fmla="*/ 385746 w 516735"/>
                <a:gd name="connsiteY38" fmla="*/ 126170 h 788699"/>
                <a:gd name="connsiteX39" fmla="*/ 388466 w 516735"/>
                <a:gd name="connsiteY39" fmla="*/ 186002 h 788699"/>
                <a:gd name="connsiteX40" fmla="*/ 391185 w 516735"/>
                <a:gd name="connsiteY40" fmla="*/ 237676 h 788699"/>
                <a:gd name="connsiteX41" fmla="*/ 374867 w 516735"/>
                <a:gd name="connsiteY41" fmla="*/ 278470 h 788699"/>
                <a:gd name="connsiteX42" fmla="*/ 358549 w 516735"/>
                <a:gd name="connsiteY42" fmla="*/ 273031 h 788699"/>
                <a:gd name="connsiteX43" fmla="*/ 350390 w 516735"/>
                <a:gd name="connsiteY43" fmla="*/ 256713 h 788699"/>
                <a:gd name="connsiteX44" fmla="*/ 347671 w 516735"/>
                <a:gd name="connsiteY44" fmla="*/ 240395 h 788699"/>
                <a:gd name="connsiteX45" fmla="*/ 347671 w 516735"/>
                <a:gd name="connsiteY45" fmla="*/ 213199 h 788699"/>
                <a:gd name="connsiteX46" fmla="*/ 344951 w 516735"/>
                <a:gd name="connsiteY46" fmla="*/ 194161 h 788699"/>
                <a:gd name="connsiteX47" fmla="*/ 339512 w 516735"/>
                <a:gd name="connsiteY47" fmla="*/ 150647 h 788699"/>
                <a:gd name="connsiteX48" fmla="*/ 323194 w 516735"/>
                <a:gd name="connsiteY48" fmla="*/ 112571 h 788699"/>
                <a:gd name="connsiteX49" fmla="*/ 293278 w 516735"/>
                <a:gd name="connsiteY49" fmla="*/ 101693 h 788699"/>
                <a:gd name="connsiteX50" fmla="*/ 263361 w 516735"/>
                <a:gd name="connsiteY50" fmla="*/ 120730 h 788699"/>
                <a:gd name="connsiteX51" fmla="*/ 241604 w 516735"/>
                <a:gd name="connsiteY51" fmla="*/ 153366 h 788699"/>
                <a:gd name="connsiteX52" fmla="*/ 233445 w 516735"/>
                <a:gd name="connsiteY52" fmla="*/ 194161 h 788699"/>
                <a:gd name="connsiteX53" fmla="*/ 225286 w 516735"/>
                <a:gd name="connsiteY53" fmla="*/ 232236 h 788699"/>
                <a:gd name="connsiteX54" fmla="*/ 217127 w 516735"/>
                <a:gd name="connsiteY54" fmla="*/ 275751 h 788699"/>
                <a:gd name="connsiteX55" fmla="*/ 211688 w 516735"/>
                <a:gd name="connsiteY55" fmla="*/ 316545 h 788699"/>
                <a:gd name="connsiteX56" fmla="*/ 206249 w 516735"/>
                <a:gd name="connsiteY56" fmla="*/ 354621 h 788699"/>
                <a:gd name="connsiteX57" fmla="*/ 200809 w 516735"/>
                <a:gd name="connsiteY57" fmla="*/ 398135 h 788699"/>
                <a:gd name="connsiteX58" fmla="*/ 195370 w 516735"/>
                <a:gd name="connsiteY58" fmla="*/ 438930 h 788699"/>
                <a:gd name="connsiteX59" fmla="*/ 192650 w 516735"/>
                <a:gd name="connsiteY59" fmla="*/ 474286 h 788699"/>
                <a:gd name="connsiteX60" fmla="*/ 195370 w 516735"/>
                <a:gd name="connsiteY60" fmla="*/ 525959 h 788699"/>
                <a:gd name="connsiteX61" fmla="*/ 208968 w 516735"/>
                <a:gd name="connsiteY61" fmla="*/ 596670 h 788699"/>
                <a:gd name="connsiteX62" fmla="*/ 214407 w 516735"/>
                <a:gd name="connsiteY62" fmla="*/ 623867 h 788699"/>
                <a:gd name="connsiteX63" fmla="*/ 228006 w 516735"/>
                <a:gd name="connsiteY63" fmla="*/ 656502 h 788699"/>
                <a:gd name="connsiteX64" fmla="*/ 271520 w 516735"/>
                <a:gd name="connsiteY64" fmla="*/ 689138 h 788699"/>
                <a:gd name="connsiteX65" fmla="*/ 306876 w 516735"/>
                <a:gd name="connsiteY65" fmla="*/ 664661 h 788699"/>
                <a:gd name="connsiteX66" fmla="*/ 331353 w 516735"/>
                <a:gd name="connsiteY66" fmla="*/ 602109 h 788699"/>
                <a:gd name="connsiteX67" fmla="*/ 336792 w 516735"/>
                <a:gd name="connsiteY67" fmla="*/ 544997 h 788699"/>
                <a:gd name="connsiteX68" fmla="*/ 336792 w 516735"/>
                <a:gd name="connsiteY68" fmla="*/ 498762 h 788699"/>
                <a:gd name="connsiteX69" fmla="*/ 336792 w 516735"/>
                <a:gd name="connsiteY69" fmla="*/ 490603 h 788699"/>
                <a:gd name="connsiteX70" fmla="*/ 320474 w 516735"/>
                <a:gd name="connsiteY70" fmla="*/ 477005 h 788699"/>
                <a:gd name="connsiteX71" fmla="*/ 282399 w 516735"/>
                <a:gd name="connsiteY71" fmla="*/ 479725 h 788699"/>
                <a:gd name="connsiteX72" fmla="*/ 252483 w 516735"/>
                <a:gd name="connsiteY72" fmla="*/ 474286 h 788699"/>
                <a:gd name="connsiteX73" fmla="*/ 247044 w 516735"/>
                <a:gd name="connsiteY73" fmla="*/ 466126 h 788699"/>
                <a:gd name="connsiteX74" fmla="*/ 249763 w 516735"/>
                <a:gd name="connsiteY74" fmla="*/ 457968 h 788699"/>
                <a:gd name="connsiteX75" fmla="*/ 268801 w 516735"/>
                <a:gd name="connsiteY75" fmla="*/ 447089 h 788699"/>
                <a:gd name="connsiteX76" fmla="*/ 312315 w 516735"/>
                <a:gd name="connsiteY76" fmla="*/ 436210 h 788699"/>
                <a:gd name="connsiteX77" fmla="*/ 353110 w 516735"/>
                <a:gd name="connsiteY77" fmla="*/ 430771 h 788699"/>
                <a:gd name="connsiteX78" fmla="*/ 385746 w 516735"/>
                <a:gd name="connsiteY78" fmla="*/ 430771 h 788699"/>
                <a:gd name="connsiteX79" fmla="*/ 437420 w 516735"/>
                <a:gd name="connsiteY79" fmla="*/ 428051 h 788699"/>
                <a:gd name="connsiteX80" fmla="*/ 464616 w 516735"/>
                <a:gd name="connsiteY80" fmla="*/ 436210 h 78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16735" h="788699">
                  <a:moveTo>
                    <a:pt x="464616" y="436210"/>
                  </a:moveTo>
                  <a:cubicBezTo>
                    <a:pt x="464616" y="447089"/>
                    <a:pt x="453738" y="452528"/>
                    <a:pt x="445578" y="455248"/>
                  </a:cubicBezTo>
                  <a:cubicBezTo>
                    <a:pt x="434700" y="460687"/>
                    <a:pt x="415662" y="463407"/>
                    <a:pt x="404783" y="466126"/>
                  </a:cubicBezTo>
                  <a:cubicBezTo>
                    <a:pt x="393905" y="466126"/>
                    <a:pt x="385746" y="468846"/>
                    <a:pt x="385746" y="479725"/>
                  </a:cubicBezTo>
                  <a:cubicBezTo>
                    <a:pt x="385746" y="487884"/>
                    <a:pt x="388466" y="506921"/>
                    <a:pt x="388466" y="512361"/>
                  </a:cubicBezTo>
                  <a:cubicBezTo>
                    <a:pt x="388466" y="515080"/>
                    <a:pt x="388466" y="539557"/>
                    <a:pt x="388466" y="544997"/>
                  </a:cubicBezTo>
                  <a:cubicBezTo>
                    <a:pt x="388466" y="550436"/>
                    <a:pt x="388466" y="558595"/>
                    <a:pt x="388466" y="566754"/>
                  </a:cubicBezTo>
                  <a:cubicBezTo>
                    <a:pt x="388466" y="591231"/>
                    <a:pt x="388466" y="621147"/>
                    <a:pt x="391185" y="632026"/>
                  </a:cubicBezTo>
                  <a:cubicBezTo>
                    <a:pt x="393905" y="653783"/>
                    <a:pt x="393905" y="661942"/>
                    <a:pt x="393905" y="683699"/>
                  </a:cubicBezTo>
                  <a:cubicBezTo>
                    <a:pt x="393905" y="694578"/>
                    <a:pt x="393905" y="724494"/>
                    <a:pt x="377587" y="724494"/>
                  </a:cubicBezTo>
                  <a:cubicBezTo>
                    <a:pt x="369428" y="724494"/>
                    <a:pt x="366708" y="721774"/>
                    <a:pt x="361269" y="719054"/>
                  </a:cubicBezTo>
                  <a:cubicBezTo>
                    <a:pt x="355830" y="716335"/>
                    <a:pt x="353110" y="708176"/>
                    <a:pt x="353110" y="702737"/>
                  </a:cubicBezTo>
                  <a:cubicBezTo>
                    <a:pt x="350390" y="694578"/>
                    <a:pt x="350390" y="689138"/>
                    <a:pt x="350390" y="686419"/>
                  </a:cubicBezTo>
                  <a:cubicBezTo>
                    <a:pt x="350390" y="678260"/>
                    <a:pt x="353110" y="672820"/>
                    <a:pt x="353110" y="659222"/>
                  </a:cubicBezTo>
                  <a:lnTo>
                    <a:pt x="353110" y="656502"/>
                  </a:lnTo>
                  <a:cubicBezTo>
                    <a:pt x="347671" y="675540"/>
                    <a:pt x="334073" y="694578"/>
                    <a:pt x="317754" y="708176"/>
                  </a:cubicBezTo>
                  <a:cubicBezTo>
                    <a:pt x="293278" y="727214"/>
                    <a:pt x="274240" y="735372"/>
                    <a:pt x="241604" y="735372"/>
                  </a:cubicBezTo>
                  <a:cubicBezTo>
                    <a:pt x="222566" y="735372"/>
                    <a:pt x="203529" y="732653"/>
                    <a:pt x="187211" y="727214"/>
                  </a:cubicBezTo>
                  <a:cubicBezTo>
                    <a:pt x="165454" y="719054"/>
                    <a:pt x="149136" y="708176"/>
                    <a:pt x="135537" y="694578"/>
                  </a:cubicBezTo>
                  <a:cubicBezTo>
                    <a:pt x="113780" y="672820"/>
                    <a:pt x="100182" y="648343"/>
                    <a:pt x="86583" y="621147"/>
                  </a:cubicBezTo>
                  <a:cubicBezTo>
                    <a:pt x="75705" y="599390"/>
                    <a:pt x="70266" y="580352"/>
                    <a:pt x="67546" y="555875"/>
                  </a:cubicBezTo>
                  <a:cubicBezTo>
                    <a:pt x="64826" y="539557"/>
                    <a:pt x="62107" y="525959"/>
                    <a:pt x="59387" y="509641"/>
                  </a:cubicBezTo>
                  <a:cubicBezTo>
                    <a:pt x="56667" y="493323"/>
                    <a:pt x="59387" y="485164"/>
                    <a:pt x="59387" y="468846"/>
                  </a:cubicBezTo>
                  <a:cubicBezTo>
                    <a:pt x="59387" y="414453"/>
                    <a:pt x="72985" y="362780"/>
                    <a:pt x="86583" y="302947"/>
                  </a:cubicBezTo>
                  <a:cubicBezTo>
                    <a:pt x="92023" y="275751"/>
                    <a:pt x="100182" y="248554"/>
                    <a:pt x="108341" y="224077"/>
                  </a:cubicBezTo>
                  <a:cubicBezTo>
                    <a:pt x="116500" y="196881"/>
                    <a:pt x="130098" y="169684"/>
                    <a:pt x="146416" y="145207"/>
                  </a:cubicBezTo>
                  <a:cubicBezTo>
                    <a:pt x="160014" y="123450"/>
                    <a:pt x="176332" y="101693"/>
                    <a:pt x="198090" y="85375"/>
                  </a:cubicBezTo>
                  <a:cubicBezTo>
                    <a:pt x="206249" y="77216"/>
                    <a:pt x="217127" y="71776"/>
                    <a:pt x="228006" y="69057"/>
                  </a:cubicBezTo>
                  <a:cubicBezTo>
                    <a:pt x="241604" y="63618"/>
                    <a:pt x="255202" y="58178"/>
                    <a:pt x="268801" y="58178"/>
                  </a:cubicBezTo>
                  <a:cubicBezTo>
                    <a:pt x="271520" y="58178"/>
                    <a:pt x="274240" y="58178"/>
                    <a:pt x="274240" y="58178"/>
                  </a:cubicBezTo>
                  <a:cubicBezTo>
                    <a:pt x="279679" y="58178"/>
                    <a:pt x="285119" y="58178"/>
                    <a:pt x="295997" y="60898"/>
                  </a:cubicBezTo>
                  <a:cubicBezTo>
                    <a:pt x="309595" y="63618"/>
                    <a:pt x="320474" y="66337"/>
                    <a:pt x="331353" y="71776"/>
                  </a:cubicBezTo>
                  <a:cubicBezTo>
                    <a:pt x="339512" y="77216"/>
                    <a:pt x="347671" y="85375"/>
                    <a:pt x="350390" y="93534"/>
                  </a:cubicBezTo>
                  <a:cubicBezTo>
                    <a:pt x="350390" y="88095"/>
                    <a:pt x="353110" y="79936"/>
                    <a:pt x="353110" y="74496"/>
                  </a:cubicBezTo>
                  <a:cubicBezTo>
                    <a:pt x="355830" y="71776"/>
                    <a:pt x="355830" y="69057"/>
                    <a:pt x="358549" y="63618"/>
                  </a:cubicBezTo>
                  <a:cubicBezTo>
                    <a:pt x="361269" y="60898"/>
                    <a:pt x="363989" y="58178"/>
                    <a:pt x="366708" y="58178"/>
                  </a:cubicBezTo>
                  <a:cubicBezTo>
                    <a:pt x="369428" y="58178"/>
                    <a:pt x="372148" y="60898"/>
                    <a:pt x="374867" y="63618"/>
                  </a:cubicBezTo>
                  <a:cubicBezTo>
                    <a:pt x="377587" y="69057"/>
                    <a:pt x="380307" y="77216"/>
                    <a:pt x="383027" y="82655"/>
                  </a:cubicBezTo>
                  <a:cubicBezTo>
                    <a:pt x="383027" y="90814"/>
                    <a:pt x="385746" y="107132"/>
                    <a:pt x="385746" y="126170"/>
                  </a:cubicBezTo>
                  <a:cubicBezTo>
                    <a:pt x="385746" y="150647"/>
                    <a:pt x="385746" y="177843"/>
                    <a:pt x="388466" y="186002"/>
                  </a:cubicBezTo>
                  <a:cubicBezTo>
                    <a:pt x="391185" y="207759"/>
                    <a:pt x="391185" y="215918"/>
                    <a:pt x="391185" y="237676"/>
                  </a:cubicBezTo>
                  <a:cubicBezTo>
                    <a:pt x="391185" y="248554"/>
                    <a:pt x="391185" y="278470"/>
                    <a:pt x="374867" y="278470"/>
                  </a:cubicBezTo>
                  <a:cubicBezTo>
                    <a:pt x="366708" y="278470"/>
                    <a:pt x="363989" y="275751"/>
                    <a:pt x="358549" y="273031"/>
                  </a:cubicBezTo>
                  <a:cubicBezTo>
                    <a:pt x="353110" y="270311"/>
                    <a:pt x="350390" y="262152"/>
                    <a:pt x="350390" y="256713"/>
                  </a:cubicBezTo>
                  <a:cubicBezTo>
                    <a:pt x="350390" y="251274"/>
                    <a:pt x="347671" y="245834"/>
                    <a:pt x="347671" y="240395"/>
                  </a:cubicBezTo>
                  <a:cubicBezTo>
                    <a:pt x="347671" y="232236"/>
                    <a:pt x="347671" y="224077"/>
                    <a:pt x="347671" y="213199"/>
                  </a:cubicBezTo>
                  <a:cubicBezTo>
                    <a:pt x="347671" y="207759"/>
                    <a:pt x="347671" y="199600"/>
                    <a:pt x="344951" y="194161"/>
                  </a:cubicBezTo>
                  <a:cubicBezTo>
                    <a:pt x="342232" y="180563"/>
                    <a:pt x="342232" y="164245"/>
                    <a:pt x="339512" y="150647"/>
                  </a:cubicBezTo>
                  <a:cubicBezTo>
                    <a:pt x="336792" y="137048"/>
                    <a:pt x="331353" y="123450"/>
                    <a:pt x="323194" y="112571"/>
                  </a:cubicBezTo>
                  <a:cubicBezTo>
                    <a:pt x="317754" y="104412"/>
                    <a:pt x="304156" y="101693"/>
                    <a:pt x="293278" y="101693"/>
                  </a:cubicBezTo>
                  <a:cubicBezTo>
                    <a:pt x="279679" y="101693"/>
                    <a:pt x="271520" y="109852"/>
                    <a:pt x="263361" y="120730"/>
                  </a:cubicBezTo>
                  <a:cubicBezTo>
                    <a:pt x="257922" y="131609"/>
                    <a:pt x="247044" y="139768"/>
                    <a:pt x="241604" y="153366"/>
                  </a:cubicBezTo>
                  <a:cubicBezTo>
                    <a:pt x="236165" y="166964"/>
                    <a:pt x="233445" y="180563"/>
                    <a:pt x="233445" y="194161"/>
                  </a:cubicBezTo>
                  <a:cubicBezTo>
                    <a:pt x="233445" y="207759"/>
                    <a:pt x="230725" y="218638"/>
                    <a:pt x="225286" y="232236"/>
                  </a:cubicBezTo>
                  <a:cubicBezTo>
                    <a:pt x="219847" y="245834"/>
                    <a:pt x="219847" y="262152"/>
                    <a:pt x="217127" y="275751"/>
                  </a:cubicBezTo>
                  <a:cubicBezTo>
                    <a:pt x="214407" y="289349"/>
                    <a:pt x="214407" y="302947"/>
                    <a:pt x="211688" y="316545"/>
                  </a:cubicBezTo>
                  <a:cubicBezTo>
                    <a:pt x="211688" y="330144"/>
                    <a:pt x="206249" y="341022"/>
                    <a:pt x="206249" y="354621"/>
                  </a:cubicBezTo>
                  <a:cubicBezTo>
                    <a:pt x="203529" y="368219"/>
                    <a:pt x="203529" y="381817"/>
                    <a:pt x="200809" y="398135"/>
                  </a:cubicBezTo>
                  <a:cubicBezTo>
                    <a:pt x="198090" y="411733"/>
                    <a:pt x="198090" y="425332"/>
                    <a:pt x="195370" y="438930"/>
                  </a:cubicBezTo>
                  <a:cubicBezTo>
                    <a:pt x="195370" y="449809"/>
                    <a:pt x="192650" y="463407"/>
                    <a:pt x="192650" y="474286"/>
                  </a:cubicBezTo>
                  <a:cubicBezTo>
                    <a:pt x="192650" y="490603"/>
                    <a:pt x="195370" y="509641"/>
                    <a:pt x="195370" y="525959"/>
                  </a:cubicBezTo>
                  <a:cubicBezTo>
                    <a:pt x="195370" y="550436"/>
                    <a:pt x="203529" y="572193"/>
                    <a:pt x="208968" y="596670"/>
                  </a:cubicBezTo>
                  <a:cubicBezTo>
                    <a:pt x="211688" y="604829"/>
                    <a:pt x="211688" y="615708"/>
                    <a:pt x="214407" y="623867"/>
                  </a:cubicBezTo>
                  <a:cubicBezTo>
                    <a:pt x="217127" y="634745"/>
                    <a:pt x="222566" y="645624"/>
                    <a:pt x="228006" y="656502"/>
                  </a:cubicBezTo>
                  <a:cubicBezTo>
                    <a:pt x="236165" y="670101"/>
                    <a:pt x="252483" y="689138"/>
                    <a:pt x="271520" y="689138"/>
                  </a:cubicBezTo>
                  <a:cubicBezTo>
                    <a:pt x="287838" y="689138"/>
                    <a:pt x="298717" y="675540"/>
                    <a:pt x="306876" y="664661"/>
                  </a:cubicBezTo>
                  <a:cubicBezTo>
                    <a:pt x="320474" y="645624"/>
                    <a:pt x="325914" y="623867"/>
                    <a:pt x="331353" y="602109"/>
                  </a:cubicBezTo>
                  <a:cubicBezTo>
                    <a:pt x="334073" y="583072"/>
                    <a:pt x="336792" y="564034"/>
                    <a:pt x="336792" y="544997"/>
                  </a:cubicBezTo>
                  <a:cubicBezTo>
                    <a:pt x="336792" y="531398"/>
                    <a:pt x="336792" y="512361"/>
                    <a:pt x="336792" y="498762"/>
                  </a:cubicBezTo>
                  <a:cubicBezTo>
                    <a:pt x="336792" y="496043"/>
                    <a:pt x="336792" y="493323"/>
                    <a:pt x="336792" y="490603"/>
                  </a:cubicBezTo>
                  <a:cubicBezTo>
                    <a:pt x="336792" y="479725"/>
                    <a:pt x="336792" y="477005"/>
                    <a:pt x="320474" y="477005"/>
                  </a:cubicBezTo>
                  <a:cubicBezTo>
                    <a:pt x="309595" y="477005"/>
                    <a:pt x="295997" y="479725"/>
                    <a:pt x="282399" y="479725"/>
                  </a:cubicBezTo>
                  <a:cubicBezTo>
                    <a:pt x="271520" y="479725"/>
                    <a:pt x="260642" y="479725"/>
                    <a:pt x="252483" y="474286"/>
                  </a:cubicBezTo>
                  <a:cubicBezTo>
                    <a:pt x="249763" y="471566"/>
                    <a:pt x="247044" y="468846"/>
                    <a:pt x="247044" y="466126"/>
                  </a:cubicBezTo>
                  <a:cubicBezTo>
                    <a:pt x="247044" y="463407"/>
                    <a:pt x="247044" y="460687"/>
                    <a:pt x="249763" y="457968"/>
                  </a:cubicBezTo>
                  <a:cubicBezTo>
                    <a:pt x="255202" y="452528"/>
                    <a:pt x="260642" y="449809"/>
                    <a:pt x="268801" y="447089"/>
                  </a:cubicBezTo>
                  <a:cubicBezTo>
                    <a:pt x="282399" y="441650"/>
                    <a:pt x="295997" y="438930"/>
                    <a:pt x="312315" y="436210"/>
                  </a:cubicBezTo>
                  <a:cubicBezTo>
                    <a:pt x="325914" y="433491"/>
                    <a:pt x="339512" y="433491"/>
                    <a:pt x="353110" y="430771"/>
                  </a:cubicBezTo>
                  <a:cubicBezTo>
                    <a:pt x="363989" y="430771"/>
                    <a:pt x="374867" y="430771"/>
                    <a:pt x="385746" y="430771"/>
                  </a:cubicBezTo>
                  <a:cubicBezTo>
                    <a:pt x="402064" y="430771"/>
                    <a:pt x="426541" y="428051"/>
                    <a:pt x="437420" y="428051"/>
                  </a:cubicBezTo>
                  <a:cubicBezTo>
                    <a:pt x="451018" y="422612"/>
                    <a:pt x="464616" y="425332"/>
                    <a:pt x="464616" y="436210"/>
                  </a:cubicBezTo>
                </a:path>
              </a:pathLst>
            </a:custGeom>
            <a:grpFill/>
            <a:ln w="27168" cap="flat">
              <a:noFill/>
              <a:prstDash val="solid"/>
              <a:miter/>
            </a:ln>
          </p:spPr>
          <p:txBody>
            <a:bodyPr rtlCol="0" anchor="ctr"/>
            <a:lstStyle/>
            <a:p>
              <a:endParaRPr/>
            </a:p>
          </p:txBody>
        </p:sp>
        <p:sp>
          <p:nvSpPr>
            <p:cNvPr id="47" name="Freeform: Shape 46">
              <a:extLst>
                <a:ext uri="{FF2B5EF4-FFF2-40B4-BE49-F238E27FC236}">
                  <a16:creationId xmlns:a16="http://schemas.microsoft.com/office/drawing/2014/main" id="{5D27D3A3-0135-48AE-8310-53F0B4338891}"/>
                </a:ext>
              </a:extLst>
            </p:cNvPr>
            <p:cNvSpPr/>
            <p:nvPr/>
          </p:nvSpPr>
          <p:spPr bwMode="black">
            <a:xfrm>
              <a:off x="9053923" y="4178559"/>
              <a:ext cx="625521" cy="788700"/>
            </a:xfrm>
            <a:custGeom>
              <a:avLst/>
              <a:gdLst>
                <a:gd name="connsiteX0" fmla="*/ 536838 w 625521"/>
                <a:gd name="connsiteY0" fmla="*/ 680979 h 788699"/>
                <a:gd name="connsiteX1" fmla="*/ 574913 w 625521"/>
                <a:gd name="connsiteY1" fmla="*/ 697297 h 788699"/>
                <a:gd name="connsiteX2" fmla="*/ 566755 w 625521"/>
                <a:gd name="connsiteY2" fmla="*/ 713615 h 788699"/>
                <a:gd name="connsiteX3" fmla="*/ 550437 w 625521"/>
                <a:gd name="connsiteY3" fmla="*/ 721774 h 788699"/>
                <a:gd name="connsiteX4" fmla="*/ 528680 w 625521"/>
                <a:gd name="connsiteY4" fmla="*/ 724494 h 788699"/>
                <a:gd name="connsiteX5" fmla="*/ 417174 w 625521"/>
                <a:gd name="connsiteY5" fmla="*/ 724494 h 788699"/>
                <a:gd name="connsiteX6" fmla="*/ 398136 w 625521"/>
                <a:gd name="connsiteY6" fmla="*/ 724494 h 788699"/>
                <a:gd name="connsiteX7" fmla="*/ 373659 w 625521"/>
                <a:gd name="connsiteY7" fmla="*/ 724494 h 788699"/>
                <a:gd name="connsiteX8" fmla="*/ 346462 w 625521"/>
                <a:gd name="connsiteY8" fmla="*/ 719054 h 788699"/>
                <a:gd name="connsiteX9" fmla="*/ 330144 w 625521"/>
                <a:gd name="connsiteY9" fmla="*/ 702737 h 788699"/>
                <a:gd name="connsiteX10" fmla="*/ 335584 w 625521"/>
                <a:gd name="connsiteY10" fmla="*/ 694578 h 788699"/>
                <a:gd name="connsiteX11" fmla="*/ 357341 w 625521"/>
                <a:gd name="connsiteY11" fmla="*/ 686419 h 788699"/>
                <a:gd name="connsiteX12" fmla="*/ 395416 w 625521"/>
                <a:gd name="connsiteY12" fmla="*/ 680979 h 788699"/>
                <a:gd name="connsiteX13" fmla="*/ 381817 w 625521"/>
                <a:gd name="connsiteY13" fmla="*/ 656502 h 788699"/>
                <a:gd name="connsiteX14" fmla="*/ 379098 w 625521"/>
                <a:gd name="connsiteY14" fmla="*/ 585791 h 788699"/>
                <a:gd name="connsiteX15" fmla="*/ 379098 w 625521"/>
                <a:gd name="connsiteY15" fmla="*/ 517800 h 788699"/>
                <a:gd name="connsiteX16" fmla="*/ 379098 w 625521"/>
                <a:gd name="connsiteY16" fmla="*/ 474286 h 788699"/>
                <a:gd name="connsiteX17" fmla="*/ 379098 w 625521"/>
                <a:gd name="connsiteY17" fmla="*/ 430771 h 788699"/>
                <a:gd name="connsiteX18" fmla="*/ 381817 w 625521"/>
                <a:gd name="connsiteY18" fmla="*/ 411733 h 788699"/>
                <a:gd name="connsiteX19" fmla="*/ 379098 w 625521"/>
                <a:gd name="connsiteY19" fmla="*/ 400855 h 788699"/>
                <a:gd name="connsiteX20" fmla="*/ 370939 w 625521"/>
                <a:gd name="connsiteY20" fmla="*/ 398135 h 788699"/>
                <a:gd name="connsiteX21" fmla="*/ 338304 w 625521"/>
                <a:gd name="connsiteY21" fmla="*/ 400855 h 788699"/>
                <a:gd name="connsiteX22" fmla="*/ 289349 w 625521"/>
                <a:gd name="connsiteY22" fmla="*/ 403575 h 788699"/>
                <a:gd name="connsiteX23" fmla="*/ 264872 w 625521"/>
                <a:gd name="connsiteY23" fmla="*/ 400855 h 788699"/>
                <a:gd name="connsiteX24" fmla="*/ 259433 w 625521"/>
                <a:gd name="connsiteY24" fmla="*/ 406294 h 788699"/>
                <a:gd name="connsiteX25" fmla="*/ 259433 w 625521"/>
                <a:gd name="connsiteY25" fmla="*/ 425332 h 788699"/>
                <a:gd name="connsiteX26" fmla="*/ 259433 w 625521"/>
                <a:gd name="connsiteY26" fmla="*/ 449809 h 788699"/>
                <a:gd name="connsiteX27" fmla="*/ 259433 w 625521"/>
                <a:gd name="connsiteY27" fmla="*/ 471566 h 788699"/>
                <a:gd name="connsiteX28" fmla="*/ 259433 w 625521"/>
                <a:gd name="connsiteY28" fmla="*/ 504202 h 788699"/>
                <a:gd name="connsiteX29" fmla="*/ 259433 w 625521"/>
                <a:gd name="connsiteY29" fmla="*/ 509641 h 788699"/>
                <a:gd name="connsiteX30" fmla="*/ 256714 w 625521"/>
                <a:gd name="connsiteY30" fmla="*/ 542277 h 788699"/>
                <a:gd name="connsiteX31" fmla="*/ 256714 w 625521"/>
                <a:gd name="connsiteY31" fmla="*/ 577632 h 788699"/>
                <a:gd name="connsiteX32" fmla="*/ 256714 w 625521"/>
                <a:gd name="connsiteY32" fmla="*/ 612988 h 788699"/>
                <a:gd name="connsiteX33" fmla="*/ 253994 w 625521"/>
                <a:gd name="connsiteY33" fmla="*/ 656502 h 788699"/>
                <a:gd name="connsiteX34" fmla="*/ 256714 w 625521"/>
                <a:gd name="connsiteY34" fmla="*/ 678260 h 788699"/>
                <a:gd name="connsiteX35" fmla="*/ 286629 w 625521"/>
                <a:gd name="connsiteY35" fmla="*/ 694578 h 788699"/>
                <a:gd name="connsiteX36" fmla="*/ 281191 w 625521"/>
                <a:gd name="connsiteY36" fmla="*/ 710895 h 788699"/>
                <a:gd name="connsiteX37" fmla="*/ 264872 w 625521"/>
                <a:gd name="connsiteY37" fmla="*/ 719054 h 788699"/>
                <a:gd name="connsiteX38" fmla="*/ 243116 w 625521"/>
                <a:gd name="connsiteY38" fmla="*/ 721774 h 788699"/>
                <a:gd name="connsiteX39" fmla="*/ 243116 w 625521"/>
                <a:gd name="connsiteY39" fmla="*/ 721774 h 788699"/>
                <a:gd name="connsiteX40" fmla="*/ 232236 w 625521"/>
                <a:gd name="connsiteY40" fmla="*/ 727214 h 788699"/>
                <a:gd name="connsiteX41" fmla="*/ 224078 w 625521"/>
                <a:gd name="connsiteY41" fmla="*/ 735372 h 788699"/>
                <a:gd name="connsiteX42" fmla="*/ 213199 w 625521"/>
                <a:gd name="connsiteY42" fmla="*/ 738092 h 788699"/>
                <a:gd name="connsiteX43" fmla="*/ 183283 w 625521"/>
                <a:gd name="connsiteY43" fmla="*/ 727214 h 788699"/>
                <a:gd name="connsiteX44" fmla="*/ 175124 w 625521"/>
                <a:gd name="connsiteY44" fmla="*/ 719054 h 788699"/>
                <a:gd name="connsiteX45" fmla="*/ 145208 w 625521"/>
                <a:gd name="connsiteY45" fmla="*/ 719054 h 788699"/>
                <a:gd name="connsiteX46" fmla="*/ 126170 w 625521"/>
                <a:gd name="connsiteY46" fmla="*/ 719054 h 788699"/>
                <a:gd name="connsiteX47" fmla="*/ 101693 w 625521"/>
                <a:gd name="connsiteY47" fmla="*/ 719054 h 788699"/>
                <a:gd name="connsiteX48" fmla="*/ 74496 w 625521"/>
                <a:gd name="connsiteY48" fmla="*/ 713615 h 788699"/>
                <a:gd name="connsiteX49" fmla="*/ 58178 w 625521"/>
                <a:gd name="connsiteY49" fmla="*/ 697297 h 788699"/>
                <a:gd name="connsiteX50" fmla="*/ 63618 w 625521"/>
                <a:gd name="connsiteY50" fmla="*/ 689138 h 788699"/>
                <a:gd name="connsiteX51" fmla="*/ 85375 w 625521"/>
                <a:gd name="connsiteY51" fmla="*/ 680979 h 788699"/>
                <a:gd name="connsiteX52" fmla="*/ 131609 w 625521"/>
                <a:gd name="connsiteY52" fmla="*/ 675540 h 788699"/>
                <a:gd name="connsiteX53" fmla="*/ 131609 w 625521"/>
                <a:gd name="connsiteY53" fmla="*/ 667381 h 788699"/>
                <a:gd name="connsiteX54" fmla="*/ 131609 w 625521"/>
                <a:gd name="connsiteY54" fmla="*/ 651063 h 788699"/>
                <a:gd name="connsiteX55" fmla="*/ 131609 w 625521"/>
                <a:gd name="connsiteY55" fmla="*/ 618427 h 788699"/>
                <a:gd name="connsiteX56" fmla="*/ 131609 w 625521"/>
                <a:gd name="connsiteY56" fmla="*/ 580352 h 788699"/>
                <a:gd name="connsiteX57" fmla="*/ 131609 w 625521"/>
                <a:gd name="connsiteY57" fmla="*/ 531398 h 788699"/>
                <a:gd name="connsiteX58" fmla="*/ 131609 w 625521"/>
                <a:gd name="connsiteY58" fmla="*/ 466126 h 788699"/>
                <a:gd name="connsiteX59" fmla="*/ 131609 w 625521"/>
                <a:gd name="connsiteY59" fmla="*/ 422612 h 788699"/>
                <a:gd name="connsiteX60" fmla="*/ 131609 w 625521"/>
                <a:gd name="connsiteY60" fmla="*/ 411733 h 788699"/>
                <a:gd name="connsiteX61" fmla="*/ 131609 w 625521"/>
                <a:gd name="connsiteY61" fmla="*/ 398135 h 788699"/>
                <a:gd name="connsiteX62" fmla="*/ 126170 w 625521"/>
                <a:gd name="connsiteY62" fmla="*/ 389976 h 788699"/>
                <a:gd name="connsiteX63" fmla="*/ 101693 w 625521"/>
                <a:gd name="connsiteY63" fmla="*/ 387257 h 788699"/>
                <a:gd name="connsiteX64" fmla="*/ 77216 w 625521"/>
                <a:gd name="connsiteY64" fmla="*/ 376378 h 788699"/>
                <a:gd name="connsiteX65" fmla="*/ 82655 w 625521"/>
                <a:gd name="connsiteY65" fmla="*/ 368219 h 788699"/>
                <a:gd name="connsiteX66" fmla="*/ 98973 w 625521"/>
                <a:gd name="connsiteY66" fmla="*/ 360060 h 788699"/>
                <a:gd name="connsiteX67" fmla="*/ 118011 w 625521"/>
                <a:gd name="connsiteY67" fmla="*/ 357340 h 788699"/>
                <a:gd name="connsiteX68" fmla="*/ 131609 w 625521"/>
                <a:gd name="connsiteY68" fmla="*/ 351901 h 788699"/>
                <a:gd name="connsiteX69" fmla="*/ 131609 w 625521"/>
                <a:gd name="connsiteY69" fmla="*/ 343742 h 788699"/>
                <a:gd name="connsiteX70" fmla="*/ 131609 w 625521"/>
                <a:gd name="connsiteY70" fmla="*/ 270311 h 788699"/>
                <a:gd name="connsiteX71" fmla="*/ 137048 w 625521"/>
                <a:gd name="connsiteY71" fmla="*/ 145207 h 788699"/>
                <a:gd name="connsiteX72" fmla="*/ 139768 w 625521"/>
                <a:gd name="connsiteY72" fmla="*/ 123450 h 788699"/>
                <a:gd name="connsiteX73" fmla="*/ 123450 w 625521"/>
                <a:gd name="connsiteY73" fmla="*/ 123450 h 788699"/>
                <a:gd name="connsiteX74" fmla="*/ 118011 w 625521"/>
                <a:gd name="connsiteY74" fmla="*/ 123450 h 788699"/>
                <a:gd name="connsiteX75" fmla="*/ 101693 w 625521"/>
                <a:gd name="connsiteY75" fmla="*/ 123450 h 788699"/>
                <a:gd name="connsiteX76" fmla="*/ 74496 w 625521"/>
                <a:gd name="connsiteY76" fmla="*/ 118011 h 788699"/>
                <a:gd name="connsiteX77" fmla="*/ 58178 w 625521"/>
                <a:gd name="connsiteY77" fmla="*/ 101693 h 788699"/>
                <a:gd name="connsiteX78" fmla="*/ 63618 w 625521"/>
                <a:gd name="connsiteY78" fmla="*/ 93534 h 788699"/>
                <a:gd name="connsiteX79" fmla="*/ 85375 w 625521"/>
                <a:gd name="connsiteY79" fmla="*/ 85375 h 788699"/>
                <a:gd name="connsiteX80" fmla="*/ 137048 w 625521"/>
                <a:gd name="connsiteY80" fmla="*/ 82655 h 788699"/>
                <a:gd name="connsiteX81" fmla="*/ 147927 w 625521"/>
                <a:gd name="connsiteY81" fmla="*/ 82655 h 788699"/>
                <a:gd name="connsiteX82" fmla="*/ 186003 w 625521"/>
                <a:gd name="connsiteY82" fmla="*/ 58178 h 788699"/>
                <a:gd name="connsiteX83" fmla="*/ 226797 w 625521"/>
                <a:gd name="connsiteY83" fmla="*/ 79936 h 788699"/>
                <a:gd name="connsiteX84" fmla="*/ 253994 w 625521"/>
                <a:gd name="connsiteY84" fmla="*/ 79936 h 788699"/>
                <a:gd name="connsiteX85" fmla="*/ 294789 w 625521"/>
                <a:gd name="connsiteY85" fmla="*/ 96253 h 788699"/>
                <a:gd name="connsiteX86" fmla="*/ 283910 w 625521"/>
                <a:gd name="connsiteY86" fmla="*/ 112571 h 788699"/>
                <a:gd name="connsiteX87" fmla="*/ 267592 w 625521"/>
                <a:gd name="connsiteY87" fmla="*/ 120730 h 788699"/>
                <a:gd name="connsiteX88" fmla="*/ 245835 w 625521"/>
                <a:gd name="connsiteY88" fmla="*/ 123450 h 788699"/>
                <a:gd name="connsiteX89" fmla="*/ 237676 w 625521"/>
                <a:gd name="connsiteY89" fmla="*/ 123450 h 788699"/>
                <a:gd name="connsiteX90" fmla="*/ 240396 w 625521"/>
                <a:gd name="connsiteY90" fmla="*/ 128889 h 788699"/>
                <a:gd name="connsiteX91" fmla="*/ 251274 w 625521"/>
                <a:gd name="connsiteY91" fmla="*/ 177843 h 788699"/>
                <a:gd name="connsiteX92" fmla="*/ 256714 w 625521"/>
                <a:gd name="connsiteY92" fmla="*/ 226797 h 788699"/>
                <a:gd name="connsiteX93" fmla="*/ 262153 w 625521"/>
                <a:gd name="connsiteY93" fmla="*/ 273031 h 788699"/>
                <a:gd name="connsiteX94" fmla="*/ 262153 w 625521"/>
                <a:gd name="connsiteY94" fmla="*/ 289349 h 788699"/>
                <a:gd name="connsiteX95" fmla="*/ 262153 w 625521"/>
                <a:gd name="connsiteY95" fmla="*/ 297508 h 788699"/>
                <a:gd name="connsiteX96" fmla="*/ 264872 w 625521"/>
                <a:gd name="connsiteY96" fmla="*/ 321985 h 788699"/>
                <a:gd name="connsiteX97" fmla="*/ 270312 w 625521"/>
                <a:gd name="connsiteY97" fmla="*/ 335583 h 788699"/>
                <a:gd name="connsiteX98" fmla="*/ 270312 w 625521"/>
                <a:gd name="connsiteY98" fmla="*/ 338303 h 788699"/>
                <a:gd name="connsiteX99" fmla="*/ 270312 w 625521"/>
                <a:gd name="connsiteY99" fmla="*/ 346462 h 788699"/>
                <a:gd name="connsiteX100" fmla="*/ 278471 w 625521"/>
                <a:gd name="connsiteY100" fmla="*/ 354621 h 788699"/>
                <a:gd name="connsiteX101" fmla="*/ 338304 w 625521"/>
                <a:gd name="connsiteY101" fmla="*/ 349181 h 788699"/>
                <a:gd name="connsiteX102" fmla="*/ 365500 w 625521"/>
                <a:gd name="connsiteY102" fmla="*/ 349181 h 788699"/>
                <a:gd name="connsiteX103" fmla="*/ 381817 w 625521"/>
                <a:gd name="connsiteY103" fmla="*/ 349181 h 788699"/>
                <a:gd name="connsiteX104" fmla="*/ 392697 w 625521"/>
                <a:gd name="connsiteY104" fmla="*/ 338303 h 788699"/>
                <a:gd name="connsiteX105" fmla="*/ 389977 w 625521"/>
                <a:gd name="connsiteY105" fmla="*/ 313826 h 788699"/>
                <a:gd name="connsiteX106" fmla="*/ 392697 w 625521"/>
                <a:gd name="connsiteY106" fmla="*/ 262152 h 788699"/>
                <a:gd name="connsiteX107" fmla="*/ 395416 w 625521"/>
                <a:gd name="connsiteY107" fmla="*/ 224077 h 788699"/>
                <a:gd name="connsiteX108" fmla="*/ 398136 w 625521"/>
                <a:gd name="connsiteY108" fmla="*/ 177843 h 788699"/>
                <a:gd name="connsiteX109" fmla="*/ 395416 w 625521"/>
                <a:gd name="connsiteY109" fmla="*/ 153366 h 788699"/>
                <a:gd name="connsiteX110" fmla="*/ 395416 w 625521"/>
                <a:gd name="connsiteY110" fmla="*/ 137048 h 788699"/>
                <a:gd name="connsiteX111" fmla="*/ 379098 w 625521"/>
                <a:gd name="connsiteY111" fmla="*/ 137048 h 788699"/>
                <a:gd name="connsiteX112" fmla="*/ 351902 w 625521"/>
                <a:gd name="connsiteY112" fmla="*/ 131609 h 788699"/>
                <a:gd name="connsiteX113" fmla="*/ 338304 w 625521"/>
                <a:gd name="connsiteY113" fmla="*/ 115291 h 788699"/>
                <a:gd name="connsiteX114" fmla="*/ 343742 w 625521"/>
                <a:gd name="connsiteY114" fmla="*/ 107132 h 788699"/>
                <a:gd name="connsiteX115" fmla="*/ 362780 w 625521"/>
                <a:gd name="connsiteY115" fmla="*/ 98973 h 788699"/>
                <a:gd name="connsiteX116" fmla="*/ 395416 w 625521"/>
                <a:gd name="connsiteY116" fmla="*/ 96253 h 788699"/>
                <a:gd name="connsiteX117" fmla="*/ 403575 w 625521"/>
                <a:gd name="connsiteY117" fmla="*/ 90814 h 788699"/>
                <a:gd name="connsiteX118" fmla="*/ 422612 w 625521"/>
                <a:gd name="connsiteY118" fmla="*/ 88095 h 788699"/>
                <a:gd name="connsiteX119" fmla="*/ 428052 w 625521"/>
                <a:gd name="connsiteY119" fmla="*/ 88095 h 788699"/>
                <a:gd name="connsiteX120" fmla="*/ 447090 w 625521"/>
                <a:gd name="connsiteY120" fmla="*/ 90814 h 788699"/>
                <a:gd name="connsiteX121" fmla="*/ 455249 w 625521"/>
                <a:gd name="connsiteY121" fmla="*/ 96253 h 788699"/>
                <a:gd name="connsiteX122" fmla="*/ 525960 w 625521"/>
                <a:gd name="connsiteY122" fmla="*/ 93534 h 788699"/>
                <a:gd name="connsiteX123" fmla="*/ 561315 w 625521"/>
                <a:gd name="connsiteY123" fmla="*/ 109852 h 788699"/>
                <a:gd name="connsiteX124" fmla="*/ 555876 w 625521"/>
                <a:gd name="connsiteY124" fmla="*/ 126170 h 788699"/>
                <a:gd name="connsiteX125" fmla="*/ 539558 w 625521"/>
                <a:gd name="connsiteY125" fmla="*/ 134329 h 788699"/>
                <a:gd name="connsiteX126" fmla="*/ 517800 w 625521"/>
                <a:gd name="connsiteY126" fmla="*/ 137048 h 788699"/>
                <a:gd name="connsiteX127" fmla="*/ 477006 w 625521"/>
                <a:gd name="connsiteY127" fmla="*/ 137048 h 788699"/>
                <a:gd name="connsiteX128" fmla="*/ 485165 w 625521"/>
                <a:gd name="connsiteY128" fmla="*/ 161525 h 788699"/>
                <a:gd name="connsiteX129" fmla="*/ 496043 w 625521"/>
                <a:gd name="connsiteY129" fmla="*/ 210479 h 788699"/>
                <a:gd name="connsiteX130" fmla="*/ 501483 w 625521"/>
                <a:gd name="connsiteY130" fmla="*/ 251274 h 788699"/>
                <a:gd name="connsiteX131" fmla="*/ 506922 w 625521"/>
                <a:gd name="connsiteY131" fmla="*/ 292069 h 788699"/>
                <a:gd name="connsiteX132" fmla="*/ 506922 w 625521"/>
                <a:gd name="connsiteY132" fmla="*/ 321985 h 788699"/>
                <a:gd name="connsiteX133" fmla="*/ 509642 w 625521"/>
                <a:gd name="connsiteY133" fmla="*/ 341022 h 788699"/>
                <a:gd name="connsiteX134" fmla="*/ 509642 w 625521"/>
                <a:gd name="connsiteY134" fmla="*/ 343742 h 788699"/>
                <a:gd name="connsiteX135" fmla="*/ 517800 w 625521"/>
                <a:gd name="connsiteY135" fmla="*/ 349181 h 788699"/>
                <a:gd name="connsiteX136" fmla="*/ 528680 w 625521"/>
                <a:gd name="connsiteY136" fmla="*/ 349181 h 788699"/>
                <a:gd name="connsiteX137" fmla="*/ 550437 w 625521"/>
                <a:gd name="connsiteY137" fmla="*/ 357340 h 788699"/>
                <a:gd name="connsiteX138" fmla="*/ 550437 w 625521"/>
                <a:gd name="connsiteY138" fmla="*/ 362780 h 788699"/>
                <a:gd name="connsiteX139" fmla="*/ 534119 w 625521"/>
                <a:gd name="connsiteY139" fmla="*/ 384537 h 788699"/>
                <a:gd name="connsiteX140" fmla="*/ 520520 w 625521"/>
                <a:gd name="connsiteY140" fmla="*/ 389976 h 788699"/>
                <a:gd name="connsiteX141" fmla="*/ 512362 w 625521"/>
                <a:gd name="connsiteY141" fmla="*/ 395415 h 788699"/>
                <a:gd name="connsiteX142" fmla="*/ 512362 w 625521"/>
                <a:gd name="connsiteY142" fmla="*/ 398135 h 788699"/>
                <a:gd name="connsiteX143" fmla="*/ 512362 w 625521"/>
                <a:gd name="connsiteY143" fmla="*/ 409014 h 788699"/>
                <a:gd name="connsiteX144" fmla="*/ 512362 w 625521"/>
                <a:gd name="connsiteY144" fmla="*/ 414453 h 788699"/>
                <a:gd name="connsiteX145" fmla="*/ 512362 w 625521"/>
                <a:gd name="connsiteY145" fmla="*/ 438930 h 788699"/>
                <a:gd name="connsiteX146" fmla="*/ 515081 w 625521"/>
                <a:gd name="connsiteY146" fmla="*/ 504202 h 788699"/>
                <a:gd name="connsiteX147" fmla="*/ 520520 w 625521"/>
                <a:gd name="connsiteY147" fmla="*/ 572193 h 788699"/>
                <a:gd name="connsiteX148" fmla="*/ 517800 w 625521"/>
                <a:gd name="connsiteY148" fmla="*/ 604829 h 788699"/>
                <a:gd name="connsiteX149" fmla="*/ 512362 w 625521"/>
                <a:gd name="connsiteY149" fmla="*/ 661942 h 788699"/>
                <a:gd name="connsiteX150" fmla="*/ 509642 w 625521"/>
                <a:gd name="connsiteY150" fmla="*/ 670101 h 788699"/>
                <a:gd name="connsiteX151" fmla="*/ 512362 w 625521"/>
                <a:gd name="connsiteY151" fmla="*/ 680979 h 788699"/>
                <a:gd name="connsiteX152" fmla="*/ 512362 w 625521"/>
                <a:gd name="connsiteY152" fmla="*/ 686419 h 788699"/>
                <a:gd name="connsiteX153" fmla="*/ 536838 w 625521"/>
                <a:gd name="connsiteY153" fmla="*/ 680979 h 788699"/>
                <a:gd name="connsiteX154" fmla="*/ 536838 w 625521"/>
                <a:gd name="connsiteY154" fmla="*/ 680979 h 78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625521" h="788699">
                  <a:moveTo>
                    <a:pt x="536838" y="680979"/>
                  </a:moveTo>
                  <a:cubicBezTo>
                    <a:pt x="550437" y="680979"/>
                    <a:pt x="574913" y="680979"/>
                    <a:pt x="574913" y="697297"/>
                  </a:cubicBezTo>
                  <a:cubicBezTo>
                    <a:pt x="574913" y="705456"/>
                    <a:pt x="572194" y="708176"/>
                    <a:pt x="566755" y="713615"/>
                  </a:cubicBezTo>
                  <a:cubicBezTo>
                    <a:pt x="561315" y="719054"/>
                    <a:pt x="555876" y="721774"/>
                    <a:pt x="550437" y="721774"/>
                  </a:cubicBezTo>
                  <a:cubicBezTo>
                    <a:pt x="539558" y="724494"/>
                    <a:pt x="534119" y="724494"/>
                    <a:pt x="528680" y="724494"/>
                  </a:cubicBezTo>
                  <a:cubicBezTo>
                    <a:pt x="517800" y="724494"/>
                    <a:pt x="428052" y="724494"/>
                    <a:pt x="417174" y="724494"/>
                  </a:cubicBezTo>
                  <a:cubicBezTo>
                    <a:pt x="403575" y="724494"/>
                    <a:pt x="414454" y="724494"/>
                    <a:pt x="398136" y="724494"/>
                  </a:cubicBezTo>
                  <a:cubicBezTo>
                    <a:pt x="389977" y="724494"/>
                    <a:pt x="381817" y="724494"/>
                    <a:pt x="373659" y="724494"/>
                  </a:cubicBezTo>
                  <a:cubicBezTo>
                    <a:pt x="365500" y="724494"/>
                    <a:pt x="354621" y="721774"/>
                    <a:pt x="346462" y="719054"/>
                  </a:cubicBezTo>
                  <a:cubicBezTo>
                    <a:pt x="338304" y="716335"/>
                    <a:pt x="330144" y="708176"/>
                    <a:pt x="330144" y="702737"/>
                  </a:cubicBezTo>
                  <a:cubicBezTo>
                    <a:pt x="330144" y="700017"/>
                    <a:pt x="330144" y="697297"/>
                    <a:pt x="335584" y="694578"/>
                  </a:cubicBezTo>
                  <a:cubicBezTo>
                    <a:pt x="341023" y="691858"/>
                    <a:pt x="351902" y="689138"/>
                    <a:pt x="357341" y="686419"/>
                  </a:cubicBezTo>
                  <a:cubicBezTo>
                    <a:pt x="373659" y="683699"/>
                    <a:pt x="387257" y="680979"/>
                    <a:pt x="395416" y="680979"/>
                  </a:cubicBezTo>
                  <a:cubicBezTo>
                    <a:pt x="387257" y="675540"/>
                    <a:pt x="384537" y="670101"/>
                    <a:pt x="381817" y="656502"/>
                  </a:cubicBezTo>
                  <a:cubicBezTo>
                    <a:pt x="379098" y="632026"/>
                    <a:pt x="379098" y="610268"/>
                    <a:pt x="379098" y="585791"/>
                  </a:cubicBezTo>
                  <a:cubicBezTo>
                    <a:pt x="379098" y="564034"/>
                    <a:pt x="379098" y="542277"/>
                    <a:pt x="379098" y="517800"/>
                  </a:cubicBezTo>
                  <a:cubicBezTo>
                    <a:pt x="379098" y="504202"/>
                    <a:pt x="379098" y="487884"/>
                    <a:pt x="379098" y="474286"/>
                  </a:cubicBezTo>
                  <a:cubicBezTo>
                    <a:pt x="379098" y="457968"/>
                    <a:pt x="376379" y="444369"/>
                    <a:pt x="379098" y="430771"/>
                  </a:cubicBezTo>
                  <a:cubicBezTo>
                    <a:pt x="379098" y="425332"/>
                    <a:pt x="381817" y="417173"/>
                    <a:pt x="381817" y="411733"/>
                  </a:cubicBezTo>
                  <a:cubicBezTo>
                    <a:pt x="381817" y="406294"/>
                    <a:pt x="381817" y="403575"/>
                    <a:pt x="379098" y="400855"/>
                  </a:cubicBezTo>
                  <a:cubicBezTo>
                    <a:pt x="376379" y="400855"/>
                    <a:pt x="373659" y="398135"/>
                    <a:pt x="370939" y="398135"/>
                  </a:cubicBezTo>
                  <a:cubicBezTo>
                    <a:pt x="360061" y="398135"/>
                    <a:pt x="343742" y="400855"/>
                    <a:pt x="338304" y="400855"/>
                  </a:cubicBezTo>
                  <a:cubicBezTo>
                    <a:pt x="330144" y="400855"/>
                    <a:pt x="319266" y="403575"/>
                    <a:pt x="289349" y="403575"/>
                  </a:cubicBezTo>
                  <a:cubicBezTo>
                    <a:pt x="275751" y="403575"/>
                    <a:pt x="267592" y="400855"/>
                    <a:pt x="264872" y="400855"/>
                  </a:cubicBezTo>
                  <a:cubicBezTo>
                    <a:pt x="262153" y="400855"/>
                    <a:pt x="259433" y="400855"/>
                    <a:pt x="259433" y="406294"/>
                  </a:cubicBezTo>
                  <a:cubicBezTo>
                    <a:pt x="259433" y="414453"/>
                    <a:pt x="259433" y="419892"/>
                    <a:pt x="259433" y="425332"/>
                  </a:cubicBezTo>
                  <a:cubicBezTo>
                    <a:pt x="259433" y="433491"/>
                    <a:pt x="259433" y="441650"/>
                    <a:pt x="259433" y="449809"/>
                  </a:cubicBezTo>
                  <a:cubicBezTo>
                    <a:pt x="259433" y="457968"/>
                    <a:pt x="259433" y="463407"/>
                    <a:pt x="259433" y="471566"/>
                  </a:cubicBezTo>
                  <a:cubicBezTo>
                    <a:pt x="259433" y="482445"/>
                    <a:pt x="259433" y="493323"/>
                    <a:pt x="259433" y="504202"/>
                  </a:cubicBezTo>
                  <a:cubicBezTo>
                    <a:pt x="259433" y="506921"/>
                    <a:pt x="259433" y="506921"/>
                    <a:pt x="259433" y="509641"/>
                  </a:cubicBezTo>
                  <a:cubicBezTo>
                    <a:pt x="259433" y="520520"/>
                    <a:pt x="256714" y="531398"/>
                    <a:pt x="256714" y="542277"/>
                  </a:cubicBezTo>
                  <a:cubicBezTo>
                    <a:pt x="256714" y="553156"/>
                    <a:pt x="256714" y="566754"/>
                    <a:pt x="256714" y="577632"/>
                  </a:cubicBezTo>
                  <a:cubicBezTo>
                    <a:pt x="256714" y="588511"/>
                    <a:pt x="256714" y="599390"/>
                    <a:pt x="256714" y="612988"/>
                  </a:cubicBezTo>
                  <a:cubicBezTo>
                    <a:pt x="256714" y="629306"/>
                    <a:pt x="253994" y="642904"/>
                    <a:pt x="253994" y="656502"/>
                  </a:cubicBezTo>
                  <a:cubicBezTo>
                    <a:pt x="253994" y="664661"/>
                    <a:pt x="256714" y="672820"/>
                    <a:pt x="256714" y="678260"/>
                  </a:cubicBezTo>
                  <a:cubicBezTo>
                    <a:pt x="270312" y="678260"/>
                    <a:pt x="286629" y="680979"/>
                    <a:pt x="286629" y="694578"/>
                  </a:cubicBezTo>
                  <a:cubicBezTo>
                    <a:pt x="286629" y="702737"/>
                    <a:pt x="283910" y="705456"/>
                    <a:pt x="281191" y="710895"/>
                  </a:cubicBezTo>
                  <a:cubicBezTo>
                    <a:pt x="275751" y="716335"/>
                    <a:pt x="270312" y="719054"/>
                    <a:pt x="264872" y="719054"/>
                  </a:cubicBezTo>
                  <a:cubicBezTo>
                    <a:pt x="256714" y="721774"/>
                    <a:pt x="248554" y="721774"/>
                    <a:pt x="243116" y="721774"/>
                  </a:cubicBezTo>
                  <a:cubicBezTo>
                    <a:pt x="243116" y="721774"/>
                    <a:pt x="243116" y="721774"/>
                    <a:pt x="243116" y="721774"/>
                  </a:cubicBezTo>
                  <a:cubicBezTo>
                    <a:pt x="237676" y="724494"/>
                    <a:pt x="237676" y="724494"/>
                    <a:pt x="232236" y="727214"/>
                  </a:cubicBezTo>
                  <a:cubicBezTo>
                    <a:pt x="229517" y="729933"/>
                    <a:pt x="229517" y="732653"/>
                    <a:pt x="224078" y="735372"/>
                  </a:cubicBezTo>
                  <a:cubicBezTo>
                    <a:pt x="221358" y="738092"/>
                    <a:pt x="215919" y="738092"/>
                    <a:pt x="213199" y="738092"/>
                  </a:cubicBezTo>
                  <a:cubicBezTo>
                    <a:pt x="199601" y="738092"/>
                    <a:pt x="188722" y="735372"/>
                    <a:pt x="183283" y="727214"/>
                  </a:cubicBezTo>
                  <a:cubicBezTo>
                    <a:pt x="180563" y="724494"/>
                    <a:pt x="177843" y="721774"/>
                    <a:pt x="175124" y="719054"/>
                  </a:cubicBezTo>
                  <a:cubicBezTo>
                    <a:pt x="161526" y="719054"/>
                    <a:pt x="150646" y="719054"/>
                    <a:pt x="145208" y="719054"/>
                  </a:cubicBezTo>
                  <a:cubicBezTo>
                    <a:pt x="131609" y="719054"/>
                    <a:pt x="142488" y="719054"/>
                    <a:pt x="126170" y="719054"/>
                  </a:cubicBezTo>
                  <a:cubicBezTo>
                    <a:pt x="118011" y="719054"/>
                    <a:pt x="109852" y="719054"/>
                    <a:pt x="101693" y="719054"/>
                  </a:cubicBezTo>
                  <a:cubicBezTo>
                    <a:pt x="93534" y="719054"/>
                    <a:pt x="82655" y="719054"/>
                    <a:pt x="74496" y="713615"/>
                  </a:cubicBezTo>
                  <a:cubicBezTo>
                    <a:pt x="66338" y="710895"/>
                    <a:pt x="58178" y="702737"/>
                    <a:pt x="58178" y="697297"/>
                  </a:cubicBezTo>
                  <a:cubicBezTo>
                    <a:pt x="58178" y="694578"/>
                    <a:pt x="58178" y="691858"/>
                    <a:pt x="63618" y="689138"/>
                  </a:cubicBezTo>
                  <a:cubicBezTo>
                    <a:pt x="69057" y="686419"/>
                    <a:pt x="79936" y="683699"/>
                    <a:pt x="85375" y="680979"/>
                  </a:cubicBezTo>
                  <a:cubicBezTo>
                    <a:pt x="98973" y="678260"/>
                    <a:pt x="118011" y="678260"/>
                    <a:pt x="131609" y="675540"/>
                  </a:cubicBezTo>
                  <a:cubicBezTo>
                    <a:pt x="131609" y="672820"/>
                    <a:pt x="131609" y="670101"/>
                    <a:pt x="131609" y="667381"/>
                  </a:cubicBezTo>
                  <a:cubicBezTo>
                    <a:pt x="131609" y="661942"/>
                    <a:pt x="131609" y="656502"/>
                    <a:pt x="131609" y="651063"/>
                  </a:cubicBezTo>
                  <a:cubicBezTo>
                    <a:pt x="131609" y="640184"/>
                    <a:pt x="131609" y="629306"/>
                    <a:pt x="131609" y="618427"/>
                  </a:cubicBezTo>
                  <a:cubicBezTo>
                    <a:pt x="131609" y="604829"/>
                    <a:pt x="131609" y="593950"/>
                    <a:pt x="131609" y="580352"/>
                  </a:cubicBezTo>
                  <a:cubicBezTo>
                    <a:pt x="131609" y="564034"/>
                    <a:pt x="131609" y="547716"/>
                    <a:pt x="131609" y="531398"/>
                  </a:cubicBezTo>
                  <a:cubicBezTo>
                    <a:pt x="131609" y="509641"/>
                    <a:pt x="131609" y="487884"/>
                    <a:pt x="131609" y="466126"/>
                  </a:cubicBezTo>
                  <a:cubicBezTo>
                    <a:pt x="131609" y="452528"/>
                    <a:pt x="131609" y="436210"/>
                    <a:pt x="131609" y="422612"/>
                  </a:cubicBezTo>
                  <a:cubicBezTo>
                    <a:pt x="131609" y="419892"/>
                    <a:pt x="131609" y="414453"/>
                    <a:pt x="131609" y="411733"/>
                  </a:cubicBezTo>
                  <a:cubicBezTo>
                    <a:pt x="131609" y="409014"/>
                    <a:pt x="131609" y="400855"/>
                    <a:pt x="131609" y="398135"/>
                  </a:cubicBezTo>
                  <a:cubicBezTo>
                    <a:pt x="131609" y="392696"/>
                    <a:pt x="131609" y="392696"/>
                    <a:pt x="126170" y="389976"/>
                  </a:cubicBezTo>
                  <a:cubicBezTo>
                    <a:pt x="123450" y="389976"/>
                    <a:pt x="109852" y="387257"/>
                    <a:pt x="101693" y="387257"/>
                  </a:cubicBezTo>
                  <a:cubicBezTo>
                    <a:pt x="90814" y="384537"/>
                    <a:pt x="77216" y="381817"/>
                    <a:pt x="77216" y="376378"/>
                  </a:cubicBezTo>
                  <a:cubicBezTo>
                    <a:pt x="77216" y="373658"/>
                    <a:pt x="79936" y="370939"/>
                    <a:pt x="82655" y="368219"/>
                  </a:cubicBezTo>
                  <a:cubicBezTo>
                    <a:pt x="88095" y="365499"/>
                    <a:pt x="93534" y="362780"/>
                    <a:pt x="98973" y="360060"/>
                  </a:cubicBezTo>
                  <a:cubicBezTo>
                    <a:pt x="104413" y="360060"/>
                    <a:pt x="112571" y="357340"/>
                    <a:pt x="118011" y="357340"/>
                  </a:cubicBezTo>
                  <a:cubicBezTo>
                    <a:pt x="126170" y="354621"/>
                    <a:pt x="128890" y="357340"/>
                    <a:pt x="131609" y="351901"/>
                  </a:cubicBezTo>
                  <a:cubicBezTo>
                    <a:pt x="131609" y="349181"/>
                    <a:pt x="131609" y="346462"/>
                    <a:pt x="131609" y="343742"/>
                  </a:cubicBezTo>
                  <a:cubicBezTo>
                    <a:pt x="131609" y="319265"/>
                    <a:pt x="131609" y="294788"/>
                    <a:pt x="131609" y="270311"/>
                  </a:cubicBezTo>
                  <a:cubicBezTo>
                    <a:pt x="131609" y="226797"/>
                    <a:pt x="131609" y="186002"/>
                    <a:pt x="137048" y="145207"/>
                  </a:cubicBezTo>
                  <a:cubicBezTo>
                    <a:pt x="137048" y="139768"/>
                    <a:pt x="137048" y="131609"/>
                    <a:pt x="139768" y="123450"/>
                  </a:cubicBezTo>
                  <a:cubicBezTo>
                    <a:pt x="134329" y="123450"/>
                    <a:pt x="137048" y="123450"/>
                    <a:pt x="123450" y="123450"/>
                  </a:cubicBezTo>
                  <a:cubicBezTo>
                    <a:pt x="120731" y="123450"/>
                    <a:pt x="120731" y="123450"/>
                    <a:pt x="118011" y="123450"/>
                  </a:cubicBezTo>
                  <a:cubicBezTo>
                    <a:pt x="112571" y="123450"/>
                    <a:pt x="107133" y="123450"/>
                    <a:pt x="101693" y="123450"/>
                  </a:cubicBezTo>
                  <a:cubicBezTo>
                    <a:pt x="93534" y="123450"/>
                    <a:pt x="82655" y="120730"/>
                    <a:pt x="74496" y="118011"/>
                  </a:cubicBezTo>
                  <a:cubicBezTo>
                    <a:pt x="66338" y="115291"/>
                    <a:pt x="58178" y="107132"/>
                    <a:pt x="58178" y="101693"/>
                  </a:cubicBezTo>
                  <a:cubicBezTo>
                    <a:pt x="58178" y="98973"/>
                    <a:pt x="58178" y="96253"/>
                    <a:pt x="63618" y="93534"/>
                  </a:cubicBezTo>
                  <a:cubicBezTo>
                    <a:pt x="66338" y="90814"/>
                    <a:pt x="77216" y="88095"/>
                    <a:pt x="85375" y="85375"/>
                  </a:cubicBezTo>
                  <a:cubicBezTo>
                    <a:pt x="104413" y="82655"/>
                    <a:pt x="128890" y="82655"/>
                    <a:pt x="137048" y="82655"/>
                  </a:cubicBezTo>
                  <a:cubicBezTo>
                    <a:pt x="139768" y="82655"/>
                    <a:pt x="142488" y="82655"/>
                    <a:pt x="147927" y="82655"/>
                  </a:cubicBezTo>
                  <a:cubicBezTo>
                    <a:pt x="153366" y="69057"/>
                    <a:pt x="164245" y="58178"/>
                    <a:pt x="186003" y="58178"/>
                  </a:cubicBezTo>
                  <a:cubicBezTo>
                    <a:pt x="202321" y="58178"/>
                    <a:pt x="215919" y="66337"/>
                    <a:pt x="226797" y="79936"/>
                  </a:cubicBezTo>
                  <a:cubicBezTo>
                    <a:pt x="237676" y="79936"/>
                    <a:pt x="248554" y="79936"/>
                    <a:pt x="253994" y="79936"/>
                  </a:cubicBezTo>
                  <a:cubicBezTo>
                    <a:pt x="267592" y="79936"/>
                    <a:pt x="294789" y="79936"/>
                    <a:pt x="294789" y="96253"/>
                  </a:cubicBezTo>
                  <a:cubicBezTo>
                    <a:pt x="294789" y="104412"/>
                    <a:pt x="289349" y="107132"/>
                    <a:pt x="283910" y="112571"/>
                  </a:cubicBezTo>
                  <a:cubicBezTo>
                    <a:pt x="278471" y="118011"/>
                    <a:pt x="273031" y="120730"/>
                    <a:pt x="267592" y="120730"/>
                  </a:cubicBezTo>
                  <a:cubicBezTo>
                    <a:pt x="259433" y="123450"/>
                    <a:pt x="251274" y="123450"/>
                    <a:pt x="245835" y="123450"/>
                  </a:cubicBezTo>
                  <a:cubicBezTo>
                    <a:pt x="245835" y="123450"/>
                    <a:pt x="243116" y="123450"/>
                    <a:pt x="237676" y="123450"/>
                  </a:cubicBezTo>
                  <a:cubicBezTo>
                    <a:pt x="237676" y="126170"/>
                    <a:pt x="237676" y="126170"/>
                    <a:pt x="240396" y="128889"/>
                  </a:cubicBezTo>
                  <a:cubicBezTo>
                    <a:pt x="245835" y="145207"/>
                    <a:pt x="248554" y="161525"/>
                    <a:pt x="251274" y="177843"/>
                  </a:cubicBezTo>
                  <a:cubicBezTo>
                    <a:pt x="253994" y="194161"/>
                    <a:pt x="253994" y="210479"/>
                    <a:pt x="256714" y="226797"/>
                  </a:cubicBezTo>
                  <a:cubicBezTo>
                    <a:pt x="259433" y="243115"/>
                    <a:pt x="262153" y="256713"/>
                    <a:pt x="262153" y="273031"/>
                  </a:cubicBezTo>
                  <a:cubicBezTo>
                    <a:pt x="262153" y="278470"/>
                    <a:pt x="262153" y="283910"/>
                    <a:pt x="262153" y="289349"/>
                  </a:cubicBezTo>
                  <a:lnTo>
                    <a:pt x="262153" y="297508"/>
                  </a:lnTo>
                  <a:cubicBezTo>
                    <a:pt x="262153" y="305667"/>
                    <a:pt x="262153" y="313826"/>
                    <a:pt x="264872" y="321985"/>
                  </a:cubicBezTo>
                  <a:cubicBezTo>
                    <a:pt x="264872" y="327424"/>
                    <a:pt x="270312" y="330144"/>
                    <a:pt x="270312" y="335583"/>
                  </a:cubicBezTo>
                  <a:cubicBezTo>
                    <a:pt x="270312" y="335583"/>
                    <a:pt x="270312" y="338303"/>
                    <a:pt x="270312" y="338303"/>
                  </a:cubicBezTo>
                  <a:cubicBezTo>
                    <a:pt x="270312" y="341022"/>
                    <a:pt x="270312" y="343742"/>
                    <a:pt x="270312" y="346462"/>
                  </a:cubicBezTo>
                  <a:cubicBezTo>
                    <a:pt x="270312" y="351901"/>
                    <a:pt x="273031" y="354621"/>
                    <a:pt x="278471" y="354621"/>
                  </a:cubicBezTo>
                  <a:cubicBezTo>
                    <a:pt x="289349" y="354621"/>
                    <a:pt x="335584" y="351901"/>
                    <a:pt x="338304" y="349181"/>
                  </a:cubicBezTo>
                  <a:cubicBezTo>
                    <a:pt x="346462" y="349181"/>
                    <a:pt x="357341" y="349181"/>
                    <a:pt x="365500" y="349181"/>
                  </a:cubicBezTo>
                  <a:cubicBezTo>
                    <a:pt x="370939" y="349181"/>
                    <a:pt x="376379" y="349181"/>
                    <a:pt x="381817" y="349181"/>
                  </a:cubicBezTo>
                  <a:cubicBezTo>
                    <a:pt x="387257" y="349181"/>
                    <a:pt x="392697" y="346462"/>
                    <a:pt x="392697" y="338303"/>
                  </a:cubicBezTo>
                  <a:cubicBezTo>
                    <a:pt x="392697" y="330144"/>
                    <a:pt x="389977" y="316545"/>
                    <a:pt x="389977" y="313826"/>
                  </a:cubicBezTo>
                  <a:cubicBezTo>
                    <a:pt x="389977" y="294788"/>
                    <a:pt x="389977" y="278470"/>
                    <a:pt x="392697" y="262152"/>
                  </a:cubicBezTo>
                  <a:cubicBezTo>
                    <a:pt x="392697" y="259433"/>
                    <a:pt x="395416" y="243115"/>
                    <a:pt x="395416" y="224077"/>
                  </a:cubicBezTo>
                  <a:cubicBezTo>
                    <a:pt x="395416" y="207759"/>
                    <a:pt x="398136" y="188722"/>
                    <a:pt x="398136" y="177843"/>
                  </a:cubicBezTo>
                  <a:cubicBezTo>
                    <a:pt x="398136" y="169684"/>
                    <a:pt x="395416" y="158806"/>
                    <a:pt x="395416" y="153366"/>
                  </a:cubicBezTo>
                  <a:cubicBezTo>
                    <a:pt x="395416" y="145207"/>
                    <a:pt x="395416" y="142488"/>
                    <a:pt x="395416" y="137048"/>
                  </a:cubicBezTo>
                  <a:cubicBezTo>
                    <a:pt x="389977" y="137048"/>
                    <a:pt x="384537" y="137048"/>
                    <a:pt x="379098" y="137048"/>
                  </a:cubicBezTo>
                  <a:cubicBezTo>
                    <a:pt x="370939" y="137048"/>
                    <a:pt x="360061" y="134329"/>
                    <a:pt x="351902" y="131609"/>
                  </a:cubicBezTo>
                  <a:cubicBezTo>
                    <a:pt x="343742" y="128889"/>
                    <a:pt x="338304" y="120730"/>
                    <a:pt x="338304" y="115291"/>
                  </a:cubicBezTo>
                  <a:cubicBezTo>
                    <a:pt x="338304" y="112571"/>
                    <a:pt x="338304" y="109852"/>
                    <a:pt x="343742" y="107132"/>
                  </a:cubicBezTo>
                  <a:cubicBezTo>
                    <a:pt x="349182" y="104412"/>
                    <a:pt x="357341" y="101693"/>
                    <a:pt x="362780" y="98973"/>
                  </a:cubicBezTo>
                  <a:cubicBezTo>
                    <a:pt x="373659" y="96253"/>
                    <a:pt x="387257" y="96253"/>
                    <a:pt x="395416" y="96253"/>
                  </a:cubicBezTo>
                  <a:cubicBezTo>
                    <a:pt x="398136" y="93534"/>
                    <a:pt x="400855" y="90814"/>
                    <a:pt x="403575" y="90814"/>
                  </a:cubicBezTo>
                  <a:cubicBezTo>
                    <a:pt x="411734" y="90814"/>
                    <a:pt x="419893" y="88095"/>
                    <a:pt x="422612" y="88095"/>
                  </a:cubicBezTo>
                  <a:cubicBezTo>
                    <a:pt x="425332" y="88095"/>
                    <a:pt x="425332" y="88095"/>
                    <a:pt x="428052" y="88095"/>
                  </a:cubicBezTo>
                  <a:cubicBezTo>
                    <a:pt x="433492" y="88095"/>
                    <a:pt x="441650" y="88095"/>
                    <a:pt x="447090" y="90814"/>
                  </a:cubicBezTo>
                  <a:cubicBezTo>
                    <a:pt x="449809" y="90814"/>
                    <a:pt x="452529" y="93534"/>
                    <a:pt x="455249" y="96253"/>
                  </a:cubicBezTo>
                  <a:cubicBezTo>
                    <a:pt x="482445" y="96253"/>
                    <a:pt x="509642" y="93534"/>
                    <a:pt x="525960" y="93534"/>
                  </a:cubicBezTo>
                  <a:cubicBezTo>
                    <a:pt x="539558" y="93534"/>
                    <a:pt x="561315" y="93534"/>
                    <a:pt x="561315" y="109852"/>
                  </a:cubicBezTo>
                  <a:cubicBezTo>
                    <a:pt x="561315" y="118011"/>
                    <a:pt x="561315" y="120730"/>
                    <a:pt x="555876" y="126170"/>
                  </a:cubicBezTo>
                  <a:cubicBezTo>
                    <a:pt x="550437" y="131609"/>
                    <a:pt x="544997" y="134329"/>
                    <a:pt x="539558" y="134329"/>
                  </a:cubicBezTo>
                  <a:cubicBezTo>
                    <a:pt x="531399" y="137048"/>
                    <a:pt x="523240" y="137048"/>
                    <a:pt x="517800" y="137048"/>
                  </a:cubicBezTo>
                  <a:cubicBezTo>
                    <a:pt x="515081" y="137048"/>
                    <a:pt x="498763" y="137048"/>
                    <a:pt x="477006" y="137048"/>
                  </a:cubicBezTo>
                  <a:cubicBezTo>
                    <a:pt x="479725" y="145207"/>
                    <a:pt x="485165" y="153366"/>
                    <a:pt x="485165" y="161525"/>
                  </a:cubicBezTo>
                  <a:cubicBezTo>
                    <a:pt x="487885" y="177843"/>
                    <a:pt x="493324" y="194161"/>
                    <a:pt x="496043" y="210479"/>
                  </a:cubicBezTo>
                  <a:cubicBezTo>
                    <a:pt x="498763" y="224077"/>
                    <a:pt x="498763" y="237676"/>
                    <a:pt x="501483" y="251274"/>
                  </a:cubicBezTo>
                  <a:cubicBezTo>
                    <a:pt x="504202" y="264872"/>
                    <a:pt x="506922" y="275751"/>
                    <a:pt x="506922" y="292069"/>
                  </a:cubicBezTo>
                  <a:cubicBezTo>
                    <a:pt x="506922" y="302947"/>
                    <a:pt x="506922" y="311106"/>
                    <a:pt x="506922" y="321985"/>
                  </a:cubicBezTo>
                  <a:cubicBezTo>
                    <a:pt x="506922" y="327424"/>
                    <a:pt x="509642" y="335583"/>
                    <a:pt x="509642" y="341022"/>
                  </a:cubicBezTo>
                  <a:cubicBezTo>
                    <a:pt x="509642" y="343742"/>
                    <a:pt x="509642" y="343742"/>
                    <a:pt x="509642" y="343742"/>
                  </a:cubicBezTo>
                  <a:cubicBezTo>
                    <a:pt x="509642" y="349181"/>
                    <a:pt x="515081" y="349181"/>
                    <a:pt x="517800" y="349181"/>
                  </a:cubicBezTo>
                  <a:cubicBezTo>
                    <a:pt x="520520" y="349181"/>
                    <a:pt x="523240" y="349181"/>
                    <a:pt x="528680" y="349181"/>
                  </a:cubicBezTo>
                  <a:cubicBezTo>
                    <a:pt x="536838" y="349181"/>
                    <a:pt x="547717" y="349181"/>
                    <a:pt x="550437" y="357340"/>
                  </a:cubicBezTo>
                  <a:cubicBezTo>
                    <a:pt x="550437" y="360060"/>
                    <a:pt x="550437" y="360060"/>
                    <a:pt x="550437" y="362780"/>
                  </a:cubicBezTo>
                  <a:cubicBezTo>
                    <a:pt x="550437" y="370939"/>
                    <a:pt x="539558" y="381817"/>
                    <a:pt x="534119" y="384537"/>
                  </a:cubicBezTo>
                  <a:cubicBezTo>
                    <a:pt x="531399" y="387257"/>
                    <a:pt x="523240" y="387257"/>
                    <a:pt x="520520" y="389976"/>
                  </a:cubicBezTo>
                  <a:cubicBezTo>
                    <a:pt x="515081" y="389976"/>
                    <a:pt x="512362" y="392696"/>
                    <a:pt x="512362" y="395415"/>
                  </a:cubicBezTo>
                  <a:cubicBezTo>
                    <a:pt x="512362" y="395415"/>
                    <a:pt x="512362" y="398135"/>
                    <a:pt x="512362" y="398135"/>
                  </a:cubicBezTo>
                  <a:cubicBezTo>
                    <a:pt x="512362" y="400855"/>
                    <a:pt x="512362" y="406294"/>
                    <a:pt x="512362" y="409014"/>
                  </a:cubicBezTo>
                  <a:cubicBezTo>
                    <a:pt x="512362" y="411733"/>
                    <a:pt x="512362" y="411733"/>
                    <a:pt x="512362" y="414453"/>
                  </a:cubicBezTo>
                  <a:cubicBezTo>
                    <a:pt x="512362" y="422612"/>
                    <a:pt x="512362" y="430771"/>
                    <a:pt x="512362" y="438930"/>
                  </a:cubicBezTo>
                  <a:cubicBezTo>
                    <a:pt x="512362" y="460687"/>
                    <a:pt x="512362" y="482445"/>
                    <a:pt x="515081" y="504202"/>
                  </a:cubicBezTo>
                  <a:cubicBezTo>
                    <a:pt x="517800" y="525959"/>
                    <a:pt x="520520" y="550436"/>
                    <a:pt x="520520" y="572193"/>
                  </a:cubicBezTo>
                  <a:cubicBezTo>
                    <a:pt x="520520" y="583072"/>
                    <a:pt x="520520" y="593950"/>
                    <a:pt x="517800" y="604829"/>
                  </a:cubicBezTo>
                  <a:cubicBezTo>
                    <a:pt x="515081" y="623867"/>
                    <a:pt x="515081" y="642904"/>
                    <a:pt x="512362" y="661942"/>
                  </a:cubicBezTo>
                  <a:cubicBezTo>
                    <a:pt x="512362" y="664661"/>
                    <a:pt x="509642" y="667381"/>
                    <a:pt x="509642" y="670101"/>
                  </a:cubicBezTo>
                  <a:cubicBezTo>
                    <a:pt x="509642" y="672820"/>
                    <a:pt x="512362" y="678260"/>
                    <a:pt x="512362" y="680979"/>
                  </a:cubicBezTo>
                  <a:cubicBezTo>
                    <a:pt x="512362" y="683699"/>
                    <a:pt x="512362" y="686419"/>
                    <a:pt x="512362" y="686419"/>
                  </a:cubicBezTo>
                  <a:cubicBezTo>
                    <a:pt x="517800" y="680979"/>
                    <a:pt x="528680" y="680979"/>
                    <a:pt x="536838" y="680979"/>
                  </a:cubicBezTo>
                  <a:lnTo>
                    <a:pt x="536838" y="680979"/>
                  </a:lnTo>
                  <a:close/>
                </a:path>
              </a:pathLst>
            </a:custGeom>
            <a:grpFill/>
            <a:ln w="27168" cap="flat">
              <a:noFill/>
              <a:prstDash val="solid"/>
              <a:miter/>
            </a:ln>
          </p:spPr>
          <p:txBody>
            <a:bodyPr rtlCol="0" anchor="ctr"/>
            <a:lstStyle/>
            <a:p>
              <a:endParaRPr/>
            </a:p>
          </p:txBody>
        </p:sp>
        <p:sp>
          <p:nvSpPr>
            <p:cNvPr id="48" name="Freeform: Shape 47">
              <a:extLst>
                <a:ext uri="{FF2B5EF4-FFF2-40B4-BE49-F238E27FC236}">
                  <a16:creationId xmlns:a16="http://schemas.microsoft.com/office/drawing/2014/main" id="{D3100DEA-196D-4FF4-B6C0-73F96315C0B0}"/>
                </a:ext>
              </a:extLst>
            </p:cNvPr>
            <p:cNvSpPr/>
            <p:nvPr/>
          </p:nvSpPr>
          <p:spPr bwMode="black">
            <a:xfrm>
              <a:off x="9592416" y="4192158"/>
              <a:ext cx="516735" cy="761503"/>
            </a:xfrm>
            <a:custGeom>
              <a:avLst/>
              <a:gdLst>
                <a:gd name="connsiteX0" fmla="*/ 463407 w 516735"/>
                <a:gd name="connsiteY0" fmla="*/ 194161 h 761503"/>
                <a:gd name="connsiteX1" fmla="*/ 447089 w 516735"/>
                <a:gd name="connsiteY1" fmla="*/ 226797 h 761503"/>
                <a:gd name="connsiteX2" fmla="*/ 430771 w 516735"/>
                <a:gd name="connsiteY2" fmla="*/ 221357 h 761503"/>
                <a:gd name="connsiteX3" fmla="*/ 422612 w 516735"/>
                <a:gd name="connsiteY3" fmla="*/ 207759 h 761503"/>
                <a:gd name="connsiteX4" fmla="*/ 419893 w 516735"/>
                <a:gd name="connsiteY4" fmla="*/ 188722 h 761503"/>
                <a:gd name="connsiteX5" fmla="*/ 419893 w 516735"/>
                <a:gd name="connsiteY5" fmla="*/ 139768 h 761503"/>
                <a:gd name="connsiteX6" fmla="*/ 419893 w 516735"/>
                <a:gd name="connsiteY6" fmla="*/ 120730 h 761503"/>
                <a:gd name="connsiteX7" fmla="*/ 395416 w 516735"/>
                <a:gd name="connsiteY7" fmla="*/ 120730 h 761503"/>
                <a:gd name="connsiteX8" fmla="*/ 370939 w 516735"/>
                <a:gd name="connsiteY8" fmla="*/ 120730 h 761503"/>
                <a:gd name="connsiteX9" fmla="*/ 346461 w 516735"/>
                <a:gd name="connsiteY9" fmla="*/ 123450 h 761503"/>
                <a:gd name="connsiteX10" fmla="*/ 335583 w 516735"/>
                <a:gd name="connsiteY10" fmla="*/ 123450 h 761503"/>
                <a:gd name="connsiteX11" fmla="*/ 335583 w 516735"/>
                <a:gd name="connsiteY11" fmla="*/ 123450 h 761503"/>
                <a:gd name="connsiteX12" fmla="*/ 324704 w 516735"/>
                <a:gd name="connsiteY12" fmla="*/ 128889 h 761503"/>
                <a:gd name="connsiteX13" fmla="*/ 327424 w 516735"/>
                <a:gd name="connsiteY13" fmla="*/ 139768 h 761503"/>
                <a:gd name="connsiteX14" fmla="*/ 330144 w 516735"/>
                <a:gd name="connsiteY14" fmla="*/ 175123 h 761503"/>
                <a:gd name="connsiteX15" fmla="*/ 330144 w 516735"/>
                <a:gd name="connsiteY15" fmla="*/ 199600 h 761503"/>
                <a:gd name="connsiteX16" fmla="*/ 327424 w 516735"/>
                <a:gd name="connsiteY16" fmla="*/ 224077 h 761503"/>
                <a:gd name="connsiteX17" fmla="*/ 330144 w 516735"/>
                <a:gd name="connsiteY17" fmla="*/ 251274 h 761503"/>
                <a:gd name="connsiteX18" fmla="*/ 327424 w 516735"/>
                <a:gd name="connsiteY18" fmla="*/ 278470 h 761503"/>
                <a:gd name="connsiteX19" fmla="*/ 327424 w 516735"/>
                <a:gd name="connsiteY19" fmla="*/ 332864 h 761503"/>
                <a:gd name="connsiteX20" fmla="*/ 330144 w 516735"/>
                <a:gd name="connsiteY20" fmla="*/ 357340 h 761503"/>
                <a:gd name="connsiteX21" fmla="*/ 330144 w 516735"/>
                <a:gd name="connsiteY21" fmla="*/ 368219 h 761503"/>
                <a:gd name="connsiteX22" fmla="*/ 332863 w 516735"/>
                <a:gd name="connsiteY22" fmla="*/ 387257 h 761503"/>
                <a:gd name="connsiteX23" fmla="*/ 332863 w 516735"/>
                <a:gd name="connsiteY23" fmla="*/ 433491 h 761503"/>
                <a:gd name="connsiteX24" fmla="*/ 332863 w 516735"/>
                <a:gd name="connsiteY24" fmla="*/ 487884 h 761503"/>
                <a:gd name="connsiteX25" fmla="*/ 330144 w 516735"/>
                <a:gd name="connsiteY25" fmla="*/ 512361 h 761503"/>
                <a:gd name="connsiteX26" fmla="*/ 330144 w 516735"/>
                <a:gd name="connsiteY26" fmla="*/ 539557 h 761503"/>
                <a:gd name="connsiteX27" fmla="*/ 332863 w 516735"/>
                <a:gd name="connsiteY27" fmla="*/ 593950 h 761503"/>
                <a:gd name="connsiteX28" fmla="*/ 332863 w 516735"/>
                <a:gd name="connsiteY28" fmla="*/ 648343 h 761503"/>
                <a:gd name="connsiteX29" fmla="*/ 332863 w 516735"/>
                <a:gd name="connsiteY29" fmla="*/ 656502 h 761503"/>
                <a:gd name="connsiteX30" fmla="*/ 357341 w 516735"/>
                <a:gd name="connsiteY30" fmla="*/ 656502 h 761503"/>
                <a:gd name="connsiteX31" fmla="*/ 395416 w 516735"/>
                <a:gd name="connsiteY31" fmla="*/ 675540 h 761503"/>
                <a:gd name="connsiteX32" fmla="*/ 389976 w 516735"/>
                <a:gd name="connsiteY32" fmla="*/ 691858 h 761503"/>
                <a:gd name="connsiteX33" fmla="*/ 373658 w 516735"/>
                <a:gd name="connsiteY33" fmla="*/ 700017 h 761503"/>
                <a:gd name="connsiteX34" fmla="*/ 351901 w 516735"/>
                <a:gd name="connsiteY34" fmla="*/ 702737 h 761503"/>
                <a:gd name="connsiteX35" fmla="*/ 319265 w 516735"/>
                <a:gd name="connsiteY35" fmla="*/ 702737 h 761503"/>
                <a:gd name="connsiteX36" fmla="*/ 311106 w 516735"/>
                <a:gd name="connsiteY36" fmla="*/ 708176 h 761503"/>
                <a:gd name="connsiteX37" fmla="*/ 289349 w 516735"/>
                <a:gd name="connsiteY37" fmla="*/ 713615 h 761503"/>
                <a:gd name="connsiteX38" fmla="*/ 270311 w 516735"/>
                <a:gd name="connsiteY38" fmla="*/ 713615 h 761503"/>
                <a:gd name="connsiteX39" fmla="*/ 243115 w 516735"/>
                <a:gd name="connsiteY39" fmla="*/ 705456 h 761503"/>
                <a:gd name="connsiteX40" fmla="*/ 237675 w 516735"/>
                <a:gd name="connsiteY40" fmla="*/ 702737 h 761503"/>
                <a:gd name="connsiteX41" fmla="*/ 199600 w 516735"/>
                <a:gd name="connsiteY41" fmla="*/ 702737 h 761503"/>
                <a:gd name="connsiteX42" fmla="*/ 175123 w 516735"/>
                <a:gd name="connsiteY42" fmla="*/ 702737 h 761503"/>
                <a:gd name="connsiteX43" fmla="*/ 147927 w 516735"/>
                <a:gd name="connsiteY43" fmla="*/ 697297 h 761503"/>
                <a:gd name="connsiteX44" fmla="*/ 131609 w 516735"/>
                <a:gd name="connsiteY44" fmla="*/ 678260 h 761503"/>
                <a:gd name="connsiteX45" fmla="*/ 137048 w 516735"/>
                <a:gd name="connsiteY45" fmla="*/ 670101 h 761503"/>
                <a:gd name="connsiteX46" fmla="*/ 158805 w 516735"/>
                <a:gd name="connsiteY46" fmla="*/ 661942 h 761503"/>
                <a:gd name="connsiteX47" fmla="*/ 199600 w 516735"/>
                <a:gd name="connsiteY47" fmla="*/ 659222 h 761503"/>
                <a:gd name="connsiteX48" fmla="*/ 199600 w 516735"/>
                <a:gd name="connsiteY48" fmla="*/ 659222 h 761503"/>
                <a:gd name="connsiteX49" fmla="*/ 196880 w 516735"/>
                <a:gd name="connsiteY49" fmla="*/ 629306 h 761503"/>
                <a:gd name="connsiteX50" fmla="*/ 199600 w 516735"/>
                <a:gd name="connsiteY50" fmla="*/ 574913 h 761503"/>
                <a:gd name="connsiteX51" fmla="*/ 202320 w 516735"/>
                <a:gd name="connsiteY51" fmla="*/ 523239 h 761503"/>
                <a:gd name="connsiteX52" fmla="*/ 205040 w 516735"/>
                <a:gd name="connsiteY52" fmla="*/ 460687 h 761503"/>
                <a:gd name="connsiteX53" fmla="*/ 205040 w 516735"/>
                <a:gd name="connsiteY53" fmla="*/ 417173 h 761503"/>
                <a:gd name="connsiteX54" fmla="*/ 207759 w 516735"/>
                <a:gd name="connsiteY54" fmla="*/ 392696 h 761503"/>
                <a:gd name="connsiteX55" fmla="*/ 210478 w 516735"/>
                <a:gd name="connsiteY55" fmla="*/ 368219 h 761503"/>
                <a:gd name="connsiteX56" fmla="*/ 210478 w 516735"/>
                <a:gd name="connsiteY56" fmla="*/ 313826 h 761503"/>
                <a:gd name="connsiteX57" fmla="*/ 210478 w 516735"/>
                <a:gd name="connsiteY57" fmla="*/ 259433 h 761503"/>
                <a:gd name="connsiteX58" fmla="*/ 210478 w 516735"/>
                <a:gd name="connsiteY58" fmla="*/ 213199 h 761503"/>
                <a:gd name="connsiteX59" fmla="*/ 210478 w 516735"/>
                <a:gd name="connsiteY59" fmla="*/ 145207 h 761503"/>
                <a:gd name="connsiteX60" fmla="*/ 213198 w 516735"/>
                <a:gd name="connsiteY60" fmla="*/ 131609 h 761503"/>
                <a:gd name="connsiteX61" fmla="*/ 205040 w 516735"/>
                <a:gd name="connsiteY61" fmla="*/ 123450 h 761503"/>
                <a:gd name="connsiteX62" fmla="*/ 161525 w 516735"/>
                <a:gd name="connsiteY62" fmla="*/ 123450 h 761503"/>
                <a:gd name="connsiteX63" fmla="*/ 112571 w 516735"/>
                <a:gd name="connsiteY63" fmla="*/ 120730 h 761503"/>
                <a:gd name="connsiteX64" fmla="*/ 104412 w 516735"/>
                <a:gd name="connsiteY64" fmla="*/ 118011 h 761503"/>
                <a:gd name="connsiteX65" fmla="*/ 107132 w 516735"/>
                <a:gd name="connsiteY65" fmla="*/ 191441 h 761503"/>
                <a:gd name="connsiteX66" fmla="*/ 90814 w 516735"/>
                <a:gd name="connsiteY66" fmla="*/ 224077 h 761503"/>
                <a:gd name="connsiteX67" fmla="*/ 74496 w 516735"/>
                <a:gd name="connsiteY67" fmla="*/ 218638 h 761503"/>
                <a:gd name="connsiteX68" fmla="*/ 66337 w 516735"/>
                <a:gd name="connsiteY68" fmla="*/ 205040 h 761503"/>
                <a:gd name="connsiteX69" fmla="*/ 63617 w 516735"/>
                <a:gd name="connsiteY69" fmla="*/ 186002 h 761503"/>
                <a:gd name="connsiteX70" fmla="*/ 63617 w 516735"/>
                <a:gd name="connsiteY70" fmla="*/ 145207 h 761503"/>
                <a:gd name="connsiteX71" fmla="*/ 63617 w 516735"/>
                <a:gd name="connsiteY71" fmla="*/ 109852 h 761503"/>
                <a:gd name="connsiteX72" fmla="*/ 58178 w 516735"/>
                <a:gd name="connsiteY72" fmla="*/ 96253 h 761503"/>
                <a:gd name="connsiteX73" fmla="*/ 66337 w 516735"/>
                <a:gd name="connsiteY73" fmla="*/ 85375 h 761503"/>
                <a:gd name="connsiteX74" fmla="*/ 93533 w 516735"/>
                <a:gd name="connsiteY74" fmla="*/ 77216 h 761503"/>
                <a:gd name="connsiteX75" fmla="*/ 115290 w 516735"/>
                <a:gd name="connsiteY75" fmla="*/ 77216 h 761503"/>
                <a:gd name="connsiteX76" fmla="*/ 169684 w 516735"/>
                <a:gd name="connsiteY76" fmla="*/ 74496 h 761503"/>
                <a:gd name="connsiteX77" fmla="*/ 194161 w 516735"/>
                <a:gd name="connsiteY77" fmla="*/ 71776 h 761503"/>
                <a:gd name="connsiteX78" fmla="*/ 196880 w 516735"/>
                <a:gd name="connsiteY78" fmla="*/ 71776 h 761503"/>
                <a:gd name="connsiteX79" fmla="*/ 210478 w 516735"/>
                <a:gd name="connsiteY79" fmla="*/ 71776 h 761503"/>
                <a:gd name="connsiteX80" fmla="*/ 218638 w 516735"/>
                <a:gd name="connsiteY80" fmla="*/ 71776 h 761503"/>
                <a:gd name="connsiteX81" fmla="*/ 237675 w 516735"/>
                <a:gd name="connsiteY81" fmla="*/ 60898 h 761503"/>
                <a:gd name="connsiteX82" fmla="*/ 253993 w 516735"/>
                <a:gd name="connsiteY82" fmla="*/ 58178 h 761503"/>
                <a:gd name="connsiteX83" fmla="*/ 283910 w 516735"/>
                <a:gd name="connsiteY83" fmla="*/ 60898 h 761503"/>
                <a:gd name="connsiteX84" fmla="*/ 294788 w 516735"/>
                <a:gd name="connsiteY84" fmla="*/ 66337 h 761503"/>
                <a:gd name="connsiteX85" fmla="*/ 305667 w 516735"/>
                <a:gd name="connsiteY85" fmla="*/ 74496 h 761503"/>
                <a:gd name="connsiteX86" fmla="*/ 313826 w 516735"/>
                <a:gd name="connsiteY86" fmla="*/ 74496 h 761503"/>
                <a:gd name="connsiteX87" fmla="*/ 327424 w 516735"/>
                <a:gd name="connsiteY87" fmla="*/ 74496 h 761503"/>
                <a:gd name="connsiteX88" fmla="*/ 354621 w 516735"/>
                <a:gd name="connsiteY88" fmla="*/ 74496 h 761503"/>
                <a:gd name="connsiteX89" fmla="*/ 422612 w 516735"/>
                <a:gd name="connsiteY89" fmla="*/ 74496 h 761503"/>
                <a:gd name="connsiteX90" fmla="*/ 455248 w 516735"/>
                <a:gd name="connsiteY90" fmla="*/ 79936 h 761503"/>
                <a:gd name="connsiteX91" fmla="*/ 466127 w 516735"/>
                <a:gd name="connsiteY91" fmla="*/ 98973 h 761503"/>
                <a:gd name="connsiteX92" fmla="*/ 463407 w 516735"/>
                <a:gd name="connsiteY92" fmla="*/ 109852 h 761503"/>
                <a:gd name="connsiteX93" fmla="*/ 463407 w 516735"/>
                <a:gd name="connsiteY93" fmla="*/ 120730 h 761503"/>
                <a:gd name="connsiteX94" fmla="*/ 463407 w 516735"/>
                <a:gd name="connsiteY94" fmla="*/ 194161 h 76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516735" h="761503">
                  <a:moveTo>
                    <a:pt x="463407" y="194161"/>
                  </a:moveTo>
                  <a:cubicBezTo>
                    <a:pt x="463407" y="205040"/>
                    <a:pt x="463407" y="226797"/>
                    <a:pt x="447089" y="226797"/>
                  </a:cubicBezTo>
                  <a:cubicBezTo>
                    <a:pt x="438930" y="226797"/>
                    <a:pt x="436211" y="226797"/>
                    <a:pt x="430771" y="221357"/>
                  </a:cubicBezTo>
                  <a:cubicBezTo>
                    <a:pt x="425332" y="218638"/>
                    <a:pt x="422612" y="210479"/>
                    <a:pt x="422612" y="207759"/>
                  </a:cubicBezTo>
                  <a:cubicBezTo>
                    <a:pt x="419893" y="199600"/>
                    <a:pt x="419893" y="194161"/>
                    <a:pt x="419893" y="188722"/>
                  </a:cubicBezTo>
                  <a:cubicBezTo>
                    <a:pt x="419893" y="183282"/>
                    <a:pt x="419893" y="147927"/>
                    <a:pt x="419893" y="139768"/>
                  </a:cubicBezTo>
                  <a:cubicBezTo>
                    <a:pt x="419893" y="134329"/>
                    <a:pt x="419893" y="128889"/>
                    <a:pt x="419893" y="120730"/>
                  </a:cubicBezTo>
                  <a:cubicBezTo>
                    <a:pt x="411734" y="120730"/>
                    <a:pt x="403574" y="120730"/>
                    <a:pt x="395416" y="120730"/>
                  </a:cubicBezTo>
                  <a:cubicBezTo>
                    <a:pt x="387256" y="120730"/>
                    <a:pt x="379098" y="120730"/>
                    <a:pt x="370939" y="120730"/>
                  </a:cubicBezTo>
                  <a:cubicBezTo>
                    <a:pt x="362780" y="120730"/>
                    <a:pt x="354621" y="123450"/>
                    <a:pt x="346461" y="123450"/>
                  </a:cubicBezTo>
                  <a:cubicBezTo>
                    <a:pt x="343742" y="123450"/>
                    <a:pt x="341023" y="123450"/>
                    <a:pt x="335583" y="123450"/>
                  </a:cubicBezTo>
                  <a:cubicBezTo>
                    <a:pt x="335583" y="123450"/>
                    <a:pt x="335583" y="123450"/>
                    <a:pt x="335583" y="123450"/>
                  </a:cubicBezTo>
                  <a:cubicBezTo>
                    <a:pt x="327424" y="123450"/>
                    <a:pt x="324704" y="126170"/>
                    <a:pt x="324704" y="128889"/>
                  </a:cubicBezTo>
                  <a:cubicBezTo>
                    <a:pt x="324704" y="131609"/>
                    <a:pt x="324704" y="137048"/>
                    <a:pt x="327424" y="139768"/>
                  </a:cubicBezTo>
                  <a:cubicBezTo>
                    <a:pt x="330144" y="147927"/>
                    <a:pt x="330144" y="166964"/>
                    <a:pt x="330144" y="175123"/>
                  </a:cubicBezTo>
                  <a:cubicBezTo>
                    <a:pt x="330144" y="183282"/>
                    <a:pt x="330144" y="191441"/>
                    <a:pt x="330144" y="199600"/>
                  </a:cubicBezTo>
                  <a:cubicBezTo>
                    <a:pt x="330144" y="207759"/>
                    <a:pt x="327424" y="215918"/>
                    <a:pt x="327424" y="224077"/>
                  </a:cubicBezTo>
                  <a:cubicBezTo>
                    <a:pt x="327424" y="232236"/>
                    <a:pt x="330144" y="243115"/>
                    <a:pt x="330144" y="251274"/>
                  </a:cubicBezTo>
                  <a:cubicBezTo>
                    <a:pt x="330144" y="259433"/>
                    <a:pt x="330144" y="267592"/>
                    <a:pt x="327424" y="278470"/>
                  </a:cubicBezTo>
                  <a:cubicBezTo>
                    <a:pt x="327424" y="294788"/>
                    <a:pt x="327424" y="313826"/>
                    <a:pt x="327424" y="332864"/>
                  </a:cubicBezTo>
                  <a:cubicBezTo>
                    <a:pt x="327424" y="341022"/>
                    <a:pt x="327424" y="349181"/>
                    <a:pt x="330144" y="357340"/>
                  </a:cubicBezTo>
                  <a:cubicBezTo>
                    <a:pt x="330144" y="360060"/>
                    <a:pt x="330144" y="365499"/>
                    <a:pt x="330144" y="368219"/>
                  </a:cubicBezTo>
                  <a:cubicBezTo>
                    <a:pt x="330144" y="373658"/>
                    <a:pt x="332863" y="384537"/>
                    <a:pt x="332863" y="387257"/>
                  </a:cubicBezTo>
                  <a:cubicBezTo>
                    <a:pt x="332863" y="406294"/>
                    <a:pt x="332863" y="414453"/>
                    <a:pt x="332863" y="433491"/>
                  </a:cubicBezTo>
                  <a:cubicBezTo>
                    <a:pt x="332863" y="452528"/>
                    <a:pt x="335583" y="468846"/>
                    <a:pt x="332863" y="487884"/>
                  </a:cubicBezTo>
                  <a:cubicBezTo>
                    <a:pt x="332863" y="496043"/>
                    <a:pt x="330144" y="504202"/>
                    <a:pt x="330144" y="512361"/>
                  </a:cubicBezTo>
                  <a:cubicBezTo>
                    <a:pt x="330144" y="520520"/>
                    <a:pt x="330144" y="531398"/>
                    <a:pt x="330144" y="539557"/>
                  </a:cubicBezTo>
                  <a:cubicBezTo>
                    <a:pt x="330144" y="558595"/>
                    <a:pt x="330144" y="574913"/>
                    <a:pt x="332863" y="593950"/>
                  </a:cubicBezTo>
                  <a:cubicBezTo>
                    <a:pt x="332863" y="610268"/>
                    <a:pt x="332863" y="632026"/>
                    <a:pt x="332863" y="648343"/>
                  </a:cubicBezTo>
                  <a:cubicBezTo>
                    <a:pt x="332863" y="651063"/>
                    <a:pt x="332863" y="653783"/>
                    <a:pt x="332863" y="656502"/>
                  </a:cubicBezTo>
                  <a:cubicBezTo>
                    <a:pt x="343742" y="656502"/>
                    <a:pt x="351901" y="656502"/>
                    <a:pt x="357341" y="656502"/>
                  </a:cubicBezTo>
                  <a:cubicBezTo>
                    <a:pt x="370939" y="656502"/>
                    <a:pt x="395416" y="659222"/>
                    <a:pt x="395416" y="675540"/>
                  </a:cubicBezTo>
                  <a:cubicBezTo>
                    <a:pt x="395416" y="683699"/>
                    <a:pt x="392696" y="686419"/>
                    <a:pt x="389976" y="691858"/>
                  </a:cubicBezTo>
                  <a:cubicBezTo>
                    <a:pt x="384537" y="697297"/>
                    <a:pt x="379098" y="700017"/>
                    <a:pt x="373658" y="700017"/>
                  </a:cubicBezTo>
                  <a:cubicBezTo>
                    <a:pt x="365499" y="702737"/>
                    <a:pt x="357341" y="702737"/>
                    <a:pt x="351901" y="702737"/>
                  </a:cubicBezTo>
                  <a:cubicBezTo>
                    <a:pt x="349181" y="702737"/>
                    <a:pt x="335583" y="702737"/>
                    <a:pt x="319265" y="702737"/>
                  </a:cubicBezTo>
                  <a:cubicBezTo>
                    <a:pt x="316546" y="705456"/>
                    <a:pt x="313826" y="705456"/>
                    <a:pt x="311106" y="708176"/>
                  </a:cubicBezTo>
                  <a:cubicBezTo>
                    <a:pt x="302948" y="713615"/>
                    <a:pt x="297508" y="713615"/>
                    <a:pt x="289349" y="713615"/>
                  </a:cubicBezTo>
                  <a:cubicBezTo>
                    <a:pt x="283910" y="713615"/>
                    <a:pt x="278470" y="713615"/>
                    <a:pt x="270311" y="713615"/>
                  </a:cubicBezTo>
                  <a:cubicBezTo>
                    <a:pt x="259433" y="713615"/>
                    <a:pt x="251273" y="710895"/>
                    <a:pt x="243115" y="705456"/>
                  </a:cubicBezTo>
                  <a:cubicBezTo>
                    <a:pt x="240395" y="705456"/>
                    <a:pt x="237675" y="702737"/>
                    <a:pt x="237675" y="702737"/>
                  </a:cubicBezTo>
                  <a:cubicBezTo>
                    <a:pt x="224077" y="702737"/>
                    <a:pt x="213198" y="702737"/>
                    <a:pt x="199600" y="702737"/>
                  </a:cubicBezTo>
                  <a:cubicBezTo>
                    <a:pt x="191441" y="702737"/>
                    <a:pt x="183282" y="702737"/>
                    <a:pt x="175123" y="702737"/>
                  </a:cubicBezTo>
                  <a:cubicBezTo>
                    <a:pt x="166965" y="702737"/>
                    <a:pt x="156085" y="702737"/>
                    <a:pt x="147927" y="697297"/>
                  </a:cubicBezTo>
                  <a:cubicBezTo>
                    <a:pt x="139768" y="694578"/>
                    <a:pt x="131609" y="680979"/>
                    <a:pt x="131609" y="678260"/>
                  </a:cubicBezTo>
                  <a:cubicBezTo>
                    <a:pt x="131609" y="675540"/>
                    <a:pt x="131609" y="672820"/>
                    <a:pt x="137048" y="670101"/>
                  </a:cubicBezTo>
                  <a:cubicBezTo>
                    <a:pt x="142487" y="667381"/>
                    <a:pt x="153366" y="664661"/>
                    <a:pt x="158805" y="661942"/>
                  </a:cubicBezTo>
                  <a:cubicBezTo>
                    <a:pt x="175123" y="659222"/>
                    <a:pt x="191441" y="659222"/>
                    <a:pt x="199600" y="659222"/>
                  </a:cubicBezTo>
                  <a:lnTo>
                    <a:pt x="199600" y="659222"/>
                  </a:lnTo>
                  <a:cubicBezTo>
                    <a:pt x="199600" y="648343"/>
                    <a:pt x="196880" y="640184"/>
                    <a:pt x="196880" y="629306"/>
                  </a:cubicBezTo>
                  <a:cubicBezTo>
                    <a:pt x="196880" y="612988"/>
                    <a:pt x="196880" y="591231"/>
                    <a:pt x="199600" y="574913"/>
                  </a:cubicBezTo>
                  <a:cubicBezTo>
                    <a:pt x="199600" y="558595"/>
                    <a:pt x="199600" y="539557"/>
                    <a:pt x="202320" y="523239"/>
                  </a:cubicBezTo>
                  <a:cubicBezTo>
                    <a:pt x="202320" y="501482"/>
                    <a:pt x="205040" y="482445"/>
                    <a:pt x="205040" y="460687"/>
                  </a:cubicBezTo>
                  <a:cubicBezTo>
                    <a:pt x="205040" y="447089"/>
                    <a:pt x="205040" y="430771"/>
                    <a:pt x="205040" y="417173"/>
                  </a:cubicBezTo>
                  <a:cubicBezTo>
                    <a:pt x="205040" y="409014"/>
                    <a:pt x="207759" y="400855"/>
                    <a:pt x="207759" y="392696"/>
                  </a:cubicBezTo>
                  <a:cubicBezTo>
                    <a:pt x="207759" y="384537"/>
                    <a:pt x="210478" y="376378"/>
                    <a:pt x="210478" y="368219"/>
                  </a:cubicBezTo>
                  <a:cubicBezTo>
                    <a:pt x="210478" y="351901"/>
                    <a:pt x="210478" y="332864"/>
                    <a:pt x="210478" y="313826"/>
                  </a:cubicBezTo>
                  <a:cubicBezTo>
                    <a:pt x="210478" y="294788"/>
                    <a:pt x="210478" y="275751"/>
                    <a:pt x="210478" y="259433"/>
                  </a:cubicBezTo>
                  <a:cubicBezTo>
                    <a:pt x="210478" y="243115"/>
                    <a:pt x="210478" y="226797"/>
                    <a:pt x="210478" y="213199"/>
                  </a:cubicBezTo>
                  <a:cubicBezTo>
                    <a:pt x="210478" y="194161"/>
                    <a:pt x="210478" y="164245"/>
                    <a:pt x="210478" y="145207"/>
                  </a:cubicBezTo>
                  <a:cubicBezTo>
                    <a:pt x="210478" y="139768"/>
                    <a:pt x="213198" y="134329"/>
                    <a:pt x="213198" y="131609"/>
                  </a:cubicBezTo>
                  <a:cubicBezTo>
                    <a:pt x="213198" y="126170"/>
                    <a:pt x="207759" y="123450"/>
                    <a:pt x="205040" y="123450"/>
                  </a:cubicBezTo>
                  <a:cubicBezTo>
                    <a:pt x="199600" y="123450"/>
                    <a:pt x="166965" y="123450"/>
                    <a:pt x="161525" y="123450"/>
                  </a:cubicBezTo>
                  <a:cubicBezTo>
                    <a:pt x="145207" y="123450"/>
                    <a:pt x="128889" y="123450"/>
                    <a:pt x="112571" y="120730"/>
                  </a:cubicBezTo>
                  <a:cubicBezTo>
                    <a:pt x="109852" y="120730"/>
                    <a:pt x="107132" y="120730"/>
                    <a:pt x="104412" y="118011"/>
                  </a:cubicBezTo>
                  <a:cubicBezTo>
                    <a:pt x="107132" y="137048"/>
                    <a:pt x="107132" y="172404"/>
                    <a:pt x="107132" y="191441"/>
                  </a:cubicBezTo>
                  <a:cubicBezTo>
                    <a:pt x="107132" y="202320"/>
                    <a:pt x="107132" y="224077"/>
                    <a:pt x="90814" y="224077"/>
                  </a:cubicBezTo>
                  <a:cubicBezTo>
                    <a:pt x="82655" y="224077"/>
                    <a:pt x="79935" y="221357"/>
                    <a:pt x="74496" y="218638"/>
                  </a:cubicBezTo>
                  <a:cubicBezTo>
                    <a:pt x="69057" y="215918"/>
                    <a:pt x="66337" y="210479"/>
                    <a:pt x="66337" y="205040"/>
                  </a:cubicBezTo>
                  <a:cubicBezTo>
                    <a:pt x="63617" y="196881"/>
                    <a:pt x="63617" y="191441"/>
                    <a:pt x="63617" y="186002"/>
                  </a:cubicBezTo>
                  <a:cubicBezTo>
                    <a:pt x="63617" y="180563"/>
                    <a:pt x="63617" y="153366"/>
                    <a:pt x="63617" y="145207"/>
                  </a:cubicBezTo>
                  <a:cubicBezTo>
                    <a:pt x="63617" y="134329"/>
                    <a:pt x="63617" y="120730"/>
                    <a:pt x="63617" y="109852"/>
                  </a:cubicBezTo>
                  <a:cubicBezTo>
                    <a:pt x="60897" y="104412"/>
                    <a:pt x="58178" y="101693"/>
                    <a:pt x="58178" y="96253"/>
                  </a:cubicBezTo>
                  <a:cubicBezTo>
                    <a:pt x="58178" y="93534"/>
                    <a:pt x="60897" y="88095"/>
                    <a:pt x="66337" y="85375"/>
                  </a:cubicBezTo>
                  <a:cubicBezTo>
                    <a:pt x="74496" y="79936"/>
                    <a:pt x="77215" y="77216"/>
                    <a:pt x="93533" y="77216"/>
                  </a:cubicBezTo>
                  <a:cubicBezTo>
                    <a:pt x="101692" y="77216"/>
                    <a:pt x="109852" y="77216"/>
                    <a:pt x="115290" y="77216"/>
                  </a:cubicBezTo>
                  <a:cubicBezTo>
                    <a:pt x="134328" y="77216"/>
                    <a:pt x="150646" y="77216"/>
                    <a:pt x="169684" y="74496"/>
                  </a:cubicBezTo>
                  <a:cubicBezTo>
                    <a:pt x="177843" y="74496"/>
                    <a:pt x="186002" y="71776"/>
                    <a:pt x="194161" y="71776"/>
                  </a:cubicBezTo>
                  <a:cubicBezTo>
                    <a:pt x="194161" y="71776"/>
                    <a:pt x="196880" y="71776"/>
                    <a:pt x="196880" y="71776"/>
                  </a:cubicBezTo>
                  <a:cubicBezTo>
                    <a:pt x="199600" y="71776"/>
                    <a:pt x="205040" y="71776"/>
                    <a:pt x="210478" y="71776"/>
                  </a:cubicBezTo>
                  <a:cubicBezTo>
                    <a:pt x="213198" y="71776"/>
                    <a:pt x="215918" y="71776"/>
                    <a:pt x="218638" y="71776"/>
                  </a:cubicBezTo>
                  <a:cubicBezTo>
                    <a:pt x="224077" y="69057"/>
                    <a:pt x="229516" y="63618"/>
                    <a:pt x="237675" y="60898"/>
                  </a:cubicBezTo>
                  <a:cubicBezTo>
                    <a:pt x="243115" y="58178"/>
                    <a:pt x="248554" y="58178"/>
                    <a:pt x="253993" y="58178"/>
                  </a:cubicBezTo>
                  <a:cubicBezTo>
                    <a:pt x="264872" y="58178"/>
                    <a:pt x="273031" y="58178"/>
                    <a:pt x="283910" y="60898"/>
                  </a:cubicBezTo>
                  <a:cubicBezTo>
                    <a:pt x="286629" y="60898"/>
                    <a:pt x="292068" y="63618"/>
                    <a:pt x="294788" y="66337"/>
                  </a:cubicBezTo>
                  <a:cubicBezTo>
                    <a:pt x="297508" y="69057"/>
                    <a:pt x="302948" y="71776"/>
                    <a:pt x="305667" y="74496"/>
                  </a:cubicBezTo>
                  <a:cubicBezTo>
                    <a:pt x="308386" y="74496"/>
                    <a:pt x="311106" y="74496"/>
                    <a:pt x="313826" y="74496"/>
                  </a:cubicBezTo>
                  <a:cubicBezTo>
                    <a:pt x="319265" y="74496"/>
                    <a:pt x="321985" y="74496"/>
                    <a:pt x="327424" y="74496"/>
                  </a:cubicBezTo>
                  <a:cubicBezTo>
                    <a:pt x="335583" y="74496"/>
                    <a:pt x="346461" y="74496"/>
                    <a:pt x="354621" y="74496"/>
                  </a:cubicBezTo>
                  <a:cubicBezTo>
                    <a:pt x="376378" y="74496"/>
                    <a:pt x="400855" y="74496"/>
                    <a:pt x="422612" y="74496"/>
                  </a:cubicBezTo>
                  <a:cubicBezTo>
                    <a:pt x="433491" y="74496"/>
                    <a:pt x="447089" y="74496"/>
                    <a:pt x="455248" y="79936"/>
                  </a:cubicBezTo>
                  <a:cubicBezTo>
                    <a:pt x="460687" y="82655"/>
                    <a:pt x="466127" y="90814"/>
                    <a:pt x="466127" y="98973"/>
                  </a:cubicBezTo>
                  <a:cubicBezTo>
                    <a:pt x="466127" y="101693"/>
                    <a:pt x="466127" y="107132"/>
                    <a:pt x="463407" y="109852"/>
                  </a:cubicBezTo>
                  <a:cubicBezTo>
                    <a:pt x="463407" y="112571"/>
                    <a:pt x="463407" y="112571"/>
                    <a:pt x="463407" y="120730"/>
                  </a:cubicBezTo>
                  <a:cubicBezTo>
                    <a:pt x="463407" y="142488"/>
                    <a:pt x="463407" y="172404"/>
                    <a:pt x="463407" y="194161"/>
                  </a:cubicBezTo>
                </a:path>
              </a:pathLst>
            </a:custGeom>
            <a:grpFill/>
            <a:ln w="27168" cap="flat">
              <a:noFill/>
              <a:prstDash val="solid"/>
              <a:miter/>
            </a:ln>
          </p:spPr>
          <p:txBody>
            <a:bodyPr rtlCol="0" anchor="ctr"/>
            <a:lstStyle/>
            <a:p>
              <a:endParaRPr/>
            </a:p>
          </p:txBody>
        </p:sp>
      </p:grpSp>
      <p:sp>
        <p:nvSpPr>
          <p:cNvPr id="49" name="Text Placeholder 53">
            <a:extLst>
              <a:ext uri="{FF2B5EF4-FFF2-40B4-BE49-F238E27FC236}">
                <a16:creationId xmlns:a16="http://schemas.microsoft.com/office/drawing/2014/main" id="{5B8EF472-40A4-439A-B62A-2B3D53CEFD55}"/>
              </a:ext>
            </a:extLst>
          </p:cNvPr>
          <p:cNvSpPr>
            <a:spLocks noGrp="1"/>
          </p:cNvSpPr>
          <p:nvPr>
            <p:ph type="body" sz="quarter" idx="11"/>
          </p:nvPr>
        </p:nvSpPr>
        <p:spPr>
          <a:xfrm>
            <a:off x="2438400" y="3422650"/>
            <a:ext cx="7315200" cy="640080"/>
          </a:xfrm>
        </p:spPr>
        <p:txBody>
          <a:bodyPr/>
          <a:lstStyle>
            <a:lvl1pPr marL="0" indent="0" algn="ctr">
              <a:spcBef>
                <a:spcPts val="0"/>
              </a:spcBef>
              <a:buNone/>
              <a:defRPr sz="2000">
                <a:solidFill>
                  <a:schemeClr val="tx1"/>
                </a:solidFill>
              </a:defRPr>
            </a:lvl1pPr>
            <a:lvl2pPr marL="0" indent="0" algn="ctr">
              <a:spcBef>
                <a:spcPts val="0"/>
              </a:spcBef>
              <a:buNone/>
              <a:defRPr sz="2000">
                <a:solidFill>
                  <a:schemeClr val="tx1"/>
                </a:solidFill>
              </a:defRPr>
            </a:lvl2pPr>
            <a:lvl3pPr marL="0" indent="0" algn="ctr">
              <a:spcBef>
                <a:spcPts val="0"/>
              </a:spcBef>
              <a:buNone/>
              <a:defRPr sz="2000">
                <a:solidFill>
                  <a:schemeClr val="tx1"/>
                </a:solidFill>
              </a:defRPr>
            </a:lvl3pPr>
            <a:lvl4pPr marL="0" indent="0" algn="ctr">
              <a:spcBef>
                <a:spcPts val="0"/>
              </a:spcBef>
              <a:buNone/>
              <a:defRPr sz="2000">
                <a:solidFill>
                  <a:schemeClr val="tx1"/>
                </a:solidFill>
              </a:defRPr>
            </a:lvl4pPr>
            <a:lvl5pPr marL="0" indent="0" algn="ctr">
              <a:spcBef>
                <a:spcPts val="0"/>
              </a:spcBef>
              <a:buNone/>
              <a:defRPr sz="2000">
                <a:solidFill>
                  <a:schemeClr val="tx1"/>
                </a:solidFill>
              </a:defRPr>
            </a:lvl5pPr>
            <a:lvl6pPr marL="0" indent="0" algn="ctr">
              <a:spcBef>
                <a:spcPts val="0"/>
              </a:spcBef>
              <a:buNone/>
              <a:defRPr sz="2000">
                <a:solidFill>
                  <a:schemeClr val="tx1"/>
                </a:solidFill>
              </a:defRPr>
            </a:lvl6pPr>
            <a:lvl7pPr marL="0" indent="0" algn="ctr">
              <a:spcBef>
                <a:spcPts val="0"/>
              </a:spcBef>
              <a:buNone/>
              <a:defRPr sz="2000">
                <a:solidFill>
                  <a:schemeClr val="tx1"/>
                </a:solidFill>
              </a:defRPr>
            </a:lvl7pPr>
            <a:lvl8pPr marL="0" indent="0" algn="ctr">
              <a:spcBef>
                <a:spcPts val="0"/>
              </a:spcBef>
              <a:buNone/>
              <a:defRPr sz="2000">
                <a:solidFill>
                  <a:schemeClr val="tx1"/>
                </a:solidFill>
              </a:defRPr>
            </a:lvl8pPr>
            <a:lvl9pPr marL="0" indent="0" algn="ctr">
              <a:spcBef>
                <a:spcPts val="0"/>
              </a:spcBef>
              <a:buNone/>
              <a:defRPr sz="2000">
                <a:solidFill>
                  <a:schemeClr val="tx1"/>
                </a:solidFill>
              </a:defRPr>
            </a:lvl9pPr>
          </a:lstStyle>
          <a:p>
            <a:pPr lvl="0"/>
            <a:r>
              <a:rPr lang="en-US"/>
              <a:t>Click to edit Master text styles</a:t>
            </a:r>
          </a:p>
        </p:txBody>
      </p:sp>
    </p:spTree>
    <p:extLst>
      <p:ext uri="{BB962C8B-B14F-4D97-AF65-F5344CB8AC3E}">
        <p14:creationId xmlns:p14="http://schemas.microsoft.com/office/powerpoint/2010/main" val="278746969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BD37D-F050-4443-A487-60726AD46F90}"/>
              </a:ext>
            </a:extLst>
          </p:cNvPr>
          <p:cNvSpPr>
            <a:spLocks noGrp="1"/>
          </p:cNvSpPr>
          <p:nvPr>
            <p:ph type="title"/>
          </p:nvPr>
        </p:nvSpPr>
        <p:spPr/>
        <p:txBody>
          <a:bodyPr/>
          <a:lstStyle/>
          <a:p>
            <a:r>
              <a:rPr lang="en-US"/>
              <a:t>Click to edit Master title style</a:t>
            </a:r>
            <a:endParaRPr/>
          </a:p>
        </p:txBody>
      </p:sp>
      <p:sp>
        <p:nvSpPr>
          <p:cNvPr id="3" name="Vertical Text Placeholder 2">
            <a:extLst>
              <a:ext uri="{FF2B5EF4-FFF2-40B4-BE49-F238E27FC236}">
                <a16:creationId xmlns:a16="http://schemas.microsoft.com/office/drawing/2014/main" id="{F884B931-F05F-4E7D-B4A8-15A4ABE7DE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2EE0D7A9-D51E-4346-B207-B8159C3E198C}"/>
              </a:ext>
            </a:extLst>
          </p:cNvPr>
          <p:cNvSpPr>
            <a:spLocks noGrp="1"/>
          </p:cNvSpPr>
          <p:nvPr>
            <p:ph type="dt" sz="half" idx="10"/>
          </p:nvPr>
        </p:nvSpPr>
        <p:spPr/>
        <p:txBody>
          <a:bodyPr/>
          <a:lstStyle/>
          <a:p>
            <a:fld id="{BBE82F7C-D462-4684-AAC5-C14AC1703D65}" type="datetime1">
              <a:rPr lang="en-US" smtClean="0"/>
              <a:t>6/24/2025</a:t>
            </a:fld>
            <a:endParaRPr/>
          </a:p>
        </p:txBody>
      </p:sp>
      <p:sp>
        <p:nvSpPr>
          <p:cNvPr id="5" name="Footer Placeholder 4">
            <a:extLst>
              <a:ext uri="{FF2B5EF4-FFF2-40B4-BE49-F238E27FC236}">
                <a16:creationId xmlns:a16="http://schemas.microsoft.com/office/drawing/2014/main" id="{74A6C9F8-2065-4458-BCFA-8C9ECE20BBF0}"/>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196B46DC-8DF4-4C60-9170-18A1563C49AC}"/>
              </a:ext>
            </a:extLst>
          </p:cNvPr>
          <p:cNvSpPr>
            <a:spLocks noGrp="1"/>
          </p:cNvSpPr>
          <p:nvPr>
            <p:ph type="sldNum" sz="quarter" idx="12"/>
          </p:nvPr>
        </p:nvSpPr>
        <p:spPr/>
        <p:txBody>
          <a:bodyPr/>
          <a:lstStyle/>
          <a:p>
            <a:fld id="{CBF95A1E-4E3E-4AAD-A517-7DAD9580D6B2}" type="slidenum">
              <a:rPr/>
              <a:t>‹#›</a:t>
            </a:fld>
            <a:endParaRPr/>
          </a:p>
        </p:txBody>
      </p:sp>
    </p:spTree>
    <p:extLst>
      <p:ext uri="{BB962C8B-B14F-4D97-AF65-F5344CB8AC3E}">
        <p14:creationId xmlns:p14="http://schemas.microsoft.com/office/powerpoint/2010/main" val="75928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E1345D-C5A3-E2A3-83E1-E46CE7B79475}"/>
              </a:ext>
            </a:extLst>
          </p:cNvPr>
          <p:cNvSpPr txBox="1"/>
          <p:nvPr/>
        </p:nvSpPr>
        <p:spPr>
          <a:xfrm>
            <a:off x="1295400" y="1485900"/>
            <a:ext cx="7772400" cy="3886200"/>
          </a:xfrm>
          <a:prstGeom prst="rect">
            <a:avLst/>
          </a:prstGeom>
          <a:noFill/>
        </p:spPr>
        <p:txBody>
          <a:bodyPr wrap="square" lIns="0" tIns="0" rIns="0" bIns="0" rtlCol="0" anchor="ctr">
            <a:noAutofit/>
          </a:bodyPr>
          <a:lstStyle/>
          <a:p>
            <a:pPr algn="l">
              <a:lnSpc>
                <a:spcPct val="90000"/>
              </a:lnSpc>
            </a:pPr>
            <a:r>
              <a:rPr sz="11500">
                <a:solidFill>
                  <a:schemeClr val="tx1">
                    <a:lumMod val="65000"/>
                    <a:lumOff val="35000"/>
                  </a:schemeClr>
                </a:solidFill>
              </a:rPr>
              <a:t>STATEMENT LAYOUTS FOLLOW</a:t>
            </a:r>
          </a:p>
        </p:txBody>
      </p:sp>
      <p:sp>
        <p:nvSpPr>
          <p:cNvPr id="9" name="Graphic 7" descr="Caret Right with solid fill">
            <a:extLst>
              <a:ext uri="{FF2B5EF4-FFF2-40B4-BE49-F238E27FC236}">
                <a16:creationId xmlns:a16="http://schemas.microsoft.com/office/drawing/2014/main" id="{9FAED20B-BDBF-6C9D-5D48-472C06C589E0}"/>
              </a:ext>
            </a:extLst>
          </p:cNvPr>
          <p:cNvSpPr/>
          <p:nvPr/>
        </p:nvSpPr>
        <p:spPr>
          <a:xfrm>
            <a:off x="9372600" y="1600200"/>
            <a:ext cx="2100852" cy="3653378"/>
          </a:xfrm>
          <a:custGeom>
            <a:avLst/>
            <a:gdLst>
              <a:gd name="connsiteX0" fmla="*/ 134747 w 1031684"/>
              <a:gd name="connsiteY0" fmla="*/ 1794097 h 1794097"/>
              <a:gd name="connsiteX1" fmla="*/ 32 w 1031684"/>
              <a:gd name="connsiteY1" fmla="*/ 1659414 h 1794097"/>
              <a:gd name="connsiteX2" fmla="*/ 762286 w 1031684"/>
              <a:gd name="connsiteY2" fmla="*/ 897160 h 1794097"/>
              <a:gd name="connsiteX3" fmla="*/ 0 w 1031684"/>
              <a:gd name="connsiteY3" fmla="*/ 134684 h 1794097"/>
              <a:gd name="connsiteX4" fmla="*/ 134715 w 1031684"/>
              <a:gd name="connsiteY4" fmla="*/ 0 h 1794097"/>
              <a:gd name="connsiteX5" fmla="*/ 1031684 w 1031684"/>
              <a:gd name="connsiteY5" fmla="*/ 897160 h 1794097"/>
              <a:gd name="connsiteX6" fmla="*/ 134747 w 1031684"/>
              <a:gd name="connsiteY6" fmla="*/ 1794097 h 179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684" h="1794097">
                <a:moveTo>
                  <a:pt x="134747" y="1794097"/>
                </a:moveTo>
                <a:lnTo>
                  <a:pt x="32" y="1659414"/>
                </a:lnTo>
                <a:lnTo>
                  <a:pt x="762286" y="897160"/>
                </a:lnTo>
                <a:lnTo>
                  <a:pt x="0" y="134684"/>
                </a:lnTo>
                <a:lnTo>
                  <a:pt x="134715" y="0"/>
                </a:lnTo>
                <a:lnTo>
                  <a:pt x="1031684" y="897160"/>
                </a:lnTo>
                <a:lnTo>
                  <a:pt x="134747" y="1794097"/>
                </a:lnTo>
                <a:close/>
              </a:path>
            </a:pathLst>
          </a:custGeom>
          <a:solidFill>
            <a:srgbClr val="FFFFFF"/>
          </a:solidFill>
          <a:ln w="31750" cap="flat">
            <a:noFill/>
            <a:prstDash val="solid"/>
            <a:miter/>
          </a:ln>
        </p:spPr>
        <p:txBody>
          <a:bodyPr rtlCol="0" anchor="ctr"/>
          <a:lstStyle/>
          <a:p>
            <a:endParaRPr/>
          </a:p>
        </p:txBody>
      </p:sp>
    </p:spTree>
    <p:extLst>
      <p:ext uri="{BB962C8B-B14F-4D97-AF65-F5344CB8AC3E}">
        <p14:creationId xmlns:p14="http://schemas.microsoft.com/office/powerpoint/2010/main" val="306716849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DA1F28-9C93-4336-8693-7CB6A06B6BA7}"/>
              </a:ext>
            </a:extLst>
          </p:cNvPr>
          <p:cNvSpPr>
            <a:spLocks noGrp="1"/>
          </p:cNvSpPr>
          <p:nvPr>
            <p:ph type="title" orient="vert"/>
          </p:nvPr>
        </p:nvSpPr>
        <p:spPr>
          <a:xfrm>
            <a:off x="10655300" y="457200"/>
            <a:ext cx="1155700" cy="5562600"/>
          </a:xfrm>
        </p:spPr>
        <p:txBody>
          <a:bodyPr vert="eaVert"/>
          <a:lstStyle/>
          <a:p>
            <a:r>
              <a:rPr lang="en-US"/>
              <a:t>Click to edit Master title style</a:t>
            </a:r>
            <a:endParaRPr/>
          </a:p>
        </p:txBody>
      </p:sp>
      <p:sp>
        <p:nvSpPr>
          <p:cNvPr id="3" name="Vertical Text Placeholder 2">
            <a:extLst>
              <a:ext uri="{FF2B5EF4-FFF2-40B4-BE49-F238E27FC236}">
                <a16:creationId xmlns:a16="http://schemas.microsoft.com/office/drawing/2014/main" id="{1ECB423A-9022-4A15-B482-E98FE360EDA8}"/>
              </a:ext>
            </a:extLst>
          </p:cNvPr>
          <p:cNvSpPr>
            <a:spLocks noGrp="1"/>
          </p:cNvSpPr>
          <p:nvPr>
            <p:ph type="body" orient="vert" idx="1"/>
          </p:nvPr>
        </p:nvSpPr>
        <p:spPr>
          <a:xfrm>
            <a:off x="381000" y="457200"/>
            <a:ext cx="100330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39132CDD-31EE-4AA1-8BDA-B32EF54071F5}"/>
              </a:ext>
            </a:extLst>
          </p:cNvPr>
          <p:cNvSpPr>
            <a:spLocks noGrp="1"/>
          </p:cNvSpPr>
          <p:nvPr>
            <p:ph type="dt" sz="half" idx="10"/>
          </p:nvPr>
        </p:nvSpPr>
        <p:spPr/>
        <p:txBody>
          <a:bodyPr/>
          <a:lstStyle/>
          <a:p>
            <a:fld id="{AA0B669D-E205-4692-AEE3-BD2DC96900F8}" type="datetime1">
              <a:rPr lang="en-US" smtClean="0"/>
              <a:t>6/24/2025</a:t>
            </a:fld>
            <a:endParaRPr/>
          </a:p>
        </p:txBody>
      </p:sp>
      <p:sp>
        <p:nvSpPr>
          <p:cNvPr id="5" name="Footer Placeholder 4">
            <a:extLst>
              <a:ext uri="{FF2B5EF4-FFF2-40B4-BE49-F238E27FC236}">
                <a16:creationId xmlns:a16="http://schemas.microsoft.com/office/drawing/2014/main" id="{1D3E4C41-B1D2-4534-9A0D-8BA94B6B8F59}"/>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3FA2C4A0-B694-46FC-BC70-9DD74904A45B}"/>
              </a:ext>
            </a:extLst>
          </p:cNvPr>
          <p:cNvSpPr>
            <a:spLocks noGrp="1"/>
          </p:cNvSpPr>
          <p:nvPr>
            <p:ph type="sldNum" sz="quarter" idx="12"/>
          </p:nvPr>
        </p:nvSpPr>
        <p:spPr/>
        <p:txBody>
          <a:bodyPr/>
          <a:lstStyle/>
          <a:p>
            <a:fld id="{CBF95A1E-4E3E-4AAD-A517-7DAD9580D6B2}" type="slidenum">
              <a:rPr/>
              <a:t>‹#›</a:t>
            </a:fld>
            <a:endParaRPr/>
          </a:p>
        </p:txBody>
      </p:sp>
    </p:spTree>
    <p:extLst>
      <p:ext uri="{BB962C8B-B14F-4D97-AF65-F5344CB8AC3E}">
        <p14:creationId xmlns:p14="http://schemas.microsoft.com/office/powerpoint/2010/main" val="26146668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E1345D-C5A3-E2A3-83E1-E46CE7B79475}"/>
              </a:ext>
            </a:extLst>
          </p:cNvPr>
          <p:cNvSpPr txBox="1"/>
          <p:nvPr/>
        </p:nvSpPr>
        <p:spPr>
          <a:xfrm>
            <a:off x="1295400" y="914400"/>
            <a:ext cx="7772400" cy="5029200"/>
          </a:xfrm>
          <a:prstGeom prst="rect">
            <a:avLst/>
          </a:prstGeom>
          <a:noFill/>
        </p:spPr>
        <p:txBody>
          <a:bodyPr wrap="square" lIns="0" tIns="0" rIns="0" bIns="0" rtlCol="0" anchor="ctr">
            <a:noAutofit/>
          </a:bodyPr>
          <a:lstStyle/>
          <a:p>
            <a:pPr algn="l">
              <a:lnSpc>
                <a:spcPct val="90000"/>
              </a:lnSpc>
            </a:pPr>
            <a:r>
              <a:rPr sz="11500">
                <a:solidFill>
                  <a:schemeClr val="tx1">
                    <a:lumMod val="65000"/>
                    <a:lumOff val="35000"/>
                  </a:schemeClr>
                </a:solidFill>
              </a:rPr>
              <a:t>VISION 2030 LAYOUTS FOLLOW</a:t>
            </a:r>
          </a:p>
        </p:txBody>
      </p:sp>
      <p:sp>
        <p:nvSpPr>
          <p:cNvPr id="9" name="Graphic 7" descr="Caret Right with solid fill">
            <a:extLst>
              <a:ext uri="{FF2B5EF4-FFF2-40B4-BE49-F238E27FC236}">
                <a16:creationId xmlns:a16="http://schemas.microsoft.com/office/drawing/2014/main" id="{9FAED20B-BDBF-6C9D-5D48-472C06C589E0}"/>
              </a:ext>
            </a:extLst>
          </p:cNvPr>
          <p:cNvSpPr/>
          <p:nvPr/>
        </p:nvSpPr>
        <p:spPr>
          <a:xfrm>
            <a:off x="9372600" y="1600200"/>
            <a:ext cx="2100852" cy="3653378"/>
          </a:xfrm>
          <a:custGeom>
            <a:avLst/>
            <a:gdLst>
              <a:gd name="connsiteX0" fmla="*/ 134747 w 1031684"/>
              <a:gd name="connsiteY0" fmla="*/ 1794097 h 1794097"/>
              <a:gd name="connsiteX1" fmla="*/ 32 w 1031684"/>
              <a:gd name="connsiteY1" fmla="*/ 1659414 h 1794097"/>
              <a:gd name="connsiteX2" fmla="*/ 762286 w 1031684"/>
              <a:gd name="connsiteY2" fmla="*/ 897160 h 1794097"/>
              <a:gd name="connsiteX3" fmla="*/ 0 w 1031684"/>
              <a:gd name="connsiteY3" fmla="*/ 134684 h 1794097"/>
              <a:gd name="connsiteX4" fmla="*/ 134715 w 1031684"/>
              <a:gd name="connsiteY4" fmla="*/ 0 h 1794097"/>
              <a:gd name="connsiteX5" fmla="*/ 1031684 w 1031684"/>
              <a:gd name="connsiteY5" fmla="*/ 897160 h 1794097"/>
              <a:gd name="connsiteX6" fmla="*/ 134747 w 1031684"/>
              <a:gd name="connsiteY6" fmla="*/ 1794097 h 1794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1684" h="1794097">
                <a:moveTo>
                  <a:pt x="134747" y="1794097"/>
                </a:moveTo>
                <a:lnTo>
                  <a:pt x="32" y="1659414"/>
                </a:lnTo>
                <a:lnTo>
                  <a:pt x="762286" y="897160"/>
                </a:lnTo>
                <a:lnTo>
                  <a:pt x="0" y="134684"/>
                </a:lnTo>
                <a:lnTo>
                  <a:pt x="134715" y="0"/>
                </a:lnTo>
                <a:lnTo>
                  <a:pt x="1031684" y="897160"/>
                </a:lnTo>
                <a:lnTo>
                  <a:pt x="134747" y="1794097"/>
                </a:lnTo>
                <a:close/>
              </a:path>
            </a:pathLst>
          </a:custGeom>
          <a:solidFill>
            <a:srgbClr val="FFFFFF"/>
          </a:solidFill>
          <a:ln w="31750" cap="flat">
            <a:noFill/>
            <a:prstDash val="solid"/>
            <a:miter/>
          </a:ln>
        </p:spPr>
        <p:txBody>
          <a:bodyPr rtlCol="0" anchor="ctr"/>
          <a:lstStyle/>
          <a:p>
            <a:endParaRPr/>
          </a:p>
        </p:txBody>
      </p:sp>
    </p:spTree>
    <p:extLst>
      <p:ext uri="{BB962C8B-B14F-4D97-AF65-F5344CB8AC3E}">
        <p14:creationId xmlns:p14="http://schemas.microsoft.com/office/powerpoint/2010/main" val="214065487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Hex Shape">
    <p:bg>
      <p:bgPr>
        <a:solidFill>
          <a:schemeClr val="accent1"/>
        </a:solidFill>
        <a:effectLst/>
      </p:bgPr>
    </p:bg>
    <p:spTree>
      <p:nvGrpSpPr>
        <p:cNvPr id="1" name=""/>
        <p:cNvGrpSpPr/>
        <p:nvPr/>
      </p:nvGrpSpPr>
      <p:grpSpPr>
        <a:xfrm>
          <a:off x="0" y="0"/>
          <a:ext cx="0" cy="0"/>
          <a:chOff x="0" y="0"/>
          <a:chExt cx="0" cy="0"/>
        </a:xfrm>
      </p:grpSpPr>
      <p:sp>
        <p:nvSpPr>
          <p:cNvPr id="7" name="Freeform 58">
            <a:extLst>
              <a:ext uri="{FF2B5EF4-FFF2-40B4-BE49-F238E27FC236}">
                <a16:creationId xmlns:a16="http://schemas.microsoft.com/office/drawing/2014/main" id="{44EF143F-0AEB-E74F-9A78-3CF14C3FEC79}"/>
              </a:ext>
            </a:extLst>
          </p:cNvPr>
          <p:cNvSpPr/>
          <p:nvPr/>
        </p:nvSpPr>
        <p:spPr>
          <a:xfrm flipV="1">
            <a:off x="0" y="0"/>
            <a:ext cx="5994148" cy="6858000"/>
          </a:xfrm>
          <a:custGeom>
            <a:avLst/>
            <a:gdLst>
              <a:gd name="connsiteX0" fmla="*/ 0 w 5994148"/>
              <a:gd name="connsiteY0" fmla="*/ 6858000 h 6858000"/>
              <a:gd name="connsiteX1" fmla="*/ 4210457 w 5994148"/>
              <a:gd name="connsiteY1" fmla="*/ 6858000 h 6858000"/>
              <a:gd name="connsiteX2" fmla="*/ 4268349 w 5994148"/>
              <a:gd name="connsiteY2" fmla="*/ 6754643 h 6858000"/>
              <a:gd name="connsiteX3" fmla="*/ 5746146 w 5994148"/>
              <a:gd name="connsiteY3" fmla="*/ 3908945 h 6858000"/>
              <a:gd name="connsiteX4" fmla="*/ 5993790 w 5994148"/>
              <a:gd name="connsiteY4" fmla="*/ 3133787 h 6858000"/>
              <a:gd name="connsiteX5" fmla="*/ 5683138 w 5994148"/>
              <a:gd name="connsiteY5" fmla="*/ 2359359 h 6858000"/>
              <a:gd name="connsiteX6" fmla="*/ 4510865 w 5994148"/>
              <a:gd name="connsiteY6" fmla="*/ 472726 h 6858000"/>
              <a:gd name="connsiteX7" fmla="*/ 4184249 w 5994148"/>
              <a:gd name="connsiteY7" fmla="*/ 27535 h 6858000"/>
              <a:gd name="connsiteX8" fmla="*/ 4150262 w 5994148"/>
              <a:gd name="connsiteY8" fmla="*/ 0 h 6858000"/>
              <a:gd name="connsiteX9" fmla="*/ 0 w 5994148"/>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4148" h="6858000">
                <a:moveTo>
                  <a:pt x="0" y="6858000"/>
                </a:moveTo>
                <a:lnTo>
                  <a:pt x="4210457" y="6858000"/>
                </a:lnTo>
                <a:lnTo>
                  <a:pt x="4268349" y="6754643"/>
                </a:lnTo>
                <a:lnTo>
                  <a:pt x="5746146" y="3908945"/>
                </a:lnTo>
                <a:cubicBezTo>
                  <a:pt x="5872890" y="3664971"/>
                  <a:pt x="6001847" y="3407800"/>
                  <a:pt x="5993790" y="3133787"/>
                </a:cubicBezTo>
                <a:cubicBezTo>
                  <a:pt x="5985734" y="2859761"/>
                  <a:pt x="5831865" y="2598933"/>
                  <a:pt x="5683138" y="2359359"/>
                </a:cubicBezTo>
                <a:lnTo>
                  <a:pt x="4510865" y="472726"/>
                </a:lnTo>
                <a:cubicBezTo>
                  <a:pt x="4415797" y="315575"/>
                  <a:pt x="4315378" y="155122"/>
                  <a:pt x="4184249" y="27535"/>
                </a:cubicBezTo>
                <a:lnTo>
                  <a:pt x="4150262" y="0"/>
                </a:lnTo>
                <a:lnTo>
                  <a:pt x="0" y="0"/>
                </a:lnTo>
                <a:close/>
              </a:path>
            </a:pathLst>
          </a:custGeom>
          <a:solidFill>
            <a:srgbClr val="FFFFFF"/>
          </a:solidFill>
          <a:ln w="5347" cap="flat">
            <a:noFill/>
            <a:prstDash val="solid"/>
            <a:miter/>
          </a:ln>
        </p:spPr>
        <p:txBody>
          <a:bodyPr wrap="square" rtlCol="0" anchor="ctr">
            <a:noAutofit/>
          </a:bodyPr>
          <a:lstStyle/>
          <a:p>
            <a:endParaRPr/>
          </a:p>
        </p:txBody>
      </p:sp>
      <p:sp>
        <p:nvSpPr>
          <p:cNvPr id="3" name="Date Placeholder 2">
            <a:extLst>
              <a:ext uri="{FF2B5EF4-FFF2-40B4-BE49-F238E27FC236}">
                <a16:creationId xmlns:a16="http://schemas.microsoft.com/office/drawing/2014/main" id="{78D4FC1C-A790-0ED1-CE7F-3D5A2B8827F2}"/>
              </a:ext>
            </a:extLst>
          </p:cNvPr>
          <p:cNvSpPr>
            <a:spLocks noGrp="1"/>
          </p:cNvSpPr>
          <p:nvPr>
            <p:ph type="dt" sz="half" idx="10"/>
          </p:nvPr>
        </p:nvSpPr>
        <p:spPr/>
        <p:txBody>
          <a:bodyPr/>
          <a:lstStyle>
            <a:lvl1pPr>
              <a:defRPr>
                <a:solidFill>
                  <a:schemeClr val="tx1">
                    <a:lumMod val="65000"/>
                    <a:lumOff val="35000"/>
                  </a:schemeClr>
                </a:solidFill>
              </a:defRPr>
            </a:lvl1pPr>
          </a:lstStyle>
          <a:p>
            <a:fld id="{1C5E903B-D04D-40B6-9262-F6263201C9E3}" type="datetime1">
              <a:rPr lang="en-US" smtClean="0"/>
              <a:t>6/24/2025</a:t>
            </a:fld>
            <a:endParaRPr/>
          </a:p>
        </p:txBody>
      </p:sp>
      <p:sp>
        <p:nvSpPr>
          <p:cNvPr id="4" name="Footer Placeholder 3">
            <a:extLst>
              <a:ext uri="{FF2B5EF4-FFF2-40B4-BE49-F238E27FC236}">
                <a16:creationId xmlns:a16="http://schemas.microsoft.com/office/drawing/2014/main" id="{D3D94357-956B-B579-427D-E014784DE3D8}"/>
              </a:ext>
            </a:extLst>
          </p:cNvPr>
          <p:cNvSpPr>
            <a:spLocks noGrp="1"/>
          </p:cNvSpPr>
          <p:nvPr>
            <p:ph type="ftr" sz="quarter" idx="11"/>
          </p:nvPr>
        </p:nvSpPr>
        <p:spPr/>
        <p:txBody>
          <a:bodyPr/>
          <a:lstStyle>
            <a:lvl1pPr>
              <a:defRPr>
                <a:solidFill>
                  <a:schemeClr val="tx1">
                    <a:lumMod val="65000"/>
                    <a:lumOff val="35000"/>
                  </a:schemeClr>
                </a:solidFill>
              </a:defRPr>
            </a:lvl1pPr>
          </a:lstStyle>
          <a:p>
            <a:endParaRPr/>
          </a:p>
        </p:txBody>
      </p:sp>
      <p:sp>
        <p:nvSpPr>
          <p:cNvPr id="5" name="Slide Number Placeholder 4">
            <a:extLst>
              <a:ext uri="{FF2B5EF4-FFF2-40B4-BE49-F238E27FC236}">
                <a16:creationId xmlns:a16="http://schemas.microsoft.com/office/drawing/2014/main" id="{94A6DE3F-01B3-5901-A066-8552D2CA506E}"/>
              </a:ext>
            </a:extLst>
          </p:cNvPr>
          <p:cNvSpPr>
            <a:spLocks noGrp="1"/>
          </p:cNvSpPr>
          <p:nvPr>
            <p:ph type="sldNum" sz="quarter" idx="12"/>
          </p:nvPr>
        </p:nvSpPr>
        <p:spPr/>
        <p:txBody>
          <a:bodyPr/>
          <a:lstStyle>
            <a:lvl1pPr>
              <a:defRPr>
                <a:solidFill>
                  <a:schemeClr val="tx1">
                    <a:lumMod val="65000"/>
                    <a:lumOff val="35000"/>
                  </a:schemeClr>
                </a:solidFill>
              </a:defRPr>
            </a:lvl1pPr>
          </a:lstStyle>
          <a:p>
            <a:fld id="{565A54F4-DB31-4FC5-B748-3F06867349C3}" type="slidenum">
              <a:rPr/>
              <a:pPr/>
              <a:t>‹#›</a:t>
            </a:fld>
            <a:endParaRPr/>
          </a:p>
        </p:txBody>
      </p:sp>
    </p:spTree>
    <p:extLst>
      <p:ext uri="{BB962C8B-B14F-4D97-AF65-F5344CB8AC3E}">
        <p14:creationId xmlns:p14="http://schemas.microsoft.com/office/powerpoint/2010/main" val="3169719300"/>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ision 2030 Purple Banner">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DB7B7471-064F-D1C1-078A-7BAE8890AF26}"/>
              </a:ext>
            </a:extLst>
          </p:cNvPr>
          <p:cNvSpPr>
            <a:spLocks noGrp="1"/>
          </p:cNvSpPr>
          <p:nvPr>
            <p:ph type="media" sz="quarter" idx="15" hasCustomPrompt="1"/>
          </p:nvPr>
        </p:nvSpPr>
        <p:spPr>
          <a:xfrm>
            <a:off x="10363584" y="6299200"/>
            <a:ext cx="1523618" cy="328530"/>
          </a:xfrm>
          <a:blipFill>
            <a:blip r:embed="rId2"/>
            <a:stretch>
              <a:fillRect/>
            </a:stretch>
          </a:blipFill>
        </p:spPr>
        <p:txBody>
          <a:bodyPr/>
          <a:lstStyle>
            <a:lvl1pPr marL="0" indent="0">
              <a:buNone/>
              <a:defRPr/>
            </a:lvl1pPr>
          </a:lstStyle>
          <a:p>
            <a:r>
              <a:t> </a:t>
            </a:r>
          </a:p>
        </p:txBody>
      </p:sp>
      <p:sp>
        <p:nvSpPr>
          <p:cNvPr id="9" name="Media Placeholder 9">
            <a:extLst>
              <a:ext uri="{FF2B5EF4-FFF2-40B4-BE49-F238E27FC236}">
                <a16:creationId xmlns:a16="http://schemas.microsoft.com/office/drawing/2014/main" id="{7472A08B-BA6B-F25A-1DA5-0D5DCF68B780}"/>
              </a:ext>
            </a:extLst>
          </p:cNvPr>
          <p:cNvSpPr>
            <a:spLocks noGrp="1"/>
          </p:cNvSpPr>
          <p:nvPr>
            <p:ph type="media" sz="quarter" idx="14" hasCustomPrompt="1"/>
          </p:nvPr>
        </p:nvSpPr>
        <p:spPr>
          <a:xfrm>
            <a:off x="381001" y="6205751"/>
            <a:ext cx="1143000" cy="440144"/>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a:lvl1pPr>
          </a:lstStyle>
          <a:p>
            <a:r>
              <a:t> </a:t>
            </a:r>
          </a:p>
        </p:txBody>
      </p:sp>
      <p:sp>
        <p:nvSpPr>
          <p:cNvPr id="6" name="Graphic 97">
            <a:extLst>
              <a:ext uri="{FF2B5EF4-FFF2-40B4-BE49-F238E27FC236}">
                <a16:creationId xmlns:a16="http://schemas.microsoft.com/office/drawing/2014/main" id="{4293DD97-0927-41B9-A667-40E11E6212ED}"/>
              </a:ext>
            </a:extLst>
          </p:cNvPr>
          <p:cNvSpPr/>
          <p:nvPr/>
        </p:nvSpPr>
        <p:spPr>
          <a:xfrm flipH="1">
            <a:off x="255396" y="168442"/>
            <a:ext cx="11681208" cy="767729"/>
          </a:xfrm>
          <a:custGeom>
            <a:avLst/>
            <a:gdLst>
              <a:gd name="connsiteX0" fmla="*/ 9339 w 723900"/>
              <a:gd name="connsiteY0" fmla="*/ 265271 h 466725"/>
              <a:gd name="connsiteX1" fmla="*/ 7434 w 723900"/>
              <a:gd name="connsiteY1" fmla="*/ 428149 h 466725"/>
              <a:gd name="connsiteX2" fmla="*/ 37914 w 723900"/>
              <a:gd name="connsiteY2" fmla="*/ 463391 h 466725"/>
              <a:gd name="connsiteX3" fmla="*/ 68394 w 723900"/>
              <a:gd name="connsiteY3" fmla="*/ 458629 h 466725"/>
              <a:gd name="connsiteX4" fmla="*/ 115067 w 723900"/>
              <a:gd name="connsiteY4" fmla="*/ 461486 h 466725"/>
              <a:gd name="connsiteX5" fmla="*/ 403674 w 723900"/>
              <a:gd name="connsiteY5" fmla="*/ 468154 h 466725"/>
              <a:gd name="connsiteX6" fmla="*/ 508449 w 723900"/>
              <a:gd name="connsiteY6" fmla="*/ 460534 h 466725"/>
              <a:gd name="connsiteX7" fmla="*/ 658944 w 723900"/>
              <a:gd name="connsiteY7" fmla="*/ 461486 h 466725"/>
              <a:gd name="connsiteX8" fmla="*/ 697044 w 723900"/>
              <a:gd name="connsiteY8" fmla="*/ 454819 h 466725"/>
              <a:gd name="connsiteX9" fmla="*/ 717047 w 723900"/>
              <a:gd name="connsiteY9" fmla="*/ 367189 h 466725"/>
              <a:gd name="connsiteX10" fmla="*/ 716094 w 723900"/>
              <a:gd name="connsiteY10" fmla="*/ 198596 h 466725"/>
              <a:gd name="connsiteX11" fmla="*/ 715142 w 723900"/>
              <a:gd name="connsiteY11" fmla="*/ 43339 h 466725"/>
              <a:gd name="connsiteX12" fmla="*/ 676089 w 723900"/>
              <a:gd name="connsiteY12" fmla="*/ 7144 h 466725"/>
              <a:gd name="connsiteX13" fmla="*/ 511307 w 723900"/>
              <a:gd name="connsiteY13" fmla="*/ 18574 h 466725"/>
              <a:gd name="connsiteX14" fmla="*/ 287469 w 723900"/>
              <a:gd name="connsiteY14" fmla="*/ 20479 h 466725"/>
              <a:gd name="connsiteX15" fmla="*/ 69347 w 723900"/>
              <a:gd name="connsiteY15" fmla="*/ 12859 h 466725"/>
              <a:gd name="connsiteX16" fmla="*/ 24579 w 723900"/>
              <a:gd name="connsiteY16" fmla="*/ 22384 h 466725"/>
              <a:gd name="connsiteX17" fmla="*/ 17912 w 723900"/>
              <a:gd name="connsiteY17" fmla="*/ 41434 h 466725"/>
              <a:gd name="connsiteX18" fmla="*/ 13149 w 723900"/>
              <a:gd name="connsiteY18" fmla="*/ 210979 h 466725"/>
              <a:gd name="connsiteX19" fmla="*/ 9339 w 723900"/>
              <a:gd name="connsiteY19" fmla="*/ 265271 h 466725"/>
              <a:gd name="connsiteX0" fmla="*/ 2196 w 712182"/>
              <a:gd name="connsiteY0" fmla="*/ 258127 h 461083"/>
              <a:gd name="connsiteX1" fmla="*/ 291 w 712182"/>
              <a:gd name="connsiteY1" fmla="*/ 421005 h 461083"/>
              <a:gd name="connsiteX2" fmla="*/ 30771 w 712182"/>
              <a:gd name="connsiteY2" fmla="*/ 456247 h 461083"/>
              <a:gd name="connsiteX3" fmla="*/ 61251 w 712182"/>
              <a:gd name="connsiteY3" fmla="*/ 451485 h 461083"/>
              <a:gd name="connsiteX4" fmla="*/ 107924 w 712182"/>
              <a:gd name="connsiteY4" fmla="*/ 454342 h 461083"/>
              <a:gd name="connsiteX5" fmla="*/ 396531 w 712182"/>
              <a:gd name="connsiteY5" fmla="*/ 461010 h 461083"/>
              <a:gd name="connsiteX6" fmla="*/ 501306 w 712182"/>
              <a:gd name="connsiteY6" fmla="*/ 453390 h 461083"/>
              <a:gd name="connsiteX7" fmla="*/ 651801 w 712182"/>
              <a:gd name="connsiteY7" fmla="*/ 454342 h 461083"/>
              <a:gd name="connsiteX8" fmla="*/ 689901 w 712182"/>
              <a:gd name="connsiteY8" fmla="*/ 447675 h 461083"/>
              <a:gd name="connsiteX9" fmla="*/ 709904 w 712182"/>
              <a:gd name="connsiteY9" fmla="*/ 360045 h 461083"/>
              <a:gd name="connsiteX10" fmla="*/ 708951 w 712182"/>
              <a:gd name="connsiteY10" fmla="*/ 191452 h 461083"/>
              <a:gd name="connsiteX11" fmla="*/ 707999 w 712182"/>
              <a:gd name="connsiteY11" fmla="*/ 36195 h 461083"/>
              <a:gd name="connsiteX12" fmla="*/ 668946 w 712182"/>
              <a:gd name="connsiteY12" fmla="*/ 0 h 461083"/>
              <a:gd name="connsiteX13" fmla="*/ 504164 w 712182"/>
              <a:gd name="connsiteY13" fmla="*/ 11430 h 461083"/>
              <a:gd name="connsiteX14" fmla="*/ 280326 w 712182"/>
              <a:gd name="connsiteY14" fmla="*/ 13335 h 461083"/>
              <a:gd name="connsiteX15" fmla="*/ 62204 w 712182"/>
              <a:gd name="connsiteY15" fmla="*/ 5715 h 461083"/>
              <a:gd name="connsiteX16" fmla="*/ 17436 w 712182"/>
              <a:gd name="connsiteY16" fmla="*/ 15240 h 461083"/>
              <a:gd name="connsiteX17" fmla="*/ 10769 w 712182"/>
              <a:gd name="connsiteY17" fmla="*/ 34290 h 461083"/>
              <a:gd name="connsiteX18" fmla="*/ 392 w 712182"/>
              <a:gd name="connsiteY18" fmla="*/ 183891 h 461083"/>
              <a:gd name="connsiteX19" fmla="*/ 2196 w 712182"/>
              <a:gd name="connsiteY19" fmla="*/ 258127 h 461083"/>
              <a:gd name="connsiteX0" fmla="*/ 2196 w 712182"/>
              <a:gd name="connsiteY0" fmla="*/ 258127 h 461083"/>
              <a:gd name="connsiteX1" fmla="*/ 291 w 712182"/>
              <a:gd name="connsiteY1" fmla="*/ 421005 h 461083"/>
              <a:gd name="connsiteX2" fmla="*/ 30771 w 712182"/>
              <a:gd name="connsiteY2" fmla="*/ 456247 h 461083"/>
              <a:gd name="connsiteX3" fmla="*/ 61251 w 712182"/>
              <a:gd name="connsiteY3" fmla="*/ 451485 h 461083"/>
              <a:gd name="connsiteX4" fmla="*/ 107924 w 712182"/>
              <a:gd name="connsiteY4" fmla="*/ 454342 h 461083"/>
              <a:gd name="connsiteX5" fmla="*/ 396531 w 712182"/>
              <a:gd name="connsiteY5" fmla="*/ 461010 h 461083"/>
              <a:gd name="connsiteX6" fmla="*/ 501306 w 712182"/>
              <a:gd name="connsiteY6" fmla="*/ 453390 h 461083"/>
              <a:gd name="connsiteX7" fmla="*/ 651801 w 712182"/>
              <a:gd name="connsiteY7" fmla="*/ 454342 h 461083"/>
              <a:gd name="connsiteX8" fmla="*/ 689901 w 712182"/>
              <a:gd name="connsiteY8" fmla="*/ 447675 h 461083"/>
              <a:gd name="connsiteX9" fmla="*/ 709904 w 712182"/>
              <a:gd name="connsiteY9" fmla="*/ 360045 h 461083"/>
              <a:gd name="connsiteX10" fmla="*/ 708951 w 712182"/>
              <a:gd name="connsiteY10" fmla="*/ 191452 h 461083"/>
              <a:gd name="connsiteX11" fmla="*/ 707999 w 712182"/>
              <a:gd name="connsiteY11" fmla="*/ 36195 h 461083"/>
              <a:gd name="connsiteX12" fmla="*/ 668946 w 712182"/>
              <a:gd name="connsiteY12" fmla="*/ 0 h 461083"/>
              <a:gd name="connsiteX13" fmla="*/ 504164 w 712182"/>
              <a:gd name="connsiteY13" fmla="*/ 11430 h 461083"/>
              <a:gd name="connsiteX14" fmla="*/ 280326 w 712182"/>
              <a:gd name="connsiteY14" fmla="*/ 13335 h 461083"/>
              <a:gd name="connsiteX15" fmla="*/ 62204 w 712182"/>
              <a:gd name="connsiteY15" fmla="*/ 5715 h 461083"/>
              <a:gd name="connsiteX16" fmla="*/ 17436 w 712182"/>
              <a:gd name="connsiteY16" fmla="*/ 15240 h 461083"/>
              <a:gd name="connsiteX17" fmla="*/ 3751 w 712182"/>
              <a:gd name="connsiteY17" fmla="*/ 40938 h 461083"/>
              <a:gd name="connsiteX18" fmla="*/ 392 w 712182"/>
              <a:gd name="connsiteY18" fmla="*/ 183891 h 461083"/>
              <a:gd name="connsiteX19" fmla="*/ 2196 w 712182"/>
              <a:gd name="connsiteY19" fmla="*/ 258127 h 461083"/>
              <a:gd name="connsiteX0" fmla="*/ 2196 w 714187"/>
              <a:gd name="connsiteY0" fmla="*/ 258127 h 461083"/>
              <a:gd name="connsiteX1" fmla="*/ 291 w 714187"/>
              <a:gd name="connsiteY1" fmla="*/ 421005 h 461083"/>
              <a:gd name="connsiteX2" fmla="*/ 30771 w 714187"/>
              <a:gd name="connsiteY2" fmla="*/ 456247 h 461083"/>
              <a:gd name="connsiteX3" fmla="*/ 61251 w 714187"/>
              <a:gd name="connsiteY3" fmla="*/ 451485 h 461083"/>
              <a:gd name="connsiteX4" fmla="*/ 107924 w 714187"/>
              <a:gd name="connsiteY4" fmla="*/ 454342 h 461083"/>
              <a:gd name="connsiteX5" fmla="*/ 396531 w 714187"/>
              <a:gd name="connsiteY5" fmla="*/ 461010 h 461083"/>
              <a:gd name="connsiteX6" fmla="*/ 501306 w 714187"/>
              <a:gd name="connsiteY6" fmla="*/ 453390 h 461083"/>
              <a:gd name="connsiteX7" fmla="*/ 651801 w 714187"/>
              <a:gd name="connsiteY7" fmla="*/ 454342 h 461083"/>
              <a:gd name="connsiteX8" fmla="*/ 689901 w 714187"/>
              <a:gd name="connsiteY8" fmla="*/ 447675 h 461083"/>
              <a:gd name="connsiteX9" fmla="*/ 709904 w 714187"/>
              <a:gd name="connsiteY9" fmla="*/ 360045 h 461083"/>
              <a:gd name="connsiteX10" fmla="*/ 711758 w 714187"/>
              <a:gd name="connsiteY10" fmla="*/ 191452 h 461083"/>
              <a:gd name="connsiteX11" fmla="*/ 707999 w 714187"/>
              <a:gd name="connsiteY11" fmla="*/ 36195 h 461083"/>
              <a:gd name="connsiteX12" fmla="*/ 668946 w 714187"/>
              <a:gd name="connsiteY12" fmla="*/ 0 h 461083"/>
              <a:gd name="connsiteX13" fmla="*/ 504164 w 714187"/>
              <a:gd name="connsiteY13" fmla="*/ 11430 h 461083"/>
              <a:gd name="connsiteX14" fmla="*/ 280326 w 714187"/>
              <a:gd name="connsiteY14" fmla="*/ 13335 h 461083"/>
              <a:gd name="connsiteX15" fmla="*/ 62204 w 714187"/>
              <a:gd name="connsiteY15" fmla="*/ 5715 h 461083"/>
              <a:gd name="connsiteX16" fmla="*/ 17436 w 714187"/>
              <a:gd name="connsiteY16" fmla="*/ 15240 h 461083"/>
              <a:gd name="connsiteX17" fmla="*/ 3751 w 714187"/>
              <a:gd name="connsiteY17" fmla="*/ 40938 h 461083"/>
              <a:gd name="connsiteX18" fmla="*/ 392 w 714187"/>
              <a:gd name="connsiteY18" fmla="*/ 183891 h 461083"/>
              <a:gd name="connsiteX19" fmla="*/ 2196 w 714187"/>
              <a:gd name="connsiteY19" fmla="*/ 258127 h 461083"/>
              <a:gd name="connsiteX0" fmla="*/ 2196 w 711758"/>
              <a:gd name="connsiteY0" fmla="*/ 258127 h 461083"/>
              <a:gd name="connsiteX1" fmla="*/ 291 w 711758"/>
              <a:gd name="connsiteY1" fmla="*/ 421005 h 461083"/>
              <a:gd name="connsiteX2" fmla="*/ 30771 w 711758"/>
              <a:gd name="connsiteY2" fmla="*/ 456247 h 461083"/>
              <a:gd name="connsiteX3" fmla="*/ 61251 w 711758"/>
              <a:gd name="connsiteY3" fmla="*/ 451485 h 461083"/>
              <a:gd name="connsiteX4" fmla="*/ 107924 w 711758"/>
              <a:gd name="connsiteY4" fmla="*/ 454342 h 461083"/>
              <a:gd name="connsiteX5" fmla="*/ 396531 w 711758"/>
              <a:gd name="connsiteY5" fmla="*/ 461010 h 461083"/>
              <a:gd name="connsiteX6" fmla="*/ 501306 w 711758"/>
              <a:gd name="connsiteY6" fmla="*/ 453390 h 461083"/>
              <a:gd name="connsiteX7" fmla="*/ 651801 w 711758"/>
              <a:gd name="connsiteY7" fmla="*/ 454342 h 461083"/>
              <a:gd name="connsiteX8" fmla="*/ 689901 w 711758"/>
              <a:gd name="connsiteY8" fmla="*/ 447675 h 461083"/>
              <a:gd name="connsiteX9" fmla="*/ 709904 w 711758"/>
              <a:gd name="connsiteY9" fmla="*/ 360045 h 461083"/>
              <a:gd name="connsiteX10" fmla="*/ 711758 w 711758"/>
              <a:gd name="connsiteY10" fmla="*/ 191452 h 461083"/>
              <a:gd name="connsiteX11" fmla="*/ 707999 w 711758"/>
              <a:gd name="connsiteY11" fmla="*/ 36195 h 461083"/>
              <a:gd name="connsiteX12" fmla="*/ 668946 w 711758"/>
              <a:gd name="connsiteY12" fmla="*/ 0 h 461083"/>
              <a:gd name="connsiteX13" fmla="*/ 504164 w 711758"/>
              <a:gd name="connsiteY13" fmla="*/ 11430 h 461083"/>
              <a:gd name="connsiteX14" fmla="*/ 280326 w 711758"/>
              <a:gd name="connsiteY14" fmla="*/ 13335 h 461083"/>
              <a:gd name="connsiteX15" fmla="*/ 62204 w 711758"/>
              <a:gd name="connsiteY15" fmla="*/ 5715 h 461083"/>
              <a:gd name="connsiteX16" fmla="*/ 17436 w 711758"/>
              <a:gd name="connsiteY16" fmla="*/ 15240 h 461083"/>
              <a:gd name="connsiteX17" fmla="*/ 3751 w 711758"/>
              <a:gd name="connsiteY17" fmla="*/ 40938 h 461083"/>
              <a:gd name="connsiteX18" fmla="*/ 392 w 711758"/>
              <a:gd name="connsiteY18" fmla="*/ 183891 h 461083"/>
              <a:gd name="connsiteX19" fmla="*/ 2196 w 711758"/>
              <a:gd name="connsiteY19" fmla="*/ 258127 h 461083"/>
              <a:gd name="connsiteX0" fmla="*/ 2196 w 711997"/>
              <a:gd name="connsiteY0" fmla="*/ 258127 h 461083"/>
              <a:gd name="connsiteX1" fmla="*/ 291 w 711997"/>
              <a:gd name="connsiteY1" fmla="*/ 421005 h 461083"/>
              <a:gd name="connsiteX2" fmla="*/ 30771 w 711997"/>
              <a:gd name="connsiteY2" fmla="*/ 456247 h 461083"/>
              <a:gd name="connsiteX3" fmla="*/ 61251 w 711997"/>
              <a:gd name="connsiteY3" fmla="*/ 451485 h 461083"/>
              <a:gd name="connsiteX4" fmla="*/ 107924 w 711997"/>
              <a:gd name="connsiteY4" fmla="*/ 454342 h 461083"/>
              <a:gd name="connsiteX5" fmla="*/ 396531 w 711997"/>
              <a:gd name="connsiteY5" fmla="*/ 461010 h 461083"/>
              <a:gd name="connsiteX6" fmla="*/ 501306 w 711997"/>
              <a:gd name="connsiteY6" fmla="*/ 453390 h 461083"/>
              <a:gd name="connsiteX7" fmla="*/ 651801 w 711997"/>
              <a:gd name="connsiteY7" fmla="*/ 454342 h 461083"/>
              <a:gd name="connsiteX8" fmla="*/ 689901 w 711997"/>
              <a:gd name="connsiteY8" fmla="*/ 447675 h 461083"/>
              <a:gd name="connsiteX9" fmla="*/ 709904 w 711997"/>
              <a:gd name="connsiteY9" fmla="*/ 360045 h 461083"/>
              <a:gd name="connsiteX10" fmla="*/ 711758 w 711997"/>
              <a:gd name="connsiteY10" fmla="*/ 191452 h 461083"/>
              <a:gd name="connsiteX11" fmla="*/ 707999 w 711997"/>
              <a:gd name="connsiteY11" fmla="*/ 36195 h 461083"/>
              <a:gd name="connsiteX12" fmla="*/ 668946 w 711997"/>
              <a:gd name="connsiteY12" fmla="*/ 0 h 461083"/>
              <a:gd name="connsiteX13" fmla="*/ 504164 w 711997"/>
              <a:gd name="connsiteY13" fmla="*/ 11430 h 461083"/>
              <a:gd name="connsiteX14" fmla="*/ 280326 w 711997"/>
              <a:gd name="connsiteY14" fmla="*/ 13335 h 461083"/>
              <a:gd name="connsiteX15" fmla="*/ 62204 w 711997"/>
              <a:gd name="connsiteY15" fmla="*/ 5715 h 461083"/>
              <a:gd name="connsiteX16" fmla="*/ 17436 w 711997"/>
              <a:gd name="connsiteY16" fmla="*/ 15240 h 461083"/>
              <a:gd name="connsiteX17" fmla="*/ 3751 w 711997"/>
              <a:gd name="connsiteY17" fmla="*/ 40938 h 461083"/>
              <a:gd name="connsiteX18" fmla="*/ 392 w 711997"/>
              <a:gd name="connsiteY18" fmla="*/ 183891 h 461083"/>
              <a:gd name="connsiteX19" fmla="*/ 2196 w 711997"/>
              <a:gd name="connsiteY19" fmla="*/ 258127 h 461083"/>
              <a:gd name="connsiteX0" fmla="*/ 2196 w 711758"/>
              <a:gd name="connsiteY0" fmla="*/ 258127 h 461083"/>
              <a:gd name="connsiteX1" fmla="*/ 291 w 711758"/>
              <a:gd name="connsiteY1" fmla="*/ 421005 h 461083"/>
              <a:gd name="connsiteX2" fmla="*/ 30771 w 711758"/>
              <a:gd name="connsiteY2" fmla="*/ 456247 h 461083"/>
              <a:gd name="connsiteX3" fmla="*/ 61251 w 711758"/>
              <a:gd name="connsiteY3" fmla="*/ 451485 h 461083"/>
              <a:gd name="connsiteX4" fmla="*/ 107924 w 711758"/>
              <a:gd name="connsiteY4" fmla="*/ 454342 h 461083"/>
              <a:gd name="connsiteX5" fmla="*/ 396531 w 711758"/>
              <a:gd name="connsiteY5" fmla="*/ 461010 h 461083"/>
              <a:gd name="connsiteX6" fmla="*/ 501306 w 711758"/>
              <a:gd name="connsiteY6" fmla="*/ 453390 h 461083"/>
              <a:gd name="connsiteX7" fmla="*/ 651801 w 711758"/>
              <a:gd name="connsiteY7" fmla="*/ 454342 h 461083"/>
              <a:gd name="connsiteX8" fmla="*/ 689901 w 711758"/>
              <a:gd name="connsiteY8" fmla="*/ 447675 h 461083"/>
              <a:gd name="connsiteX9" fmla="*/ 708500 w 711758"/>
              <a:gd name="connsiteY9" fmla="*/ 413230 h 461083"/>
              <a:gd name="connsiteX10" fmla="*/ 711758 w 711758"/>
              <a:gd name="connsiteY10" fmla="*/ 191452 h 461083"/>
              <a:gd name="connsiteX11" fmla="*/ 707999 w 711758"/>
              <a:gd name="connsiteY11" fmla="*/ 36195 h 461083"/>
              <a:gd name="connsiteX12" fmla="*/ 668946 w 711758"/>
              <a:gd name="connsiteY12" fmla="*/ 0 h 461083"/>
              <a:gd name="connsiteX13" fmla="*/ 504164 w 711758"/>
              <a:gd name="connsiteY13" fmla="*/ 11430 h 461083"/>
              <a:gd name="connsiteX14" fmla="*/ 280326 w 711758"/>
              <a:gd name="connsiteY14" fmla="*/ 13335 h 461083"/>
              <a:gd name="connsiteX15" fmla="*/ 62204 w 711758"/>
              <a:gd name="connsiteY15" fmla="*/ 5715 h 461083"/>
              <a:gd name="connsiteX16" fmla="*/ 17436 w 711758"/>
              <a:gd name="connsiteY16" fmla="*/ 15240 h 461083"/>
              <a:gd name="connsiteX17" fmla="*/ 3751 w 711758"/>
              <a:gd name="connsiteY17" fmla="*/ 40938 h 461083"/>
              <a:gd name="connsiteX18" fmla="*/ 392 w 711758"/>
              <a:gd name="connsiteY18" fmla="*/ 183891 h 461083"/>
              <a:gd name="connsiteX19" fmla="*/ 2196 w 711758"/>
              <a:gd name="connsiteY19" fmla="*/ 258127 h 46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1758" h="461083">
                <a:moveTo>
                  <a:pt x="2196" y="258127"/>
                </a:moveTo>
                <a:cubicBezTo>
                  <a:pt x="-2566" y="311467"/>
                  <a:pt x="2196" y="366712"/>
                  <a:pt x="291" y="421005"/>
                </a:cubicBezTo>
                <a:cubicBezTo>
                  <a:pt x="-661" y="440055"/>
                  <a:pt x="5054" y="454342"/>
                  <a:pt x="30771" y="456247"/>
                </a:cubicBezTo>
                <a:cubicBezTo>
                  <a:pt x="40296" y="457200"/>
                  <a:pt x="51726" y="451485"/>
                  <a:pt x="61251" y="451485"/>
                </a:cubicBezTo>
                <a:cubicBezTo>
                  <a:pt x="76491" y="451485"/>
                  <a:pt x="92684" y="454342"/>
                  <a:pt x="107924" y="454342"/>
                </a:cubicBezTo>
                <a:lnTo>
                  <a:pt x="396531" y="461010"/>
                </a:lnTo>
                <a:cubicBezTo>
                  <a:pt x="432726" y="461962"/>
                  <a:pt x="465111" y="453390"/>
                  <a:pt x="501306" y="453390"/>
                </a:cubicBezTo>
                <a:lnTo>
                  <a:pt x="651801" y="454342"/>
                </a:lnTo>
                <a:cubicBezTo>
                  <a:pt x="665136" y="454342"/>
                  <a:pt x="679424" y="454342"/>
                  <a:pt x="689901" y="447675"/>
                </a:cubicBezTo>
                <a:cubicBezTo>
                  <a:pt x="712761" y="434340"/>
                  <a:pt x="704857" y="455934"/>
                  <a:pt x="708500" y="413230"/>
                </a:cubicBezTo>
                <a:cubicBezTo>
                  <a:pt x="712143" y="370526"/>
                  <a:pt x="711207" y="259993"/>
                  <a:pt x="711758" y="191452"/>
                </a:cubicBezTo>
                <a:cubicBezTo>
                  <a:pt x="710455" y="114378"/>
                  <a:pt x="711809" y="85725"/>
                  <a:pt x="707999" y="36195"/>
                </a:cubicBezTo>
                <a:cubicBezTo>
                  <a:pt x="706094" y="9525"/>
                  <a:pt x="694664" y="0"/>
                  <a:pt x="668946" y="0"/>
                </a:cubicBezTo>
                <a:cubicBezTo>
                  <a:pt x="613701" y="0"/>
                  <a:pt x="559409" y="13335"/>
                  <a:pt x="504164" y="11430"/>
                </a:cubicBezTo>
                <a:cubicBezTo>
                  <a:pt x="428916" y="9525"/>
                  <a:pt x="354621" y="10477"/>
                  <a:pt x="280326" y="13335"/>
                </a:cubicBezTo>
                <a:cubicBezTo>
                  <a:pt x="206984" y="16192"/>
                  <a:pt x="135546" y="10477"/>
                  <a:pt x="62204" y="5715"/>
                </a:cubicBezTo>
                <a:cubicBezTo>
                  <a:pt x="46011" y="4762"/>
                  <a:pt x="26961" y="4762"/>
                  <a:pt x="17436" y="15240"/>
                </a:cubicBezTo>
                <a:cubicBezTo>
                  <a:pt x="12674" y="20955"/>
                  <a:pt x="4703" y="34270"/>
                  <a:pt x="3751" y="40938"/>
                </a:cubicBezTo>
                <a:cubicBezTo>
                  <a:pt x="-1012" y="99040"/>
                  <a:pt x="1345" y="125788"/>
                  <a:pt x="392" y="183891"/>
                </a:cubicBezTo>
                <a:cubicBezTo>
                  <a:pt x="392" y="198178"/>
                  <a:pt x="4101" y="237172"/>
                  <a:pt x="2196" y="258127"/>
                </a:cubicBezTo>
              </a:path>
            </a:pathLst>
          </a:custGeom>
          <a:solidFill>
            <a:schemeClr val="accent1">
              <a:alpha val="79668"/>
            </a:schemeClr>
          </a:solidFill>
          <a:ln w="9525" cap="flat">
            <a:noFill/>
            <a:prstDash val="solid"/>
            <a:miter/>
          </a:ln>
        </p:spPr>
        <p:txBody>
          <a:bodyPr lIns="0" tIns="91440" rIns="365760" bIns="91440"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400" b="1" i="0" u="none" strike="noStrike" kern="1200" cap="all" spc="0" normalizeH="0" baseline="0">
              <a:ln>
                <a:noFill/>
              </a:ln>
              <a:solidFill>
                <a:prstClr val="white"/>
              </a:solidFill>
              <a:effectLst/>
              <a:uLnTx/>
              <a:uFillTx/>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208B8F8D-D083-5E07-51CC-DC91A1524429}"/>
              </a:ext>
            </a:extLst>
          </p:cNvPr>
          <p:cNvSpPr>
            <a:spLocks noGrp="1"/>
          </p:cNvSpPr>
          <p:nvPr>
            <p:ph type="title"/>
          </p:nvPr>
        </p:nvSpPr>
        <p:spPr>
          <a:xfrm>
            <a:off x="381001" y="297543"/>
            <a:ext cx="11430001" cy="485335"/>
          </a:xfrm>
        </p:spPr>
        <p:txBody>
          <a:bodyPr/>
          <a:lstStyle>
            <a:lvl1pPr algn="ctr">
              <a:defRPr>
                <a:solidFill>
                  <a:schemeClr val="bg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3D7357B9-78EA-89DC-71DE-5DD2B19680E3}"/>
              </a:ext>
            </a:extLst>
          </p:cNvPr>
          <p:cNvSpPr>
            <a:spLocks noGrp="1"/>
          </p:cNvSpPr>
          <p:nvPr>
            <p:ph type="dt" sz="half" idx="10"/>
          </p:nvPr>
        </p:nvSpPr>
        <p:spPr>
          <a:xfrm>
            <a:off x="8503362" y="6307159"/>
            <a:ext cx="914400" cy="158954"/>
          </a:xfrm>
        </p:spPr>
        <p:txBody>
          <a:bodyPr/>
          <a:lstStyle/>
          <a:p>
            <a:fld id="{0317C8F7-6E71-4918-9AC3-4DF849A0F731}" type="datetime1">
              <a:rPr lang="en-US" smtClean="0"/>
              <a:t>6/24/2025</a:t>
            </a:fld>
            <a:endParaRPr/>
          </a:p>
        </p:txBody>
      </p:sp>
      <p:sp>
        <p:nvSpPr>
          <p:cNvPr id="4" name="Footer Placeholder 3">
            <a:extLst>
              <a:ext uri="{FF2B5EF4-FFF2-40B4-BE49-F238E27FC236}">
                <a16:creationId xmlns:a16="http://schemas.microsoft.com/office/drawing/2014/main" id="{43F64BB5-B035-91A5-1F37-257BC46F1BAF}"/>
              </a:ext>
            </a:extLst>
          </p:cNvPr>
          <p:cNvSpPr>
            <a:spLocks noGrp="1"/>
          </p:cNvSpPr>
          <p:nvPr>
            <p:ph type="ftr" sz="quarter" idx="11"/>
          </p:nvPr>
        </p:nvSpPr>
        <p:spPr>
          <a:xfrm>
            <a:off x="2312992" y="6307159"/>
            <a:ext cx="6069008" cy="158954"/>
          </a:xfrm>
        </p:spPr>
        <p:txBody>
          <a:bodyPr/>
          <a:lstStyle/>
          <a:p>
            <a:endParaRPr/>
          </a:p>
        </p:txBody>
      </p:sp>
      <p:sp>
        <p:nvSpPr>
          <p:cNvPr id="5" name="Slide Number Placeholder 4">
            <a:extLst>
              <a:ext uri="{FF2B5EF4-FFF2-40B4-BE49-F238E27FC236}">
                <a16:creationId xmlns:a16="http://schemas.microsoft.com/office/drawing/2014/main" id="{EAC8C37A-0D8B-3903-E860-B421EB8334BB}"/>
              </a:ext>
            </a:extLst>
          </p:cNvPr>
          <p:cNvSpPr>
            <a:spLocks noGrp="1"/>
          </p:cNvSpPr>
          <p:nvPr>
            <p:ph type="sldNum" sz="quarter" idx="12"/>
          </p:nvPr>
        </p:nvSpPr>
        <p:spPr>
          <a:xfrm>
            <a:off x="1861459" y="6307159"/>
            <a:ext cx="306083" cy="158953"/>
          </a:xfrm>
        </p:spPr>
        <p:txBody>
          <a:bodyPr/>
          <a:lstStyle/>
          <a:p>
            <a:fld id="{565A54F4-DB31-4FC5-B748-3F06867349C3}" type="slidenum">
              <a:rPr/>
              <a:pPr/>
              <a:t>‹#›</a:t>
            </a:fld>
            <a:endParaRPr/>
          </a:p>
        </p:txBody>
      </p:sp>
    </p:spTree>
    <p:extLst>
      <p:ext uri="{BB962C8B-B14F-4D97-AF65-F5344CB8AC3E}">
        <p14:creationId xmlns:p14="http://schemas.microsoft.com/office/powerpoint/2010/main" val="2511146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Vision 2030 Divider Growth">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916BC6-2CD9-D692-8F0F-6ED9B0E0EF20}"/>
              </a:ext>
            </a:extLst>
          </p:cNvPr>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a:off x="6145" y="0"/>
            <a:ext cx="12179712" cy="6858000"/>
          </a:xfrm>
          <a:prstGeom prst="rect">
            <a:avLst/>
          </a:prstGeom>
        </p:spPr>
      </p:pic>
      <p:sp>
        <p:nvSpPr>
          <p:cNvPr id="8" name="Freeform 4">
            <a:extLst>
              <a:ext uri="{FF2B5EF4-FFF2-40B4-BE49-F238E27FC236}">
                <a16:creationId xmlns:a16="http://schemas.microsoft.com/office/drawing/2014/main" id="{7F82BDED-AA3A-DB99-0B21-590FAF55139F}"/>
              </a:ext>
            </a:extLst>
          </p:cNvPr>
          <p:cNvSpPr/>
          <p:nvPr/>
        </p:nvSpPr>
        <p:spPr>
          <a:xfrm>
            <a:off x="7769444" y="5204012"/>
            <a:ext cx="3296518" cy="1653988"/>
          </a:xfrm>
          <a:custGeom>
            <a:avLst/>
            <a:gdLst>
              <a:gd name="connsiteX0" fmla="*/ 1628151 w 3296518"/>
              <a:gd name="connsiteY0" fmla="*/ 857 h 1653988"/>
              <a:gd name="connsiteX1" fmla="*/ 1689895 w 3296518"/>
              <a:gd name="connsiteY1" fmla="*/ 954 h 1653988"/>
              <a:gd name="connsiteX2" fmla="*/ 1858113 w 3296518"/>
              <a:gd name="connsiteY2" fmla="*/ 46915 h 1653988"/>
              <a:gd name="connsiteX3" fmla="*/ 2872738 w 3296518"/>
              <a:gd name="connsiteY3" fmla="*/ 478222 h 1653988"/>
              <a:gd name="connsiteX4" fmla="*/ 3236376 w 3296518"/>
              <a:gd name="connsiteY4" fmla="*/ 682443 h 1653988"/>
              <a:gd name="connsiteX5" fmla="*/ 3276530 w 3296518"/>
              <a:gd name="connsiteY5" fmla="*/ 761885 h 1653988"/>
              <a:gd name="connsiteX6" fmla="*/ 3290361 w 3296518"/>
              <a:gd name="connsiteY6" fmla="*/ 1030566 h 1653988"/>
              <a:gd name="connsiteX7" fmla="*/ 3290361 w 3296518"/>
              <a:gd name="connsiteY7" fmla="*/ 1220851 h 1653988"/>
              <a:gd name="connsiteX8" fmla="*/ 3293040 w 3296518"/>
              <a:gd name="connsiteY8" fmla="*/ 1653201 h 1653988"/>
              <a:gd name="connsiteX9" fmla="*/ 3293051 w 3296518"/>
              <a:gd name="connsiteY9" fmla="*/ 1653988 h 1653988"/>
              <a:gd name="connsiteX10" fmla="*/ 55002 w 3296518"/>
              <a:gd name="connsiteY10" fmla="*/ 1653988 h 1653988"/>
              <a:gd name="connsiteX11" fmla="*/ 52700 w 3296518"/>
              <a:gd name="connsiteY11" fmla="*/ 1600105 h 1653988"/>
              <a:gd name="connsiteX12" fmla="*/ 31427 w 3296518"/>
              <a:gd name="connsiteY12" fmla="*/ 1225218 h 1653988"/>
              <a:gd name="connsiteX13" fmla="*/ 18935 w 3296518"/>
              <a:gd name="connsiteY13" fmla="*/ 962979 h 1653988"/>
              <a:gd name="connsiteX14" fmla="*/ 22058 w 3296518"/>
              <a:gd name="connsiteY14" fmla="*/ 682649 h 1653988"/>
              <a:gd name="connsiteX15" fmla="*/ 334390 w 3296518"/>
              <a:gd name="connsiteY15" fmla="*/ 514201 h 1653988"/>
              <a:gd name="connsiteX16" fmla="*/ 1249516 w 3296518"/>
              <a:gd name="connsiteY16" fmla="*/ 116788 h 1653988"/>
              <a:gd name="connsiteX17" fmla="*/ 1628151 w 3296518"/>
              <a:gd name="connsiteY17" fmla="*/ 857 h 1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518" h="1653988">
                <a:moveTo>
                  <a:pt x="1628151" y="857"/>
                </a:moveTo>
                <a:cubicBezTo>
                  <a:pt x="1648401" y="-284"/>
                  <a:pt x="1668981" y="-320"/>
                  <a:pt x="1689895" y="954"/>
                </a:cubicBezTo>
                <a:cubicBezTo>
                  <a:pt x="1748351" y="4489"/>
                  <a:pt x="1811705" y="30069"/>
                  <a:pt x="1858113" y="46915"/>
                </a:cubicBezTo>
                <a:cubicBezTo>
                  <a:pt x="2219475" y="178385"/>
                  <a:pt x="2558672" y="322579"/>
                  <a:pt x="2872738" y="478222"/>
                </a:cubicBezTo>
                <a:cubicBezTo>
                  <a:pt x="2978037" y="528760"/>
                  <a:pt x="3180155" y="616936"/>
                  <a:pt x="3236376" y="682443"/>
                </a:cubicBezTo>
                <a:cubicBezTo>
                  <a:pt x="3255828" y="708175"/>
                  <a:pt x="3269289" y="734808"/>
                  <a:pt x="3276530" y="761885"/>
                </a:cubicBezTo>
                <a:cubicBezTo>
                  <a:pt x="3309107" y="857337"/>
                  <a:pt x="3292596" y="933658"/>
                  <a:pt x="3290361" y="1030566"/>
                </a:cubicBezTo>
                <a:cubicBezTo>
                  <a:pt x="3290361" y="1084222"/>
                  <a:pt x="3294823" y="1166989"/>
                  <a:pt x="3290361" y="1220851"/>
                </a:cubicBezTo>
                <a:cubicBezTo>
                  <a:pt x="3281436" y="1388469"/>
                  <a:pt x="3290361" y="1476851"/>
                  <a:pt x="3293040" y="1653201"/>
                </a:cubicBezTo>
                <a:lnTo>
                  <a:pt x="3293051" y="1653988"/>
                </a:lnTo>
                <a:lnTo>
                  <a:pt x="55002" y="1653988"/>
                </a:lnTo>
                <a:lnTo>
                  <a:pt x="52700" y="1600105"/>
                </a:lnTo>
                <a:cubicBezTo>
                  <a:pt x="46238" y="1476839"/>
                  <a:pt x="37455" y="1365594"/>
                  <a:pt x="31427" y="1225218"/>
                </a:cubicBezTo>
                <a:cubicBezTo>
                  <a:pt x="28304" y="1140578"/>
                  <a:pt x="21170" y="1047619"/>
                  <a:pt x="18935" y="962979"/>
                </a:cubicBezTo>
                <a:cubicBezTo>
                  <a:pt x="18935" y="872104"/>
                  <a:pt x="-25682" y="752109"/>
                  <a:pt x="22058" y="682649"/>
                </a:cubicBezTo>
                <a:cubicBezTo>
                  <a:pt x="84524" y="590108"/>
                  <a:pt x="227307" y="562655"/>
                  <a:pt x="334390" y="514201"/>
                </a:cubicBezTo>
                <a:cubicBezTo>
                  <a:pt x="628872" y="377154"/>
                  <a:pt x="940307" y="246971"/>
                  <a:pt x="1249516" y="116788"/>
                </a:cubicBezTo>
                <a:cubicBezTo>
                  <a:pt x="1360781" y="70932"/>
                  <a:pt x="1486398" y="8838"/>
                  <a:pt x="1628151" y="857"/>
                </a:cubicBezTo>
                <a:close/>
              </a:path>
            </a:pathLst>
          </a:custGeom>
          <a:solidFill>
            <a:schemeClr val="tx1"/>
          </a:solidFill>
          <a:ln w="540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a:ln>
                <a:noFill/>
              </a:ln>
              <a:solidFill>
                <a:srgbClr val="666666"/>
              </a:solidFill>
              <a:effectLst/>
              <a:uLnTx/>
              <a:uFillTx/>
              <a:latin typeface="Calibri"/>
              <a:ea typeface="+mn-ea"/>
              <a:cs typeface="+mn-cs"/>
            </a:endParaRPr>
          </a:p>
        </p:txBody>
      </p:sp>
      <p:sp>
        <p:nvSpPr>
          <p:cNvPr id="9" name="Freeform: Shape 281">
            <a:extLst>
              <a:ext uri="{FF2B5EF4-FFF2-40B4-BE49-F238E27FC236}">
                <a16:creationId xmlns:a16="http://schemas.microsoft.com/office/drawing/2014/main" id="{E12A54EA-C202-E244-6A30-07E9EA648812}"/>
              </a:ext>
            </a:extLst>
          </p:cNvPr>
          <p:cNvSpPr/>
          <p:nvPr/>
        </p:nvSpPr>
        <p:spPr>
          <a:xfrm>
            <a:off x="8774988" y="5577078"/>
            <a:ext cx="1192268" cy="1033986"/>
          </a:xfrm>
          <a:custGeom>
            <a:avLst/>
            <a:gdLst>
              <a:gd name="connsiteX0" fmla="*/ 91492 w 752721"/>
              <a:gd name="connsiteY0" fmla="*/ 428917 h 686093"/>
              <a:gd name="connsiteX1" fmla="*/ 96486 w 752721"/>
              <a:gd name="connsiteY1" fmla="*/ 428917 h 686093"/>
              <a:gd name="connsiteX2" fmla="*/ 100993 w 752721"/>
              <a:gd name="connsiteY2" fmla="*/ 428917 h 686093"/>
              <a:gd name="connsiteX3" fmla="*/ 105553 w 752721"/>
              <a:gd name="connsiteY3" fmla="*/ 428917 h 686093"/>
              <a:gd name="connsiteX4" fmla="*/ 110548 w 752721"/>
              <a:gd name="connsiteY4" fmla="*/ 428917 h 686093"/>
              <a:gd name="connsiteX5" fmla="*/ 114783 w 752721"/>
              <a:gd name="connsiteY5" fmla="*/ 428917 h 686093"/>
              <a:gd name="connsiteX6" fmla="*/ 116520 w 752721"/>
              <a:gd name="connsiteY6" fmla="*/ 428917 h 686093"/>
              <a:gd name="connsiteX7" fmla="*/ 124990 w 752721"/>
              <a:gd name="connsiteY7" fmla="*/ 429840 h 686093"/>
              <a:gd name="connsiteX8" fmla="*/ 125642 w 752721"/>
              <a:gd name="connsiteY8" fmla="*/ 459918 h 686093"/>
              <a:gd name="connsiteX9" fmla="*/ 135740 w 752721"/>
              <a:gd name="connsiteY9" fmla="*/ 665742 h 686093"/>
              <a:gd name="connsiteX10" fmla="*/ 136554 w 752721"/>
              <a:gd name="connsiteY10" fmla="*/ 680184 h 686093"/>
              <a:gd name="connsiteX11" fmla="*/ 126456 w 752721"/>
              <a:gd name="connsiteY11" fmla="*/ 683333 h 686093"/>
              <a:gd name="connsiteX12" fmla="*/ 121027 w 752721"/>
              <a:gd name="connsiteY12" fmla="*/ 683333 h 686093"/>
              <a:gd name="connsiteX13" fmla="*/ 106042 w 752721"/>
              <a:gd name="connsiteY13" fmla="*/ 684310 h 686093"/>
              <a:gd name="connsiteX14" fmla="*/ 91166 w 752721"/>
              <a:gd name="connsiteY14" fmla="*/ 685287 h 686093"/>
              <a:gd name="connsiteX15" fmla="*/ 83239 w 752721"/>
              <a:gd name="connsiteY15" fmla="*/ 685287 h 686093"/>
              <a:gd name="connsiteX16" fmla="*/ 80307 w 752721"/>
              <a:gd name="connsiteY16" fmla="*/ 685287 h 686093"/>
              <a:gd name="connsiteX17" fmla="*/ 53160 w 752721"/>
              <a:gd name="connsiteY17" fmla="*/ 685287 h 686093"/>
              <a:gd name="connsiteX18" fmla="*/ 39750 w 752721"/>
              <a:gd name="connsiteY18" fmla="*/ 684853 h 686093"/>
              <a:gd name="connsiteX19" fmla="*/ 35786 w 752721"/>
              <a:gd name="connsiteY19" fmla="*/ 680075 h 686093"/>
              <a:gd name="connsiteX20" fmla="*/ 35786 w 752721"/>
              <a:gd name="connsiteY20" fmla="*/ 675189 h 686093"/>
              <a:gd name="connsiteX21" fmla="*/ 34646 w 752721"/>
              <a:gd name="connsiteY21" fmla="*/ 670085 h 686093"/>
              <a:gd name="connsiteX22" fmla="*/ 35624 w 752721"/>
              <a:gd name="connsiteY22" fmla="*/ 442382 h 686093"/>
              <a:gd name="connsiteX23" fmla="*/ 36764 w 752721"/>
              <a:gd name="connsiteY23" fmla="*/ 435324 h 686093"/>
              <a:gd name="connsiteX24" fmla="*/ 42193 w 752721"/>
              <a:gd name="connsiteY24" fmla="*/ 429895 h 686093"/>
              <a:gd name="connsiteX25" fmla="*/ 49957 w 752721"/>
              <a:gd name="connsiteY25" fmla="*/ 429352 h 686093"/>
              <a:gd name="connsiteX26" fmla="*/ 56743 w 752721"/>
              <a:gd name="connsiteY26" fmla="*/ 429352 h 686093"/>
              <a:gd name="connsiteX27" fmla="*/ 79763 w 752721"/>
              <a:gd name="connsiteY27" fmla="*/ 429080 h 686093"/>
              <a:gd name="connsiteX28" fmla="*/ 91926 w 752721"/>
              <a:gd name="connsiteY28" fmla="*/ 429080 h 686093"/>
              <a:gd name="connsiteX29" fmla="*/ 364366 w 752721"/>
              <a:gd name="connsiteY29" fmla="*/ 405355 h 686093"/>
              <a:gd name="connsiteX30" fmla="*/ 369361 w 752721"/>
              <a:gd name="connsiteY30" fmla="*/ 405355 h 686093"/>
              <a:gd name="connsiteX31" fmla="*/ 373921 w 752721"/>
              <a:gd name="connsiteY31" fmla="*/ 405355 h 686093"/>
              <a:gd name="connsiteX32" fmla="*/ 378428 w 752721"/>
              <a:gd name="connsiteY32" fmla="*/ 405355 h 686093"/>
              <a:gd name="connsiteX33" fmla="*/ 383423 w 752721"/>
              <a:gd name="connsiteY33" fmla="*/ 405355 h 686093"/>
              <a:gd name="connsiteX34" fmla="*/ 387657 w 752721"/>
              <a:gd name="connsiteY34" fmla="*/ 405355 h 686093"/>
              <a:gd name="connsiteX35" fmla="*/ 389123 w 752721"/>
              <a:gd name="connsiteY35" fmla="*/ 405355 h 686093"/>
              <a:gd name="connsiteX36" fmla="*/ 397593 w 752721"/>
              <a:gd name="connsiteY36" fmla="*/ 406061 h 686093"/>
              <a:gd name="connsiteX37" fmla="*/ 398244 w 752721"/>
              <a:gd name="connsiteY37" fmla="*/ 430221 h 686093"/>
              <a:gd name="connsiteX38" fmla="*/ 408397 w 752721"/>
              <a:gd name="connsiteY38" fmla="*/ 669543 h 686093"/>
              <a:gd name="connsiteX39" fmla="*/ 409157 w 752721"/>
              <a:gd name="connsiteY39" fmla="*/ 681053 h 686093"/>
              <a:gd name="connsiteX40" fmla="*/ 399059 w 752721"/>
              <a:gd name="connsiteY40" fmla="*/ 683605 h 686093"/>
              <a:gd name="connsiteX41" fmla="*/ 393630 w 752721"/>
              <a:gd name="connsiteY41" fmla="*/ 683605 h 686093"/>
              <a:gd name="connsiteX42" fmla="*/ 378645 w 752721"/>
              <a:gd name="connsiteY42" fmla="*/ 684419 h 686093"/>
              <a:gd name="connsiteX43" fmla="*/ 363769 w 752721"/>
              <a:gd name="connsiteY43" fmla="*/ 685179 h 686093"/>
              <a:gd name="connsiteX44" fmla="*/ 361380 w 752721"/>
              <a:gd name="connsiteY44" fmla="*/ 685179 h 686093"/>
              <a:gd name="connsiteX45" fmla="*/ 357742 w 752721"/>
              <a:gd name="connsiteY45" fmla="*/ 685179 h 686093"/>
              <a:gd name="connsiteX46" fmla="*/ 355679 w 752721"/>
              <a:gd name="connsiteY46" fmla="*/ 685179 h 686093"/>
              <a:gd name="connsiteX47" fmla="*/ 325654 w 752721"/>
              <a:gd name="connsiteY47" fmla="*/ 685179 h 686093"/>
              <a:gd name="connsiteX48" fmla="*/ 312190 w 752721"/>
              <a:gd name="connsiteY48" fmla="*/ 684853 h 686093"/>
              <a:gd name="connsiteX49" fmla="*/ 308226 w 752721"/>
              <a:gd name="connsiteY49" fmla="*/ 680999 h 686093"/>
              <a:gd name="connsiteX50" fmla="*/ 308226 w 752721"/>
              <a:gd name="connsiteY50" fmla="*/ 677090 h 686093"/>
              <a:gd name="connsiteX51" fmla="*/ 307086 w 752721"/>
              <a:gd name="connsiteY51" fmla="*/ 673018 h 686093"/>
              <a:gd name="connsiteX52" fmla="*/ 308064 w 752721"/>
              <a:gd name="connsiteY52" fmla="*/ 416159 h 686093"/>
              <a:gd name="connsiteX53" fmla="*/ 309204 w 752721"/>
              <a:gd name="connsiteY53" fmla="*/ 410730 h 686093"/>
              <a:gd name="connsiteX54" fmla="*/ 314633 w 752721"/>
              <a:gd name="connsiteY54" fmla="*/ 406224 h 686093"/>
              <a:gd name="connsiteX55" fmla="*/ 322397 w 752721"/>
              <a:gd name="connsiteY55" fmla="*/ 405789 h 686093"/>
              <a:gd name="connsiteX56" fmla="*/ 329183 w 752721"/>
              <a:gd name="connsiteY56" fmla="*/ 405789 h 686093"/>
              <a:gd name="connsiteX57" fmla="*/ 352203 w 752721"/>
              <a:gd name="connsiteY57" fmla="*/ 405789 h 686093"/>
              <a:gd name="connsiteX58" fmla="*/ 364366 w 752721"/>
              <a:gd name="connsiteY58" fmla="*/ 405789 h 686093"/>
              <a:gd name="connsiteX59" fmla="*/ 488424 w 752721"/>
              <a:gd name="connsiteY59" fmla="*/ 335589 h 686093"/>
              <a:gd name="connsiteX60" fmla="*/ 500586 w 752721"/>
              <a:gd name="connsiteY60" fmla="*/ 335589 h 686093"/>
              <a:gd name="connsiteX61" fmla="*/ 500586 w 752721"/>
              <a:gd name="connsiteY61" fmla="*/ 336078 h 686093"/>
              <a:gd name="connsiteX62" fmla="*/ 505581 w 752721"/>
              <a:gd name="connsiteY62" fmla="*/ 336078 h 686093"/>
              <a:gd name="connsiteX63" fmla="*/ 510142 w 752721"/>
              <a:gd name="connsiteY63" fmla="*/ 336078 h 686093"/>
              <a:gd name="connsiteX64" fmla="*/ 514702 w 752721"/>
              <a:gd name="connsiteY64" fmla="*/ 336078 h 686093"/>
              <a:gd name="connsiteX65" fmla="*/ 519643 w 752721"/>
              <a:gd name="connsiteY65" fmla="*/ 336078 h 686093"/>
              <a:gd name="connsiteX66" fmla="*/ 523932 w 752721"/>
              <a:gd name="connsiteY66" fmla="*/ 336078 h 686093"/>
              <a:gd name="connsiteX67" fmla="*/ 525018 w 752721"/>
              <a:gd name="connsiteY67" fmla="*/ 336078 h 686093"/>
              <a:gd name="connsiteX68" fmla="*/ 533487 w 752721"/>
              <a:gd name="connsiteY68" fmla="*/ 337001 h 686093"/>
              <a:gd name="connsiteX69" fmla="*/ 534139 w 752721"/>
              <a:gd name="connsiteY69" fmla="*/ 367187 h 686093"/>
              <a:gd name="connsiteX70" fmla="*/ 544292 w 752721"/>
              <a:gd name="connsiteY70" fmla="*/ 666448 h 686093"/>
              <a:gd name="connsiteX71" fmla="*/ 545052 w 752721"/>
              <a:gd name="connsiteY71" fmla="*/ 680890 h 686093"/>
              <a:gd name="connsiteX72" fmla="*/ 534953 w 752721"/>
              <a:gd name="connsiteY72" fmla="*/ 684093 h 686093"/>
              <a:gd name="connsiteX73" fmla="*/ 529524 w 752721"/>
              <a:gd name="connsiteY73" fmla="*/ 684093 h 686093"/>
              <a:gd name="connsiteX74" fmla="*/ 514593 w 752721"/>
              <a:gd name="connsiteY74" fmla="*/ 685071 h 686093"/>
              <a:gd name="connsiteX75" fmla="*/ 499663 w 752721"/>
              <a:gd name="connsiteY75" fmla="*/ 686048 h 686093"/>
              <a:gd name="connsiteX76" fmla="*/ 491736 w 752721"/>
              <a:gd name="connsiteY76" fmla="*/ 686048 h 686093"/>
              <a:gd name="connsiteX77" fmla="*/ 488805 w 752721"/>
              <a:gd name="connsiteY77" fmla="*/ 686048 h 686093"/>
              <a:gd name="connsiteX78" fmla="*/ 461657 w 752721"/>
              <a:gd name="connsiteY78" fmla="*/ 686048 h 686093"/>
              <a:gd name="connsiteX79" fmla="*/ 448193 w 752721"/>
              <a:gd name="connsiteY79" fmla="*/ 685614 h 686093"/>
              <a:gd name="connsiteX80" fmla="*/ 444229 w 752721"/>
              <a:gd name="connsiteY80" fmla="*/ 680836 h 686093"/>
              <a:gd name="connsiteX81" fmla="*/ 444229 w 752721"/>
              <a:gd name="connsiteY81" fmla="*/ 675949 h 686093"/>
              <a:gd name="connsiteX82" fmla="*/ 443089 w 752721"/>
              <a:gd name="connsiteY82" fmla="*/ 670520 h 686093"/>
              <a:gd name="connsiteX83" fmla="*/ 444067 w 752721"/>
              <a:gd name="connsiteY83" fmla="*/ 349325 h 686093"/>
              <a:gd name="connsiteX84" fmla="*/ 445207 w 752721"/>
              <a:gd name="connsiteY84" fmla="*/ 342213 h 686093"/>
              <a:gd name="connsiteX85" fmla="*/ 450636 w 752721"/>
              <a:gd name="connsiteY85" fmla="*/ 336783 h 686093"/>
              <a:gd name="connsiteX86" fmla="*/ 458617 w 752721"/>
              <a:gd name="connsiteY86" fmla="*/ 335860 h 686093"/>
              <a:gd name="connsiteX87" fmla="*/ 465403 w 752721"/>
              <a:gd name="connsiteY87" fmla="*/ 335860 h 686093"/>
              <a:gd name="connsiteX88" fmla="*/ 488424 w 752721"/>
              <a:gd name="connsiteY88" fmla="*/ 335589 h 686093"/>
              <a:gd name="connsiteX89" fmla="*/ 215875 w 752721"/>
              <a:gd name="connsiteY89" fmla="*/ 335589 h 686093"/>
              <a:gd name="connsiteX90" fmla="*/ 228037 w 752721"/>
              <a:gd name="connsiteY90" fmla="*/ 335589 h 686093"/>
              <a:gd name="connsiteX91" fmla="*/ 227712 w 752721"/>
              <a:gd name="connsiteY91" fmla="*/ 335698 h 686093"/>
              <a:gd name="connsiteX92" fmla="*/ 232706 w 752721"/>
              <a:gd name="connsiteY92" fmla="*/ 335698 h 686093"/>
              <a:gd name="connsiteX93" fmla="*/ 237213 w 752721"/>
              <a:gd name="connsiteY93" fmla="*/ 335698 h 686093"/>
              <a:gd name="connsiteX94" fmla="*/ 241773 w 752721"/>
              <a:gd name="connsiteY94" fmla="*/ 335698 h 686093"/>
              <a:gd name="connsiteX95" fmla="*/ 246768 w 752721"/>
              <a:gd name="connsiteY95" fmla="*/ 335698 h 686093"/>
              <a:gd name="connsiteX96" fmla="*/ 251003 w 752721"/>
              <a:gd name="connsiteY96" fmla="*/ 335698 h 686093"/>
              <a:gd name="connsiteX97" fmla="*/ 252740 w 752721"/>
              <a:gd name="connsiteY97" fmla="*/ 335698 h 686093"/>
              <a:gd name="connsiteX98" fmla="*/ 261210 w 752721"/>
              <a:gd name="connsiteY98" fmla="*/ 336621 h 686093"/>
              <a:gd name="connsiteX99" fmla="*/ 261862 w 752721"/>
              <a:gd name="connsiteY99" fmla="*/ 366807 h 686093"/>
              <a:gd name="connsiteX100" fmla="*/ 271960 w 752721"/>
              <a:gd name="connsiteY100" fmla="*/ 666068 h 686093"/>
              <a:gd name="connsiteX101" fmla="*/ 272774 w 752721"/>
              <a:gd name="connsiteY101" fmla="*/ 680510 h 686093"/>
              <a:gd name="connsiteX102" fmla="*/ 262676 w 752721"/>
              <a:gd name="connsiteY102" fmla="*/ 683713 h 686093"/>
              <a:gd name="connsiteX103" fmla="*/ 257247 w 752721"/>
              <a:gd name="connsiteY103" fmla="*/ 683713 h 686093"/>
              <a:gd name="connsiteX104" fmla="*/ 242262 w 752721"/>
              <a:gd name="connsiteY104" fmla="*/ 684691 h 686093"/>
              <a:gd name="connsiteX105" fmla="*/ 227386 w 752721"/>
              <a:gd name="connsiteY105" fmla="*/ 685668 h 686093"/>
              <a:gd name="connsiteX106" fmla="*/ 219459 w 752721"/>
              <a:gd name="connsiteY106" fmla="*/ 685668 h 686093"/>
              <a:gd name="connsiteX107" fmla="*/ 216527 w 752721"/>
              <a:gd name="connsiteY107" fmla="*/ 685668 h 686093"/>
              <a:gd name="connsiteX108" fmla="*/ 189380 w 752721"/>
              <a:gd name="connsiteY108" fmla="*/ 685668 h 686093"/>
              <a:gd name="connsiteX109" fmla="*/ 175970 w 752721"/>
              <a:gd name="connsiteY109" fmla="*/ 685233 h 686093"/>
              <a:gd name="connsiteX110" fmla="*/ 172006 w 752721"/>
              <a:gd name="connsiteY110" fmla="*/ 680456 h 686093"/>
              <a:gd name="connsiteX111" fmla="*/ 172006 w 752721"/>
              <a:gd name="connsiteY111" fmla="*/ 675569 h 686093"/>
              <a:gd name="connsiteX112" fmla="*/ 170866 w 752721"/>
              <a:gd name="connsiteY112" fmla="*/ 670140 h 686093"/>
              <a:gd name="connsiteX113" fmla="*/ 171844 w 752721"/>
              <a:gd name="connsiteY113" fmla="*/ 348945 h 686093"/>
              <a:gd name="connsiteX114" fmla="*/ 172984 w 752721"/>
              <a:gd name="connsiteY114" fmla="*/ 341833 h 686093"/>
              <a:gd name="connsiteX115" fmla="*/ 178413 w 752721"/>
              <a:gd name="connsiteY115" fmla="*/ 336403 h 686093"/>
              <a:gd name="connsiteX116" fmla="*/ 186177 w 752721"/>
              <a:gd name="connsiteY116" fmla="*/ 335860 h 686093"/>
              <a:gd name="connsiteX117" fmla="*/ 192855 w 752721"/>
              <a:gd name="connsiteY117" fmla="*/ 335860 h 686093"/>
              <a:gd name="connsiteX118" fmla="*/ 215875 w 752721"/>
              <a:gd name="connsiteY118" fmla="*/ 335589 h 686093"/>
              <a:gd name="connsiteX119" fmla="*/ 636806 w 752721"/>
              <a:gd name="connsiteY119" fmla="*/ 262565 h 686093"/>
              <a:gd name="connsiteX120" fmla="*/ 636426 w 752721"/>
              <a:gd name="connsiteY120" fmla="*/ 263054 h 686093"/>
              <a:gd name="connsiteX121" fmla="*/ 641421 w 752721"/>
              <a:gd name="connsiteY121" fmla="*/ 263054 h 686093"/>
              <a:gd name="connsiteX122" fmla="*/ 645982 w 752721"/>
              <a:gd name="connsiteY122" fmla="*/ 263054 h 686093"/>
              <a:gd name="connsiteX123" fmla="*/ 650542 w 752721"/>
              <a:gd name="connsiteY123" fmla="*/ 263054 h 686093"/>
              <a:gd name="connsiteX124" fmla="*/ 655483 w 752721"/>
              <a:gd name="connsiteY124" fmla="*/ 263054 h 686093"/>
              <a:gd name="connsiteX125" fmla="*/ 659772 w 752721"/>
              <a:gd name="connsiteY125" fmla="*/ 263054 h 686093"/>
              <a:gd name="connsiteX126" fmla="*/ 661455 w 752721"/>
              <a:gd name="connsiteY126" fmla="*/ 263054 h 686093"/>
              <a:gd name="connsiteX127" fmla="*/ 669925 w 752721"/>
              <a:gd name="connsiteY127" fmla="*/ 263977 h 686093"/>
              <a:gd name="connsiteX128" fmla="*/ 670576 w 752721"/>
              <a:gd name="connsiteY128" fmla="*/ 295412 h 686093"/>
              <a:gd name="connsiteX129" fmla="*/ 680729 w 752721"/>
              <a:gd name="connsiteY129" fmla="*/ 665579 h 686093"/>
              <a:gd name="connsiteX130" fmla="*/ 681489 w 752721"/>
              <a:gd name="connsiteY130" fmla="*/ 680618 h 686093"/>
              <a:gd name="connsiteX131" fmla="*/ 671390 w 752721"/>
              <a:gd name="connsiteY131" fmla="*/ 683930 h 686093"/>
              <a:gd name="connsiteX132" fmla="*/ 665961 w 752721"/>
              <a:gd name="connsiteY132" fmla="*/ 683930 h 686093"/>
              <a:gd name="connsiteX133" fmla="*/ 651031 w 752721"/>
              <a:gd name="connsiteY133" fmla="*/ 684961 h 686093"/>
              <a:gd name="connsiteX134" fmla="*/ 636100 w 752721"/>
              <a:gd name="connsiteY134" fmla="*/ 685939 h 686093"/>
              <a:gd name="connsiteX135" fmla="*/ 633874 w 752721"/>
              <a:gd name="connsiteY135" fmla="*/ 685939 h 686093"/>
              <a:gd name="connsiteX136" fmla="*/ 630237 w 752721"/>
              <a:gd name="connsiteY136" fmla="*/ 685939 h 686093"/>
              <a:gd name="connsiteX137" fmla="*/ 628174 w 752721"/>
              <a:gd name="connsiteY137" fmla="*/ 685939 h 686093"/>
              <a:gd name="connsiteX138" fmla="*/ 625242 w 752721"/>
              <a:gd name="connsiteY138" fmla="*/ 685939 h 686093"/>
              <a:gd name="connsiteX139" fmla="*/ 598095 w 752721"/>
              <a:gd name="connsiteY139" fmla="*/ 685939 h 686093"/>
              <a:gd name="connsiteX140" fmla="*/ 584630 w 752721"/>
              <a:gd name="connsiteY140" fmla="*/ 685504 h 686093"/>
              <a:gd name="connsiteX141" fmla="*/ 580667 w 752721"/>
              <a:gd name="connsiteY141" fmla="*/ 680455 h 686093"/>
              <a:gd name="connsiteX142" fmla="*/ 580667 w 752721"/>
              <a:gd name="connsiteY142" fmla="*/ 675406 h 686093"/>
              <a:gd name="connsiteX143" fmla="*/ 579526 w 752721"/>
              <a:gd name="connsiteY143" fmla="*/ 669977 h 686093"/>
              <a:gd name="connsiteX144" fmla="*/ 580558 w 752721"/>
              <a:gd name="connsiteY144" fmla="*/ 277007 h 686093"/>
              <a:gd name="connsiteX145" fmla="*/ 581644 w 752721"/>
              <a:gd name="connsiteY145" fmla="*/ 269623 h 686093"/>
              <a:gd name="connsiteX146" fmla="*/ 587073 w 752721"/>
              <a:gd name="connsiteY146" fmla="*/ 263705 h 686093"/>
              <a:gd name="connsiteX147" fmla="*/ 594837 w 752721"/>
              <a:gd name="connsiteY147" fmla="*/ 263162 h 686093"/>
              <a:gd name="connsiteX148" fmla="*/ 601624 w 752721"/>
              <a:gd name="connsiteY148" fmla="*/ 263162 h 686093"/>
              <a:gd name="connsiteX149" fmla="*/ 624645 w 752721"/>
              <a:gd name="connsiteY149" fmla="*/ 262836 h 686093"/>
              <a:gd name="connsiteX150" fmla="*/ 552064 w 752721"/>
              <a:gd name="connsiteY150" fmla="*/ 65 h 686093"/>
              <a:gd name="connsiteX151" fmla="*/ 692402 w 752721"/>
              <a:gd name="connsiteY151" fmla="*/ 11029 h 686093"/>
              <a:gd name="connsiteX152" fmla="*/ 692510 w 752721"/>
              <a:gd name="connsiteY152" fmla="*/ 11192 h 686093"/>
              <a:gd name="connsiteX153" fmla="*/ 749246 w 752721"/>
              <a:gd name="connsiteY153" fmla="*/ 35623 h 686093"/>
              <a:gd name="connsiteX154" fmla="*/ 752721 w 752721"/>
              <a:gd name="connsiteY154" fmla="*/ 66787 h 686093"/>
              <a:gd name="connsiteX155" fmla="*/ 752721 w 752721"/>
              <a:gd name="connsiteY155" fmla="*/ 67601 h 686093"/>
              <a:gd name="connsiteX156" fmla="*/ 727529 w 752721"/>
              <a:gd name="connsiteY156" fmla="*/ 210392 h 686093"/>
              <a:gd name="connsiteX157" fmla="*/ 721448 w 752721"/>
              <a:gd name="connsiteY157" fmla="*/ 235420 h 686093"/>
              <a:gd name="connsiteX158" fmla="*/ 719440 w 752721"/>
              <a:gd name="connsiteY158" fmla="*/ 241664 h 686093"/>
              <a:gd name="connsiteX159" fmla="*/ 718625 w 752721"/>
              <a:gd name="connsiteY159" fmla="*/ 242207 h 686093"/>
              <a:gd name="connsiteX160" fmla="*/ 702337 w 752721"/>
              <a:gd name="connsiteY160" fmla="*/ 235583 h 686093"/>
              <a:gd name="connsiteX161" fmla="*/ 690773 w 752721"/>
              <a:gd name="connsiteY161" fmla="*/ 222662 h 686093"/>
              <a:gd name="connsiteX162" fmla="*/ 671662 w 752721"/>
              <a:gd name="connsiteY162" fmla="*/ 199316 h 686093"/>
              <a:gd name="connsiteX163" fmla="*/ 663790 w 752721"/>
              <a:gd name="connsiteY163" fmla="*/ 190195 h 686093"/>
              <a:gd name="connsiteX164" fmla="*/ 640528 w 752721"/>
              <a:gd name="connsiteY164" fmla="*/ 160313 h 686093"/>
              <a:gd name="connsiteX165" fmla="*/ 338523 w 752721"/>
              <a:gd name="connsiteY165" fmla="*/ 374028 h 686093"/>
              <a:gd name="connsiteX166" fmla="*/ 337757 w 752721"/>
              <a:gd name="connsiteY166" fmla="*/ 374518 h 686093"/>
              <a:gd name="connsiteX167" fmla="*/ 322234 w 752721"/>
              <a:gd name="connsiteY167" fmla="*/ 370445 h 686093"/>
              <a:gd name="connsiteX168" fmla="*/ 247799 w 752721"/>
              <a:gd name="connsiteY168" fmla="*/ 241066 h 686093"/>
              <a:gd name="connsiteX169" fmla="*/ 246397 w 752721"/>
              <a:gd name="connsiteY169" fmla="*/ 239134 h 686093"/>
              <a:gd name="connsiteX170" fmla="*/ 230371 w 752721"/>
              <a:gd name="connsiteY170" fmla="*/ 238297 h 686093"/>
              <a:gd name="connsiteX171" fmla="*/ 50935 w 752721"/>
              <a:gd name="connsiteY171" fmla="*/ 399220 h 686093"/>
              <a:gd name="connsiteX172" fmla="*/ 49938 w 752721"/>
              <a:gd name="connsiteY172" fmla="*/ 400009 h 686093"/>
              <a:gd name="connsiteX173" fmla="*/ 34050 w 752721"/>
              <a:gd name="connsiteY173" fmla="*/ 397265 h 686093"/>
              <a:gd name="connsiteX174" fmla="*/ 1474 w 752721"/>
              <a:gd name="connsiteY174" fmla="*/ 347316 h 686093"/>
              <a:gd name="connsiteX175" fmla="*/ 3917 w 752721"/>
              <a:gd name="connsiteY175" fmla="*/ 333146 h 686093"/>
              <a:gd name="connsiteX176" fmla="*/ 250568 w 752721"/>
              <a:gd name="connsiteY176" fmla="*/ 117334 h 686093"/>
              <a:gd name="connsiteX177" fmla="*/ 252771 w 752721"/>
              <a:gd name="connsiteY177" fmla="*/ 115829 h 686093"/>
              <a:gd name="connsiteX178" fmla="*/ 268159 w 752721"/>
              <a:gd name="connsiteY178" fmla="*/ 120645 h 686093"/>
              <a:gd name="connsiteX179" fmla="*/ 343735 w 752721"/>
              <a:gd name="connsiteY179" fmla="*/ 264955 h 686093"/>
              <a:gd name="connsiteX180" fmla="*/ 344792 w 752721"/>
              <a:gd name="connsiteY180" fmla="*/ 266626 h 686093"/>
              <a:gd name="connsiteX181" fmla="*/ 360620 w 752721"/>
              <a:gd name="connsiteY181" fmla="*/ 268755 h 686093"/>
              <a:gd name="connsiteX182" fmla="*/ 590525 w 752721"/>
              <a:gd name="connsiteY182" fmla="*/ 96080 h 686093"/>
              <a:gd name="connsiteX183" fmla="*/ 566497 w 752721"/>
              <a:gd name="connsiteY183" fmla="*/ 65213 h 686093"/>
              <a:gd name="connsiteX184" fmla="*/ 523714 w 752721"/>
              <a:gd name="connsiteY184" fmla="*/ 4296 h 686093"/>
              <a:gd name="connsiteX185" fmla="*/ 523714 w 752721"/>
              <a:gd name="connsiteY185" fmla="*/ 3754 h 686093"/>
              <a:gd name="connsiteX186" fmla="*/ 524094 w 752721"/>
              <a:gd name="connsiteY186" fmla="*/ 2451 h 686093"/>
              <a:gd name="connsiteX187" fmla="*/ 552064 w 752721"/>
              <a:gd name="connsiteY187" fmla="*/ 65 h 68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752721" h="686093">
                <a:moveTo>
                  <a:pt x="91492" y="428917"/>
                </a:moveTo>
                <a:cubicBezTo>
                  <a:pt x="93229" y="428917"/>
                  <a:pt x="94858" y="428917"/>
                  <a:pt x="96486" y="428917"/>
                </a:cubicBezTo>
                <a:lnTo>
                  <a:pt x="100993" y="428917"/>
                </a:lnTo>
                <a:lnTo>
                  <a:pt x="105553" y="428917"/>
                </a:lnTo>
                <a:cubicBezTo>
                  <a:pt x="107128" y="428917"/>
                  <a:pt x="108811" y="428917"/>
                  <a:pt x="110548" y="428917"/>
                </a:cubicBezTo>
                <a:cubicBezTo>
                  <a:pt x="111958" y="429005"/>
                  <a:pt x="113373" y="429005"/>
                  <a:pt x="114783" y="428917"/>
                </a:cubicBezTo>
                <a:lnTo>
                  <a:pt x="116520" y="428917"/>
                </a:lnTo>
                <a:cubicBezTo>
                  <a:pt x="119373" y="428830"/>
                  <a:pt x="122223" y="429141"/>
                  <a:pt x="124990" y="429840"/>
                </a:cubicBezTo>
                <a:cubicBezTo>
                  <a:pt x="127162" y="438907"/>
                  <a:pt x="125642" y="449060"/>
                  <a:pt x="125642" y="459918"/>
                </a:cubicBezTo>
                <a:cubicBezTo>
                  <a:pt x="125642" y="465347"/>
                  <a:pt x="136120" y="660313"/>
                  <a:pt x="135740" y="665742"/>
                </a:cubicBezTo>
                <a:cubicBezTo>
                  <a:pt x="135631" y="667479"/>
                  <a:pt x="136554" y="678446"/>
                  <a:pt x="136554" y="680184"/>
                </a:cubicBezTo>
                <a:cubicBezTo>
                  <a:pt x="136554" y="682953"/>
                  <a:pt x="131885" y="683333"/>
                  <a:pt x="126456" y="683333"/>
                </a:cubicBezTo>
                <a:lnTo>
                  <a:pt x="121027" y="683333"/>
                </a:lnTo>
                <a:cubicBezTo>
                  <a:pt x="115977" y="683333"/>
                  <a:pt x="110983" y="683821"/>
                  <a:pt x="106042" y="684310"/>
                </a:cubicBezTo>
                <a:cubicBezTo>
                  <a:pt x="101101" y="684799"/>
                  <a:pt x="96161" y="685287"/>
                  <a:pt x="91166" y="685287"/>
                </a:cubicBezTo>
                <a:lnTo>
                  <a:pt x="83239" y="685287"/>
                </a:lnTo>
                <a:cubicBezTo>
                  <a:pt x="82262" y="685342"/>
                  <a:pt x="81284" y="685342"/>
                  <a:pt x="80307" y="685287"/>
                </a:cubicBezTo>
                <a:lnTo>
                  <a:pt x="53160" y="685287"/>
                </a:lnTo>
                <a:cubicBezTo>
                  <a:pt x="48871" y="685287"/>
                  <a:pt x="44093" y="685233"/>
                  <a:pt x="39750" y="684853"/>
                </a:cubicBezTo>
                <a:cubicBezTo>
                  <a:pt x="36709" y="684581"/>
                  <a:pt x="36221" y="681975"/>
                  <a:pt x="35786" y="680075"/>
                </a:cubicBezTo>
                <a:cubicBezTo>
                  <a:pt x="35909" y="678446"/>
                  <a:pt x="35909" y="676818"/>
                  <a:pt x="35786" y="675189"/>
                </a:cubicBezTo>
                <a:cubicBezTo>
                  <a:pt x="35221" y="673533"/>
                  <a:pt x="34838" y="671823"/>
                  <a:pt x="34646" y="670085"/>
                </a:cubicBezTo>
                <a:cubicBezTo>
                  <a:pt x="33832" y="655861"/>
                  <a:pt x="35624" y="458669"/>
                  <a:pt x="35624" y="442382"/>
                </a:cubicBezTo>
                <a:cubicBezTo>
                  <a:pt x="35561" y="439979"/>
                  <a:pt x="35948" y="437585"/>
                  <a:pt x="36764" y="435324"/>
                </a:cubicBezTo>
                <a:cubicBezTo>
                  <a:pt x="37904" y="432392"/>
                  <a:pt x="36764" y="430926"/>
                  <a:pt x="42193" y="429895"/>
                </a:cubicBezTo>
                <a:cubicBezTo>
                  <a:pt x="44760" y="429486"/>
                  <a:pt x="47358" y="429304"/>
                  <a:pt x="49957" y="429352"/>
                </a:cubicBezTo>
                <a:lnTo>
                  <a:pt x="56743" y="429352"/>
                </a:lnTo>
                <a:cubicBezTo>
                  <a:pt x="69393" y="429080"/>
                  <a:pt x="64616" y="429080"/>
                  <a:pt x="79763" y="429080"/>
                </a:cubicBezTo>
                <a:lnTo>
                  <a:pt x="91926" y="429080"/>
                </a:lnTo>
                <a:close/>
                <a:moveTo>
                  <a:pt x="364366" y="405355"/>
                </a:moveTo>
                <a:lnTo>
                  <a:pt x="369361" y="405355"/>
                </a:lnTo>
                <a:lnTo>
                  <a:pt x="373921" y="405355"/>
                </a:lnTo>
                <a:lnTo>
                  <a:pt x="378428" y="405355"/>
                </a:lnTo>
                <a:lnTo>
                  <a:pt x="383423" y="405355"/>
                </a:lnTo>
                <a:cubicBezTo>
                  <a:pt x="385268" y="405355"/>
                  <a:pt x="385540" y="405355"/>
                  <a:pt x="387657" y="405355"/>
                </a:cubicBezTo>
                <a:lnTo>
                  <a:pt x="389123" y="405355"/>
                </a:lnTo>
                <a:cubicBezTo>
                  <a:pt x="391964" y="405264"/>
                  <a:pt x="394806" y="405501"/>
                  <a:pt x="397593" y="406061"/>
                </a:cubicBezTo>
                <a:cubicBezTo>
                  <a:pt x="399819" y="413336"/>
                  <a:pt x="398244" y="421588"/>
                  <a:pt x="398244" y="430221"/>
                </a:cubicBezTo>
                <a:cubicBezTo>
                  <a:pt x="398244" y="434564"/>
                  <a:pt x="408723" y="665308"/>
                  <a:pt x="408397" y="669543"/>
                </a:cubicBezTo>
                <a:cubicBezTo>
                  <a:pt x="408288" y="670900"/>
                  <a:pt x="409157" y="679696"/>
                  <a:pt x="409157" y="681053"/>
                </a:cubicBezTo>
                <a:cubicBezTo>
                  <a:pt x="409157" y="683605"/>
                  <a:pt x="404488" y="683605"/>
                  <a:pt x="399059" y="683605"/>
                </a:cubicBezTo>
                <a:lnTo>
                  <a:pt x="393630" y="683605"/>
                </a:lnTo>
                <a:cubicBezTo>
                  <a:pt x="388580" y="683605"/>
                  <a:pt x="383585" y="684039"/>
                  <a:pt x="378645" y="684419"/>
                </a:cubicBezTo>
                <a:cubicBezTo>
                  <a:pt x="373704" y="684799"/>
                  <a:pt x="368764" y="685179"/>
                  <a:pt x="363769" y="685179"/>
                </a:cubicBezTo>
                <a:lnTo>
                  <a:pt x="361380" y="685179"/>
                </a:lnTo>
                <a:lnTo>
                  <a:pt x="357742" y="685179"/>
                </a:lnTo>
                <a:cubicBezTo>
                  <a:pt x="357055" y="685130"/>
                  <a:pt x="356366" y="685130"/>
                  <a:pt x="355679" y="685179"/>
                </a:cubicBezTo>
                <a:lnTo>
                  <a:pt x="325654" y="685179"/>
                </a:lnTo>
                <a:cubicBezTo>
                  <a:pt x="321311" y="685179"/>
                  <a:pt x="316587" y="685179"/>
                  <a:pt x="312190" y="684853"/>
                </a:cubicBezTo>
                <a:cubicBezTo>
                  <a:pt x="309149" y="684636"/>
                  <a:pt x="308226" y="681867"/>
                  <a:pt x="308226" y="680999"/>
                </a:cubicBezTo>
                <a:cubicBezTo>
                  <a:pt x="308226" y="680130"/>
                  <a:pt x="308824" y="678501"/>
                  <a:pt x="308226" y="677090"/>
                </a:cubicBezTo>
                <a:cubicBezTo>
                  <a:pt x="307689" y="675781"/>
                  <a:pt x="307307" y="674413"/>
                  <a:pt x="307086" y="673018"/>
                </a:cubicBezTo>
                <a:cubicBezTo>
                  <a:pt x="306272" y="661562"/>
                  <a:pt x="308064" y="429406"/>
                  <a:pt x="308064" y="416159"/>
                </a:cubicBezTo>
                <a:cubicBezTo>
                  <a:pt x="308071" y="414291"/>
                  <a:pt x="308458" y="412443"/>
                  <a:pt x="309204" y="410730"/>
                </a:cubicBezTo>
                <a:cubicBezTo>
                  <a:pt x="310344" y="408232"/>
                  <a:pt x="309204" y="407038"/>
                  <a:pt x="314633" y="406224"/>
                </a:cubicBezTo>
                <a:cubicBezTo>
                  <a:pt x="317206" y="405882"/>
                  <a:pt x="319802" y="405737"/>
                  <a:pt x="322397" y="405789"/>
                </a:cubicBezTo>
                <a:lnTo>
                  <a:pt x="329183" y="405789"/>
                </a:lnTo>
                <a:cubicBezTo>
                  <a:pt x="341833" y="405789"/>
                  <a:pt x="337056" y="405789"/>
                  <a:pt x="352203" y="405789"/>
                </a:cubicBezTo>
                <a:lnTo>
                  <a:pt x="364366" y="405789"/>
                </a:lnTo>
                <a:close/>
                <a:moveTo>
                  <a:pt x="488424" y="335589"/>
                </a:moveTo>
                <a:lnTo>
                  <a:pt x="500586" y="335589"/>
                </a:lnTo>
                <a:lnTo>
                  <a:pt x="500586" y="336078"/>
                </a:lnTo>
                <a:cubicBezTo>
                  <a:pt x="502378" y="336078"/>
                  <a:pt x="504006" y="336078"/>
                  <a:pt x="505581" y="336078"/>
                </a:cubicBezTo>
                <a:lnTo>
                  <a:pt x="510142" y="336078"/>
                </a:lnTo>
                <a:lnTo>
                  <a:pt x="514702" y="336078"/>
                </a:lnTo>
                <a:cubicBezTo>
                  <a:pt x="516277" y="336078"/>
                  <a:pt x="517905" y="336078"/>
                  <a:pt x="519643" y="336078"/>
                </a:cubicBezTo>
                <a:cubicBezTo>
                  <a:pt x="521071" y="336166"/>
                  <a:pt x="522503" y="336166"/>
                  <a:pt x="523932" y="336078"/>
                </a:cubicBezTo>
                <a:lnTo>
                  <a:pt x="525018" y="336078"/>
                </a:lnTo>
                <a:cubicBezTo>
                  <a:pt x="527870" y="335991"/>
                  <a:pt x="530721" y="336301"/>
                  <a:pt x="533487" y="337001"/>
                </a:cubicBezTo>
                <a:cubicBezTo>
                  <a:pt x="535713" y="346067"/>
                  <a:pt x="534139" y="356329"/>
                  <a:pt x="534139" y="367187"/>
                </a:cubicBezTo>
                <a:cubicBezTo>
                  <a:pt x="534139" y="372616"/>
                  <a:pt x="544617" y="661019"/>
                  <a:pt x="544292" y="666448"/>
                </a:cubicBezTo>
                <a:cubicBezTo>
                  <a:pt x="544183" y="668186"/>
                  <a:pt x="545052" y="679207"/>
                  <a:pt x="545052" y="680890"/>
                </a:cubicBezTo>
                <a:cubicBezTo>
                  <a:pt x="545052" y="683713"/>
                  <a:pt x="540382" y="684093"/>
                  <a:pt x="534953" y="684093"/>
                </a:cubicBezTo>
                <a:lnTo>
                  <a:pt x="529524" y="684093"/>
                </a:lnTo>
                <a:cubicBezTo>
                  <a:pt x="524475" y="684093"/>
                  <a:pt x="519588" y="684582"/>
                  <a:pt x="514593" y="685071"/>
                </a:cubicBezTo>
                <a:cubicBezTo>
                  <a:pt x="509599" y="685559"/>
                  <a:pt x="504658" y="686048"/>
                  <a:pt x="499663" y="686048"/>
                </a:cubicBezTo>
                <a:lnTo>
                  <a:pt x="491736" y="686048"/>
                </a:lnTo>
                <a:cubicBezTo>
                  <a:pt x="490760" y="686108"/>
                  <a:pt x="489781" y="686108"/>
                  <a:pt x="488805" y="686048"/>
                </a:cubicBezTo>
                <a:lnTo>
                  <a:pt x="461657" y="686048"/>
                </a:lnTo>
                <a:cubicBezTo>
                  <a:pt x="457314" y="686048"/>
                  <a:pt x="452590" y="685994"/>
                  <a:pt x="448193" y="685614"/>
                </a:cubicBezTo>
                <a:cubicBezTo>
                  <a:pt x="445152" y="685342"/>
                  <a:pt x="444664" y="682736"/>
                  <a:pt x="444229" y="680836"/>
                </a:cubicBezTo>
                <a:cubicBezTo>
                  <a:pt x="444407" y="679212"/>
                  <a:pt x="444407" y="677573"/>
                  <a:pt x="444229" y="675949"/>
                </a:cubicBezTo>
                <a:cubicBezTo>
                  <a:pt x="443679" y="674180"/>
                  <a:pt x="443297" y="672361"/>
                  <a:pt x="443089" y="670520"/>
                </a:cubicBezTo>
                <a:cubicBezTo>
                  <a:pt x="442275" y="656241"/>
                  <a:pt x="444067" y="365613"/>
                  <a:pt x="444067" y="349325"/>
                </a:cubicBezTo>
                <a:cubicBezTo>
                  <a:pt x="444035" y="346906"/>
                  <a:pt x="444420" y="344500"/>
                  <a:pt x="445207" y="342213"/>
                </a:cubicBezTo>
                <a:cubicBezTo>
                  <a:pt x="446347" y="339281"/>
                  <a:pt x="445207" y="337815"/>
                  <a:pt x="450636" y="336783"/>
                </a:cubicBezTo>
                <a:cubicBezTo>
                  <a:pt x="453263" y="336237"/>
                  <a:pt x="455934" y="335928"/>
                  <a:pt x="458617" y="335860"/>
                </a:cubicBezTo>
                <a:lnTo>
                  <a:pt x="465403" y="335860"/>
                </a:lnTo>
                <a:cubicBezTo>
                  <a:pt x="478054" y="335589"/>
                  <a:pt x="473330" y="335589"/>
                  <a:pt x="488424" y="335589"/>
                </a:cubicBezTo>
                <a:close/>
                <a:moveTo>
                  <a:pt x="215875" y="335589"/>
                </a:moveTo>
                <a:lnTo>
                  <a:pt x="228037" y="335589"/>
                </a:lnTo>
                <a:lnTo>
                  <a:pt x="227712" y="335698"/>
                </a:lnTo>
                <a:cubicBezTo>
                  <a:pt x="229449" y="335698"/>
                  <a:pt x="231132" y="335698"/>
                  <a:pt x="232706" y="335698"/>
                </a:cubicBezTo>
                <a:lnTo>
                  <a:pt x="237213" y="335698"/>
                </a:lnTo>
                <a:lnTo>
                  <a:pt x="241773" y="335698"/>
                </a:lnTo>
                <a:cubicBezTo>
                  <a:pt x="243348" y="335698"/>
                  <a:pt x="245031" y="335698"/>
                  <a:pt x="246768" y="335698"/>
                </a:cubicBezTo>
                <a:cubicBezTo>
                  <a:pt x="248178" y="335786"/>
                  <a:pt x="249592" y="335786"/>
                  <a:pt x="251003" y="335698"/>
                </a:cubicBezTo>
                <a:lnTo>
                  <a:pt x="252740" y="335698"/>
                </a:lnTo>
                <a:cubicBezTo>
                  <a:pt x="255593" y="335611"/>
                  <a:pt x="258443" y="335921"/>
                  <a:pt x="261210" y="336621"/>
                </a:cubicBezTo>
                <a:cubicBezTo>
                  <a:pt x="263436" y="345687"/>
                  <a:pt x="261862" y="355949"/>
                  <a:pt x="261862" y="366807"/>
                </a:cubicBezTo>
                <a:cubicBezTo>
                  <a:pt x="261862" y="372236"/>
                  <a:pt x="272340" y="660639"/>
                  <a:pt x="271960" y="666068"/>
                </a:cubicBezTo>
                <a:cubicBezTo>
                  <a:pt x="271906" y="667806"/>
                  <a:pt x="272774" y="678827"/>
                  <a:pt x="272774" y="680510"/>
                </a:cubicBezTo>
                <a:cubicBezTo>
                  <a:pt x="272774" y="683333"/>
                  <a:pt x="268105" y="683713"/>
                  <a:pt x="262676" y="683713"/>
                </a:cubicBezTo>
                <a:lnTo>
                  <a:pt x="257247" y="683713"/>
                </a:lnTo>
                <a:cubicBezTo>
                  <a:pt x="252197" y="683713"/>
                  <a:pt x="247203" y="684202"/>
                  <a:pt x="242262" y="684691"/>
                </a:cubicBezTo>
                <a:cubicBezTo>
                  <a:pt x="237321" y="685179"/>
                  <a:pt x="232381" y="685668"/>
                  <a:pt x="227386" y="685668"/>
                </a:cubicBezTo>
                <a:lnTo>
                  <a:pt x="219459" y="685668"/>
                </a:lnTo>
                <a:cubicBezTo>
                  <a:pt x="218482" y="685722"/>
                  <a:pt x="217504" y="685722"/>
                  <a:pt x="216527" y="685668"/>
                </a:cubicBezTo>
                <a:lnTo>
                  <a:pt x="189380" y="685668"/>
                </a:lnTo>
                <a:cubicBezTo>
                  <a:pt x="185091" y="685668"/>
                  <a:pt x="180367" y="685614"/>
                  <a:pt x="175970" y="685233"/>
                </a:cubicBezTo>
                <a:cubicBezTo>
                  <a:pt x="172929" y="684962"/>
                  <a:pt x="172006" y="681596"/>
                  <a:pt x="172006" y="680456"/>
                </a:cubicBezTo>
                <a:cubicBezTo>
                  <a:pt x="172006" y="679316"/>
                  <a:pt x="172604" y="677307"/>
                  <a:pt x="172006" y="675569"/>
                </a:cubicBezTo>
                <a:cubicBezTo>
                  <a:pt x="171455" y="673799"/>
                  <a:pt x="171074" y="671981"/>
                  <a:pt x="170866" y="670140"/>
                </a:cubicBezTo>
                <a:cubicBezTo>
                  <a:pt x="170052" y="655861"/>
                  <a:pt x="171844" y="365233"/>
                  <a:pt x="171844" y="348945"/>
                </a:cubicBezTo>
                <a:cubicBezTo>
                  <a:pt x="171811" y="346526"/>
                  <a:pt x="172197" y="344120"/>
                  <a:pt x="172984" y="341833"/>
                </a:cubicBezTo>
                <a:cubicBezTo>
                  <a:pt x="174124" y="338901"/>
                  <a:pt x="172984" y="337435"/>
                  <a:pt x="178413" y="336403"/>
                </a:cubicBezTo>
                <a:cubicBezTo>
                  <a:pt x="180980" y="335995"/>
                  <a:pt x="183578" y="335813"/>
                  <a:pt x="186177" y="335860"/>
                </a:cubicBezTo>
                <a:lnTo>
                  <a:pt x="192855" y="335860"/>
                </a:lnTo>
                <a:cubicBezTo>
                  <a:pt x="205505" y="335589"/>
                  <a:pt x="200727" y="335589"/>
                  <a:pt x="215875" y="335589"/>
                </a:cubicBezTo>
                <a:close/>
                <a:moveTo>
                  <a:pt x="636806" y="262565"/>
                </a:moveTo>
                <a:lnTo>
                  <a:pt x="636426" y="263054"/>
                </a:lnTo>
                <a:cubicBezTo>
                  <a:pt x="638218" y="263054"/>
                  <a:pt x="639846" y="263054"/>
                  <a:pt x="641421" y="263054"/>
                </a:cubicBezTo>
                <a:lnTo>
                  <a:pt x="645982" y="263054"/>
                </a:lnTo>
                <a:lnTo>
                  <a:pt x="650542" y="263054"/>
                </a:lnTo>
                <a:cubicBezTo>
                  <a:pt x="652117" y="263054"/>
                  <a:pt x="653745" y="263054"/>
                  <a:pt x="655483" y="263054"/>
                </a:cubicBezTo>
                <a:cubicBezTo>
                  <a:pt x="656911" y="263143"/>
                  <a:pt x="658344" y="263143"/>
                  <a:pt x="659772" y="263054"/>
                </a:cubicBezTo>
                <a:lnTo>
                  <a:pt x="661455" y="263054"/>
                </a:lnTo>
                <a:cubicBezTo>
                  <a:pt x="664311" y="262936"/>
                  <a:pt x="667161" y="263247"/>
                  <a:pt x="669925" y="263977"/>
                </a:cubicBezTo>
                <a:cubicBezTo>
                  <a:pt x="672151" y="273695"/>
                  <a:pt x="670576" y="284228"/>
                  <a:pt x="670576" y="295412"/>
                </a:cubicBezTo>
                <a:cubicBezTo>
                  <a:pt x="670576" y="301113"/>
                  <a:pt x="681055" y="660150"/>
                  <a:pt x="680729" y="665579"/>
                </a:cubicBezTo>
                <a:cubicBezTo>
                  <a:pt x="680620" y="667371"/>
                  <a:pt x="681489" y="678881"/>
                  <a:pt x="681489" y="680618"/>
                </a:cubicBezTo>
                <a:cubicBezTo>
                  <a:pt x="681489" y="683550"/>
                  <a:pt x="676820" y="683930"/>
                  <a:pt x="671390" y="683930"/>
                </a:cubicBezTo>
                <a:lnTo>
                  <a:pt x="665961" y="683930"/>
                </a:lnTo>
                <a:cubicBezTo>
                  <a:pt x="660912" y="683930"/>
                  <a:pt x="656026" y="684473"/>
                  <a:pt x="651031" y="684961"/>
                </a:cubicBezTo>
                <a:cubicBezTo>
                  <a:pt x="646036" y="685450"/>
                  <a:pt x="641095" y="685939"/>
                  <a:pt x="636100" y="685939"/>
                </a:cubicBezTo>
                <a:lnTo>
                  <a:pt x="633874" y="685939"/>
                </a:lnTo>
                <a:lnTo>
                  <a:pt x="630237" y="685939"/>
                </a:lnTo>
                <a:cubicBezTo>
                  <a:pt x="629547" y="685890"/>
                  <a:pt x="628863" y="685890"/>
                  <a:pt x="628174" y="685939"/>
                </a:cubicBezTo>
                <a:cubicBezTo>
                  <a:pt x="627196" y="685998"/>
                  <a:pt x="626219" y="685998"/>
                  <a:pt x="625242" y="685939"/>
                </a:cubicBezTo>
                <a:lnTo>
                  <a:pt x="598095" y="685939"/>
                </a:lnTo>
                <a:cubicBezTo>
                  <a:pt x="593751" y="685939"/>
                  <a:pt x="589028" y="685884"/>
                  <a:pt x="584630" y="685504"/>
                </a:cubicBezTo>
                <a:cubicBezTo>
                  <a:pt x="581590" y="685233"/>
                  <a:pt x="581101" y="682464"/>
                  <a:pt x="580667" y="680455"/>
                </a:cubicBezTo>
                <a:cubicBezTo>
                  <a:pt x="580819" y="678777"/>
                  <a:pt x="580819" y="677084"/>
                  <a:pt x="580667" y="675406"/>
                </a:cubicBezTo>
                <a:cubicBezTo>
                  <a:pt x="580124" y="673636"/>
                  <a:pt x="579744" y="671817"/>
                  <a:pt x="579526" y="669977"/>
                </a:cubicBezTo>
                <a:cubicBezTo>
                  <a:pt x="578712" y="655100"/>
                  <a:pt x="580558" y="294217"/>
                  <a:pt x="580558" y="277007"/>
                </a:cubicBezTo>
                <a:cubicBezTo>
                  <a:pt x="580498" y="274502"/>
                  <a:pt x="580868" y="272005"/>
                  <a:pt x="581644" y="269623"/>
                </a:cubicBezTo>
                <a:cubicBezTo>
                  <a:pt x="582784" y="266311"/>
                  <a:pt x="581644" y="264791"/>
                  <a:pt x="587073" y="263705"/>
                </a:cubicBezTo>
                <a:cubicBezTo>
                  <a:pt x="589636" y="263274"/>
                  <a:pt x="592236" y="263092"/>
                  <a:pt x="594837" y="263162"/>
                </a:cubicBezTo>
                <a:lnTo>
                  <a:pt x="601624" y="263162"/>
                </a:lnTo>
                <a:cubicBezTo>
                  <a:pt x="614274" y="262836"/>
                  <a:pt x="609550" y="262836"/>
                  <a:pt x="624645" y="262836"/>
                </a:cubicBezTo>
                <a:close/>
                <a:moveTo>
                  <a:pt x="552064" y="65"/>
                </a:moveTo>
                <a:cubicBezTo>
                  <a:pt x="596904" y="910"/>
                  <a:pt x="680186" y="9725"/>
                  <a:pt x="692402" y="11029"/>
                </a:cubicBezTo>
                <a:lnTo>
                  <a:pt x="692510" y="11192"/>
                </a:lnTo>
                <a:cubicBezTo>
                  <a:pt x="694628" y="11463"/>
                  <a:pt x="743817" y="18195"/>
                  <a:pt x="749246" y="35623"/>
                </a:cubicBezTo>
                <a:cubicBezTo>
                  <a:pt x="751184" y="45910"/>
                  <a:pt x="752341" y="56327"/>
                  <a:pt x="752721" y="66787"/>
                </a:cubicBezTo>
                <a:lnTo>
                  <a:pt x="752721" y="67601"/>
                </a:lnTo>
                <a:cubicBezTo>
                  <a:pt x="752124" y="119396"/>
                  <a:pt x="736107" y="178576"/>
                  <a:pt x="727529" y="210392"/>
                </a:cubicBezTo>
                <a:cubicBezTo>
                  <a:pt x="724918" y="218582"/>
                  <a:pt x="722887" y="226946"/>
                  <a:pt x="721448" y="235420"/>
                </a:cubicBezTo>
                <a:cubicBezTo>
                  <a:pt x="721671" y="237690"/>
                  <a:pt x="720943" y="239950"/>
                  <a:pt x="719440" y="241664"/>
                </a:cubicBezTo>
                <a:lnTo>
                  <a:pt x="718625" y="242207"/>
                </a:lnTo>
                <a:cubicBezTo>
                  <a:pt x="714770" y="244107"/>
                  <a:pt x="708255" y="239927"/>
                  <a:pt x="702337" y="235583"/>
                </a:cubicBezTo>
                <a:cubicBezTo>
                  <a:pt x="697820" y="231918"/>
                  <a:pt x="693917" y="227556"/>
                  <a:pt x="690773" y="222662"/>
                </a:cubicBezTo>
                <a:cubicBezTo>
                  <a:pt x="684882" y="214497"/>
                  <a:pt x="678503" y="206701"/>
                  <a:pt x="671662" y="199316"/>
                </a:cubicBezTo>
                <a:cubicBezTo>
                  <a:pt x="669219" y="196873"/>
                  <a:pt x="666776" y="193887"/>
                  <a:pt x="663790" y="190195"/>
                </a:cubicBezTo>
                <a:lnTo>
                  <a:pt x="640528" y="160313"/>
                </a:lnTo>
                <a:lnTo>
                  <a:pt x="338523" y="374028"/>
                </a:lnTo>
                <a:cubicBezTo>
                  <a:pt x="338274" y="374201"/>
                  <a:pt x="338019" y="374365"/>
                  <a:pt x="337757" y="374518"/>
                </a:cubicBezTo>
                <a:cubicBezTo>
                  <a:pt x="332346" y="377679"/>
                  <a:pt x="325397" y="375856"/>
                  <a:pt x="322234" y="370445"/>
                </a:cubicBezTo>
                <a:lnTo>
                  <a:pt x="247799" y="241066"/>
                </a:lnTo>
                <a:cubicBezTo>
                  <a:pt x="247401" y="240374"/>
                  <a:pt x="246931" y="239727"/>
                  <a:pt x="246397" y="239134"/>
                </a:cubicBezTo>
                <a:cubicBezTo>
                  <a:pt x="242203" y="234478"/>
                  <a:pt x="235027" y="234103"/>
                  <a:pt x="230371" y="238297"/>
                </a:cubicBezTo>
                <a:lnTo>
                  <a:pt x="50935" y="399220"/>
                </a:lnTo>
                <a:cubicBezTo>
                  <a:pt x="50617" y="399501"/>
                  <a:pt x="50285" y="399765"/>
                  <a:pt x="49938" y="400009"/>
                </a:cubicBezTo>
                <a:cubicBezTo>
                  <a:pt x="44793" y="403639"/>
                  <a:pt x="37679" y="402411"/>
                  <a:pt x="34050" y="397265"/>
                </a:cubicBezTo>
                <a:cubicBezTo>
                  <a:pt x="22594" y="381195"/>
                  <a:pt x="11410" y="364527"/>
                  <a:pt x="1474" y="347316"/>
                </a:cubicBezTo>
                <a:cubicBezTo>
                  <a:pt x="-1190" y="342614"/>
                  <a:pt x="-168" y="336685"/>
                  <a:pt x="3917" y="333146"/>
                </a:cubicBezTo>
                <a:lnTo>
                  <a:pt x="250568" y="117334"/>
                </a:lnTo>
                <a:cubicBezTo>
                  <a:pt x="251241" y="116747"/>
                  <a:pt x="251980" y="116242"/>
                  <a:pt x="252771" y="115829"/>
                </a:cubicBezTo>
                <a:cubicBezTo>
                  <a:pt x="258350" y="112910"/>
                  <a:pt x="265240" y="115066"/>
                  <a:pt x="268159" y="120645"/>
                </a:cubicBezTo>
                <a:lnTo>
                  <a:pt x="343735" y="264955"/>
                </a:lnTo>
                <a:cubicBezTo>
                  <a:pt x="344038" y="265542"/>
                  <a:pt x="344391" y="266101"/>
                  <a:pt x="344792" y="266626"/>
                </a:cubicBezTo>
                <a:cubicBezTo>
                  <a:pt x="348575" y="271584"/>
                  <a:pt x="355661" y="272538"/>
                  <a:pt x="360620" y="268755"/>
                </a:cubicBezTo>
                <a:lnTo>
                  <a:pt x="590525" y="96080"/>
                </a:lnTo>
                <a:lnTo>
                  <a:pt x="566497" y="65213"/>
                </a:lnTo>
                <a:cubicBezTo>
                  <a:pt x="526592" y="18250"/>
                  <a:pt x="523280" y="6957"/>
                  <a:pt x="523714" y="4296"/>
                </a:cubicBezTo>
                <a:lnTo>
                  <a:pt x="523714" y="3754"/>
                </a:lnTo>
                <a:cubicBezTo>
                  <a:pt x="523659" y="3286"/>
                  <a:pt x="523796" y="2815"/>
                  <a:pt x="524094" y="2451"/>
                </a:cubicBezTo>
                <a:cubicBezTo>
                  <a:pt x="526442" y="388"/>
                  <a:pt x="537118" y="-217"/>
                  <a:pt x="552064" y="65"/>
                </a:cubicBezTo>
                <a:close/>
              </a:path>
            </a:pathLst>
          </a:custGeom>
          <a:solidFill>
            <a:schemeClr val="accent3"/>
          </a:solidFill>
          <a:ln w="54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a:ln>
                <a:noFill/>
              </a:ln>
              <a:solidFill>
                <a:srgbClr val="666666"/>
              </a:solidFill>
              <a:effectLst/>
              <a:uLnTx/>
              <a:uFillTx/>
              <a:latin typeface="Calibri"/>
              <a:ea typeface="+mn-ea"/>
              <a:cs typeface="+mn-cs"/>
            </a:endParaRPr>
          </a:p>
        </p:txBody>
      </p:sp>
      <p:sp>
        <p:nvSpPr>
          <p:cNvPr id="2" name="Title 1">
            <a:extLst>
              <a:ext uri="{FF2B5EF4-FFF2-40B4-BE49-F238E27FC236}">
                <a16:creationId xmlns:a16="http://schemas.microsoft.com/office/drawing/2014/main" id="{1951774E-B196-85F1-5CB9-4236616CF2B1}"/>
              </a:ext>
            </a:extLst>
          </p:cNvPr>
          <p:cNvSpPr>
            <a:spLocks noGrp="1"/>
          </p:cNvSpPr>
          <p:nvPr>
            <p:ph type="title"/>
          </p:nvPr>
        </p:nvSpPr>
        <p:spPr>
          <a:xfrm>
            <a:off x="1240988" y="655638"/>
            <a:ext cx="6721912" cy="2925763"/>
          </a:xfrm>
        </p:spPr>
        <p:txBody>
          <a:bodyPr/>
          <a:lstStyle>
            <a:lvl1pPr>
              <a:defRPr sz="7200">
                <a:solidFill>
                  <a:schemeClr val="tx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78D4FC1C-A790-0ED1-CE7F-3D5A2B8827F2}"/>
              </a:ext>
            </a:extLst>
          </p:cNvPr>
          <p:cNvSpPr>
            <a:spLocks noGrp="1"/>
          </p:cNvSpPr>
          <p:nvPr>
            <p:ph type="dt" sz="half" idx="10"/>
          </p:nvPr>
        </p:nvSpPr>
        <p:spPr/>
        <p:txBody>
          <a:bodyPr/>
          <a:lstStyle/>
          <a:p>
            <a:fld id="{9CFBFE3A-1C4E-4ADB-AA85-0963A499FA03}" type="datetime1">
              <a:rPr lang="en-US" smtClean="0"/>
              <a:t>6/24/2025</a:t>
            </a:fld>
            <a:endParaRPr/>
          </a:p>
        </p:txBody>
      </p:sp>
      <p:sp>
        <p:nvSpPr>
          <p:cNvPr id="4" name="Footer Placeholder 3">
            <a:extLst>
              <a:ext uri="{FF2B5EF4-FFF2-40B4-BE49-F238E27FC236}">
                <a16:creationId xmlns:a16="http://schemas.microsoft.com/office/drawing/2014/main" id="{D3D94357-956B-B579-427D-E014784DE3D8}"/>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94A6DE3F-01B3-5901-A066-8552D2CA506E}"/>
              </a:ext>
            </a:extLst>
          </p:cNvPr>
          <p:cNvSpPr>
            <a:spLocks noGrp="1"/>
          </p:cNvSpPr>
          <p:nvPr>
            <p:ph type="sldNum" sz="quarter" idx="12"/>
          </p:nvPr>
        </p:nvSpPr>
        <p:spPr/>
        <p:txBody>
          <a:bodyPr/>
          <a:lstStyle/>
          <a:p>
            <a:fld id="{565A54F4-DB31-4FC5-B748-3F06867349C3}" type="slidenum">
              <a:rPr/>
              <a:pPr/>
              <a:t>‹#›</a:t>
            </a:fld>
            <a:endParaRPr/>
          </a:p>
        </p:txBody>
      </p:sp>
      <p:sp>
        <p:nvSpPr>
          <p:cNvPr id="6" name="Text Placeholder 2">
            <a:extLst>
              <a:ext uri="{FF2B5EF4-FFF2-40B4-BE49-F238E27FC236}">
                <a16:creationId xmlns:a16="http://schemas.microsoft.com/office/drawing/2014/main" id="{9738A275-66E6-ED2F-68E9-01E9A9E6E94F}"/>
              </a:ext>
            </a:extLst>
          </p:cNvPr>
          <p:cNvSpPr>
            <a:spLocks noGrp="1"/>
          </p:cNvSpPr>
          <p:nvPr>
            <p:ph type="body" idx="1" hasCustomPrompt="1"/>
          </p:nvPr>
        </p:nvSpPr>
        <p:spPr>
          <a:xfrm>
            <a:off x="1240989" y="3871279"/>
            <a:ext cx="6721912" cy="731520"/>
          </a:xfrm>
        </p:spPr>
        <p:txBody>
          <a:bodyPr/>
          <a:lstStyle>
            <a:lvl1pPr marL="0" indent="0">
              <a:spcBef>
                <a:spcPts val="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Subtitle text (optional)</a:t>
            </a:r>
          </a:p>
        </p:txBody>
      </p:sp>
    </p:spTree>
    <p:extLst>
      <p:ext uri="{BB962C8B-B14F-4D97-AF65-F5344CB8AC3E}">
        <p14:creationId xmlns:p14="http://schemas.microsoft.com/office/powerpoint/2010/main" val="321404873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Vision 2030 Divider Execution">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916BC6-2CD9-D692-8F0F-6ED9B0E0EF20}"/>
              </a:ext>
            </a:extLst>
          </p:cNvPr>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a:off x="6145" y="0"/>
            <a:ext cx="12179712" cy="6858000"/>
          </a:xfrm>
          <a:prstGeom prst="rect">
            <a:avLst/>
          </a:prstGeom>
        </p:spPr>
      </p:pic>
      <p:sp>
        <p:nvSpPr>
          <p:cNvPr id="8" name="Freeform 4">
            <a:extLst>
              <a:ext uri="{FF2B5EF4-FFF2-40B4-BE49-F238E27FC236}">
                <a16:creationId xmlns:a16="http://schemas.microsoft.com/office/drawing/2014/main" id="{7F82BDED-AA3A-DB99-0B21-590FAF55139F}"/>
              </a:ext>
            </a:extLst>
          </p:cNvPr>
          <p:cNvSpPr/>
          <p:nvPr/>
        </p:nvSpPr>
        <p:spPr>
          <a:xfrm>
            <a:off x="7769444" y="5204012"/>
            <a:ext cx="3296518" cy="1653988"/>
          </a:xfrm>
          <a:custGeom>
            <a:avLst/>
            <a:gdLst>
              <a:gd name="connsiteX0" fmla="*/ 1628151 w 3296518"/>
              <a:gd name="connsiteY0" fmla="*/ 857 h 1653988"/>
              <a:gd name="connsiteX1" fmla="*/ 1689895 w 3296518"/>
              <a:gd name="connsiteY1" fmla="*/ 954 h 1653988"/>
              <a:gd name="connsiteX2" fmla="*/ 1858113 w 3296518"/>
              <a:gd name="connsiteY2" fmla="*/ 46915 h 1653988"/>
              <a:gd name="connsiteX3" fmla="*/ 2872738 w 3296518"/>
              <a:gd name="connsiteY3" fmla="*/ 478222 h 1653988"/>
              <a:gd name="connsiteX4" fmla="*/ 3236376 w 3296518"/>
              <a:gd name="connsiteY4" fmla="*/ 682443 h 1653988"/>
              <a:gd name="connsiteX5" fmla="*/ 3276530 w 3296518"/>
              <a:gd name="connsiteY5" fmla="*/ 761885 h 1653988"/>
              <a:gd name="connsiteX6" fmla="*/ 3290361 w 3296518"/>
              <a:gd name="connsiteY6" fmla="*/ 1030566 h 1653988"/>
              <a:gd name="connsiteX7" fmla="*/ 3290361 w 3296518"/>
              <a:gd name="connsiteY7" fmla="*/ 1220851 h 1653988"/>
              <a:gd name="connsiteX8" fmla="*/ 3293040 w 3296518"/>
              <a:gd name="connsiteY8" fmla="*/ 1653201 h 1653988"/>
              <a:gd name="connsiteX9" fmla="*/ 3293051 w 3296518"/>
              <a:gd name="connsiteY9" fmla="*/ 1653988 h 1653988"/>
              <a:gd name="connsiteX10" fmla="*/ 55002 w 3296518"/>
              <a:gd name="connsiteY10" fmla="*/ 1653988 h 1653988"/>
              <a:gd name="connsiteX11" fmla="*/ 52700 w 3296518"/>
              <a:gd name="connsiteY11" fmla="*/ 1600105 h 1653988"/>
              <a:gd name="connsiteX12" fmla="*/ 31427 w 3296518"/>
              <a:gd name="connsiteY12" fmla="*/ 1225218 h 1653988"/>
              <a:gd name="connsiteX13" fmla="*/ 18935 w 3296518"/>
              <a:gd name="connsiteY13" fmla="*/ 962979 h 1653988"/>
              <a:gd name="connsiteX14" fmla="*/ 22058 w 3296518"/>
              <a:gd name="connsiteY14" fmla="*/ 682649 h 1653988"/>
              <a:gd name="connsiteX15" fmla="*/ 334390 w 3296518"/>
              <a:gd name="connsiteY15" fmla="*/ 514201 h 1653988"/>
              <a:gd name="connsiteX16" fmla="*/ 1249516 w 3296518"/>
              <a:gd name="connsiteY16" fmla="*/ 116788 h 1653988"/>
              <a:gd name="connsiteX17" fmla="*/ 1628151 w 3296518"/>
              <a:gd name="connsiteY17" fmla="*/ 857 h 1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518" h="1653988">
                <a:moveTo>
                  <a:pt x="1628151" y="857"/>
                </a:moveTo>
                <a:cubicBezTo>
                  <a:pt x="1648401" y="-284"/>
                  <a:pt x="1668981" y="-320"/>
                  <a:pt x="1689895" y="954"/>
                </a:cubicBezTo>
                <a:cubicBezTo>
                  <a:pt x="1748351" y="4489"/>
                  <a:pt x="1811705" y="30069"/>
                  <a:pt x="1858113" y="46915"/>
                </a:cubicBezTo>
                <a:cubicBezTo>
                  <a:pt x="2219475" y="178385"/>
                  <a:pt x="2558672" y="322579"/>
                  <a:pt x="2872738" y="478222"/>
                </a:cubicBezTo>
                <a:cubicBezTo>
                  <a:pt x="2978037" y="528760"/>
                  <a:pt x="3180155" y="616936"/>
                  <a:pt x="3236376" y="682443"/>
                </a:cubicBezTo>
                <a:cubicBezTo>
                  <a:pt x="3255828" y="708175"/>
                  <a:pt x="3269289" y="734808"/>
                  <a:pt x="3276530" y="761885"/>
                </a:cubicBezTo>
                <a:cubicBezTo>
                  <a:pt x="3309107" y="857337"/>
                  <a:pt x="3292596" y="933658"/>
                  <a:pt x="3290361" y="1030566"/>
                </a:cubicBezTo>
                <a:cubicBezTo>
                  <a:pt x="3290361" y="1084222"/>
                  <a:pt x="3294823" y="1166989"/>
                  <a:pt x="3290361" y="1220851"/>
                </a:cubicBezTo>
                <a:cubicBezTo>
                  <a:pt x="3281436" y="1388469"/>
                  <a:pt x="3290361" y="1476851"/>
                  <a:pt x="3293040" y="1653201"/>
                </a:cubicBezTo>
                <a:lnTo>
                  <a:pt x="3293051" y="1653988"/>
                </a:lnTo>
                <a:lnTo>
                  <a:pt x="55002" y="1653988"/>
                </a:lnTo>
                <a:lnTo>
                  <a:pt x="52700" y="1600105"/>
                </a:lnTo>
                <a:cubicBezTo>
                  <a:pt x="46238" y="1476839"/>
                  <a:pt x="37455" y="1365594"/>
                  <a:pt x="31427" y="1225218"/>
                </a:cubicBezTo>
                <a:cubicBezTo>
                  <a:pt x="28304" y="1140578"/>
                  <a:pt x="21170" y="1047619"/>
                  <a:pt x="18935" y="962979"/>
                </a:cubicBezTo>
                <a:cubicBezTo>
                  <a:pt x="18935" y="872104"/>
                  <a:pt x="-25682" y="752109"/>
                  <a:pt x="22058" y="682649"/>
                </a:cubicBezTo>
                <a:cubicBezTo>
                  <a:pt x="84524" y="590108"/>
                  <a:pt x="227307" y="562655"/>
                  <a:pt x="334390" y="514201"/>
                </a:cubicBezTo>
                <a:cubicBezTo>
                  <a:pt x="628872" y="377154"/>
                  <a:pt x="940307" y="246971"/>
                  <a:pt x="1249516" y="116788"/>
                </a:cubicBezTo>
                <a:cubicBezTo>
                  <a:pt x="1360781" y="70932"/>
                  <a:pt x="1486398" y="8838"/>
                  <a:pt x="1628151" y="857"/>
                </a:cubicBezTo>
                <a:close/>
              </a:path>
            </a:pathLst>
          </a:custGeom>
          <a:solidFill>
            <a:schemeClr val="tx1"/>
          </a:solidFill>
          <a:ln w="540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a:ln>
                <a:noFill/>
              </a:ln>
              <a:solidFill>
                <a:srgbClr val="666666"/>
              </a:solidFill>
              <a:effectLst/>
              <a:uLnTx/>
              <a:uFillTx/>
              <a:latin typeface="Calibri"/>
              <a:ea typeface="+mn-ea"/>
              <a:cs typeface="+mn-cs"/>
            </a:endParaRPr>
          </a:p>
        </p:txBody>
      </p:sp>
      <p:sp>
        <p:nvSpPr>
          <p:cNvPr id="2" name="Title 1">
            <a:extLst>
              <a:ext uri="{FF2B5EF4-FFF2-40B4-BE49-F238E27FC236}">
                <a16:creationId xmlns:a16="http://schemas.microsoft.com/office/drawing/2014/main" id="{1951774E-B196-85F1-5CB9-4236616CF2B1}"/>
              </a:ext>
            </a:extLst>
          </p:cNvPr>
          <p:cNvSpPr>
            <a:spLocks noGrp="1"/>
          </p:cNvSpPr>
          <p:nvPr>
            <p:ph type="title"/>
          </p:nvPr>
        </p:nvSpPr>
        <p:spPr>
          <a:xfrm>
            <a:off x="1240988" y="655638"/>
            <a:ext cx="6721912" cy="2925763"/>
          </a:xfrm>
        </p:spPr>
        <p:txBody>
          <a:bodyPr/>
          <a:lstStyle>
            <a:lvl1pPr>
              <a:defRPr sz="7200">
                <a:solidFill>
                  <a:schemeClr val="tx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78D4FC1C-A790-0ED1-CE7F-3D5A2B8827F2}"/>
              </a:ext>
            </a:extLst>
          </p:cNvPr>
          <p:cNvSpPr>
            <a:spLocks noGrp="1"/>
          </p:cNvSpPr>
          <p:nvPr>
            <p:ph type="dt" sz="half" idx="10"/>
          </p:nvPr>
        </p:nvSpPr>
        <p:spPr/>
        <p:txBody>
          <a:bodyPr/>
          <a:lstStyle/>
          <a:p>
            <a:fld id="{DEF123EF-600F-4EB0-A9C0-67E173065445}" type="datetime1">
              <a:rPr lang="en-US" smtClean="0"/>
              <a:t>6/24/2025</a:t>
            </a:fld>
            <a:endParaRPr/>
          </a:p>
        </p:txBody>
      </p:sp>
      <p:sp>
        <p:nvSpPr>
          <p:cNvPr id="4" name="Footer Placeholder 3">
            <a:extLst>
              <a:ext uri="{FF2B5EF4-FFF2-40B4-BE49-F238E27FC236}">
                <a16:creationId xmlns:a16="http://schemas.microsoft.com/office/drawing/2014/main" id="{D3D94357-956B-B579-427D-E014784DE3D8}"/>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94A6DE3F-01B3-5901-A066-8552D2CA506E}"/>
              </a:ext>
            </a:extLst>
          </p:cNvPr>
          <p:cNvSpPr>
            <a:spLocks noGrp="1"/>
          </p:cNvSpPr>
          <p:nvPr>
            <p:ph type="sldNum" sz="quarter" idx="12"/>
          </p:nvPr>
        </p:nvSpPr>
        <p:spPr/>
        <p:txBody>
          <a:bodyPr/>
          <a:lstStyle/>
          <a:p>
            <a:fld id="{565A54F4-DB31-4FC5-B748-3F06867349C3}" type="slidenum">
              <a:rPr/>
              <a:pPr/>
              <a:t>‹#›</a:t>
            </a:fld>
            <a:endParaRPr/>
          </a:p>
        </p:txBody>
      </p:sp>
      <p:sp>
        <p:nvSpPr>
          <p:cNvPr id="6" name="Text Placeholder 2">
            <a:extLst>
              <a:ext uri="{FF2B5EF4-FFF2-40B4-BE49-F238E27FC236}">
                <a16:creationId xmlns:a16="http://schemas.microsoft.com/office/drawing/2014/main" id="{9738A275-66E6-ED2F-68E9-01E9A9E6E94F}"/>
              </a:ext>
            </a:extLst>
          </p:cNvPr>
          <p:cNvSpPr>
            <a:spLocks noGrp="1"/>
          </p:cNvSpPr>
          <p:nvPr>
            <p:ph type="body" idx="1" hasCustomPrompt="1"/>
          </p:nvPr>
        </p:nvSpPr>
        <p:spPr>
          <a:xfrm>
            <a:off x="1240989" y="3871279"/>
            <a:ext cx="6721912" cy="731520"/>
          </a:xfrm>
        </p:spPr>
        <p:txBody>
          <a:bodyPr/>
          <a:lstStyle>
            <a:lvl1pPr marL="0" indent="0">
              <a:spcBef>
                <a:spcPts val="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Subtitle text (optional)</a:t>
            </a:r>
          </a:p>
        </p:txBody>
      </p:sp>
      <p:sp>
        <p:nvSpPr>
          <p:cNvPr id="10" name="Freeform: Shape 280">
            <a:extLst>
              <a:ext uri="{FF2B5EF4-FFF2-40B4-BE49-F238E27FC236}">
                <a16:creationId xmlns:a16="http://schemas.microsoft.com/office/drawing/2014/main" id="{C51B627B-6733-9B20-02D7-D14D0302CC6C}"/>
              </a:ext>
            </a:extLst>
          </p:cNvPr>
          <p:cNvSpPr/>
          <p:nvPr/>
        </p:nvSpPr>
        <p:spPr>
          <a:xfrm>
            <a:off x="8731348" y="5543367"/>
            <a:ext cx="1331258" cy="1074080"/>
          </a:xfrm>
          <a:custGeom>
            <a:avLst/>
            <a:gdLst>
              <a:gd name="connsiteX0" fmla="*/ 529587 w 796068"/>
              <a:gd name="connsiteY0" fmla="*/ 274482 h 658589"/>
              <a:gd name="connsiteX1" fmla="*/ 425103 w 796068"/>
              <a:gd name="connsiteY1" fmla="*/ 322169 h 658589"/>
              <a:gd name="connsiteX2" fmla="*/ 412616 w 796068"/>
              <a:gd name="connsiteY2" fmla="*/ 432818 h 658589"/>
              <a:gd name="connsiteX3" fmla="*/ 508986 w 796068"/>
              <a:gd name="connsiteY3" fmla="*/ 479238 h 658589"/>
              <a:gd name="connsiteX4" fmla="*/ 577829 w 796068"/>
              <a:gd name="connsiteY4" fmla="*/ 444762 h 658589"/>
              <a:gd name="connsiteX5" fmla="*/ 580381 w 796068"/>
              <a:gd name="connsiteY5" fmla="*/ 441884 h 658589"/>
              <a:gd name="connsiteX6" fmla="*/ 564527 w 796068"/>
              <a:gd name="connsiteY6" fmla="*/ 288617 h 658589"/>
              <a:gd name="connsiteX7" fmla="*/ 529587 w 796068"/>
              <a:gd name="connsiteY7" fmla="*/ 274482 h 658589"/>
              <a:gd name="connsiteX8" fmla="*/ 491938 w 796068"/>
              <a:gd name="connsiteY8" fmla="*/ 97343 h 658589"/>
              <a:gd name="connsiteX9" fmla="*/ 605952 w 796068"/>
              <a:gd name="connsiteY9" fmla="*/ 122209 h 658589"/>
              <a:gd name="connsiteX10" fmla="*/ 606984 w 796068"/>
              <a:gd name="connsiteY10" fmla="*/ 188337 h 658589"/>
              <a:gd name="connsiteX11" fmla="*/ 668552 w 796068"/>
              <a:gd name="connsiteY11" fmla="*/ 235898 h 658589"/>
              <a:gd name="connsiteX12" fmla="*/ 669149 w 796068"/>
              <a:gd name="connsiteY12" fmla="*/ 234106 h 658589"/>
              <a:gd name="connsiteX13" fmla="*/ 691952 w 796068"/>
              <a:gd name="connsiteY13" fmla="*/ 221456 h 658589"/>
              <a:gd name="connsiteX14" fmla="*/ 727079 w 796068"/>
              <a:gd name="connsiteY14" fmla="*/ 202834 h 658589"/>
              <a:gd name="connsiteX15" fmla="*/ 775399 w 796068"/>
              <a:gd name="connsiteY15" fmla="*/ 250286 h 658589"/>
              <a:gd name="connsiteX16" fmla="*/ 795759 w 796068"/>
              <a:gd name="connsiteY16" fmla="*/ 282373 h 658589"/>
              <a:gd name="connsiteX17" fmla="*/ 764541 w 796068"/>
              <a:gd name="connsiteY17" fmla="*/ 323147 h 658589"/>
              <a:gd name="connsiteX18" fmla="*/ 721704 w 796068"/>
              <a:gd name="connsiteY18" fmla="*/ 359305 h 658589"/>
              <a:gd name="connsiteX19" fmla="*/ 722084 w 796068"/>
              <a:gd name="connsiteY19" fmla="*/ 388569 h 658589"/>
              <a:gd name="connsiteX20" fmla="*/ 729685 w 796068"/>
              <a:gd name="connsiteY20" fmla="*/ 407137 h 658589"/>
              <a:gd name="connsiteX21" fmla="*/ 768450 w 796068"/>
              <a:gd name="connsiteY21" fmla="*/ 454046 h 658589"/>
              <a:gd name="connsiteX22" fmla="*/ 779851 w 796068"/>
              <a:gd name="connsiteY22" fmla="*/ 466859 h 658589"/>
              <a:gd name="connsiteX23" fmla="*/ 787561 w 796068"/>
              <a:gd name="connsiteY23" fmla="*/ 485318 h 658589"/>
              <a:gd name="connsiteX24" fmla="*/ 787724 w 796068"/>
              <a:gd name="connsiteY24" fmla="*/ 485590 h 658589"/>
              <a:gd name="connsiteX25" fmla="*/ 759057 w 796068"/>
              <a:gd name="connsiteY25" fmla="*/ 534453 h 658589"/>
              <a:gd name="connsiteX26" fmla="*/ 708402 w 796068"/>
              <a:gd name="connsiteY26" fmla="*/ 581145 h 658589"/>
              <a:gd name="connsiteX27" fmla="*/ 675447 w 796068"/>
              <a:gd name="connsiteY27" fmla="*/ 567734 h 658589"/>
              <a:gd name="connsiteX28" fmla="*/ 642057 w 796068"/>
              <a:gd name="connsiteY28" fmla="*/ 543846 h 658589"/>
              <a:gd name="connsiteX29" fmla="*/ 555189 w 796068"/>
              <a:gd name="connsiteY29" fmla="*/ 584728 h 658589"/>
              <a:gd name="connsiteX30" fmla="*/ 530920 w 796068"/>
              <a:gd name="connsiteY30" fmla="*/ 653842 h 658589"/>
              <a:gd name="connsiteX31" fmla="*/ 519410 w 796068"/>
              <a:gd name="connsiteY31" fmla="*/ 656937 h 658589"/>
              <a:gd name="connsiteX32" fmla="*/ 435256 w 796068"/>
              <a:gd name="connsiteY32" fmla="*/ 631474 h 658589"/>
              <a:gd name="connsiteX33" fmla="*/ 437265 w 796068"/>
              <a:gd name="connsiteY33" fmla="*/ 576367 h 658589"/>
              <a:gd name="connsiteX34" fmla="*/ 360278 w 796068"/>
              <a:gd name="connsiteY34" fmla="*/ 526906 h 658589"/>
              <a:gd name="connsiteX35" fmla="*/ 286494 w 796068"/>
              <a:gd name="connsiteY35" fmla="*/ 547755 h 658589"/>
              <a:gd name="connsiteX36" fmla="*/ 252941 w 796068"/>
              <a:gd name="connsiteY36" fmla="*/ 513985 h 658589"/>
              <a:gd name="connsiteX37" fmla="*/ 230953 w 796068"/>
              <a:gd name="connsiteY37" fmla="*/ 477717 h 658589"/>
              <a:gd name="connsiteX38" fmla="*/ 253213 w 796068"/>
              <a:gd name="connsiteY38" fmla="*/ 429397 h 658589"/>
              <a:gd name="connsiteX39" fmla="*/ 299307 w 796068"/>
              <a:gd name="connsiteY39" fmla="*/ 391392 h 658589"/>
              <a:gd name="connsiteX40" fmla="*/ 300936 w 796068"/>
              <a:gd name="connsiteY40" fmla="*/ 347361 h 658589"/>
              <a:gd name="connsiteX41" fmla="*/ 300936 w 796068"/>
              <a:gd name="connsiteY41" fmla="*/ 346873 h 658589"/>
              <a:gd name="connsiteX42" fmla="*/ 282314 w 796068"/>
              <a:gd name="connsiteY42" fmla="*/ 333028 h 658589"/>
              <a:gd name="connsiteX43" fmla="*/ 237522 w 796068"/>
              <a:gd name="connsiteY43" fmla="*/ 292037 h 658589"/>
              <a:gd name="connsiteX44" fmla="*/ 222592 w 796068"/>
              <a:gd name="connsiteY44" fmla="*/ 252512 h 658589"/>
              <a:gd name="connsiteX45" fmla="*/ 274767 w 796068"/>
              <a:gd name="connsiteY45" fmla="*/ 186763 h 658589"/>
              <a:gd name="connsiteX46" fmla="*/ 285626 w 796068"/>
              <a:gd name="connsiteY46" fmla="*/ 177099 h 658589"/>
              <a:gd name="connsiteX47" fmla="*/ 373579 w 796068"/>
              <a:gd name="connsiteY47" fmla="*/ 204245 h 658589"/>
              <a:gd name="connsiteX48" fmla="*/ 381615 w 796068"/>
              <a:gd name="connsiteY48" fmla="*/ 208969 h 658589"/>
              <a:gd name="connsiteX49" fmla="*/ 453607 w 796068"/>
              <a:gd name="connsiteY49" fmla="*/ 172756 h 658589"/>
              <a:gd name="connsiteX50" fmla="*/ 459742 w 796068"/>
              <a:gd name="connsiteY50" fmla="*/ 154730 h 658589"/>
              <a:gd name="connsiteX51" fmla="*/ 480265 w 796068"/>
              <a:gd name="connsiteY51" fmla="*/ 103858 h 658589"/>
              <a:gd name="connsiteX52" fmla="*/ 483414 w 796068"/>
              <a:gd name="connsiteY52" fmla="*/ 98809 h 658589"/>
              <a:gd name="connsiteX53" fmla="*/ 491938 w 796068"/>
              <a:gd name="connsiteY53" fmla="*/ 97343 h 658589"/>
              <a:gd name="connsiteX54" fmla="*/ 245552 w 796068"/>
              <a:gd name="connsiteY54" fmla="*/ 201 h 658589"/>
              <a:gd name="connsiteX55" fmla="*/ 288288 w 796068"/>
              <a:gd name="connsiteY55" fmla="*/ 12376 h 658589"/>
              <a:gd name="connsiteX56" fmla="*/ 296432 w 796068"/>
              <a:gd name="connsiteY56" fmla="*/ 64116 h 658589"/>
              <a:gd name="connsiteX57" fmla="*/ 350018 w 796068"/>
              <a:gd name="connsiteY57" fmla="*/ 94520 h 658589"/>
              <a:gd name="connsiteX58" fmla="*/ 350018 w 796068"/>
              <a:gd name="connsiteY58" fmla="*/ 93108 h 658589"/>
              <a:gd name="connsiteX59" fmla="*/ 366306 w 796068"/>
              <a:gd name="connsiteY59" fmla="*/ 80621 h 658589"/>
              <a:gd name="connsiteX60" fmla="*/ 391769 w 796068"/>
              <a:gd name="connsiteY60" fmla="*/ 62107 h 658589"/>
              <a:gd name="connsiteX61" fmla="*/ 434932 w 796068"/>
              <a:gd name="connsiteY61" fmla="*/ 93977 h 658589"/>
              <a:gd name="connsiteX62" fmla="*/ 449319 w 796068"/>
              <a:gd name="connsiteY62" fmla="*/ 107767 h 658589"/>
              <a:gd name="connsiteX63" fmla="*/ 434552 w 796068"/>
              <a:gd name="connsiteY63" fmla="*/ 144416 h 658589"/>
              <a:gd name="connsiteX64" fmla="*/ 432217 w 796068"/>
              <a:gd name="connsiteY64" fmla="*/ 150660 h 658589"/>
              <a:gd name="connsiteX65" fmla="*/ 380802 w 796068"/>
              <a:gd name="connsiteY65" fmla="*/ 175743 h 658589"/>
              <a:gd name="connsiteX66" fmla="*/ 277646 w 796068"/>
              <a:gd name="connsiteY66" fmla="*/ 150388 h 658589"/>
              <a:gd name="connsiteX67" fmla="*/ 273412 w 796068"/>
              <a:gd name="connsiteY67" fmla="*/ 147511 h 658589"/>
              <a:gd name="connsiteX68" fmla="*/ 167812 w 796068"/>
              <a:gd name="connsiteY68" fmla="*/ 189316 h 658589"/>
              <a:gd name="connsiteX69" fmla="*/ 170255 w 796068"/>
              <a:gd name="connsiteY69" fmla="*/ 277432 h 658589"/>
              <a:gd name="connsiteX70" fmla="*/ 207609 w 796068"/>
              <a:gd name="connsiteY70" fmla="*/ 302081 h 658589"/>
              <a:gd name="connsiteX71" fmla="*/ 214884 w 796068"/>
              <a:gd name="connsiteY71" fmla="*/ 309411 h 658589"/>
              <a:gd name="connsiteX72" fmla="*/ 217762 w 796068"/>
              <a:gd name="connsiteY72" fmla="*/ 312180 h 658589"/>
              <a:gd name="connsiteX73" fmla="*/ 226720 w 796068"/>
              <a:gd name="connsiteY73" fmla="*/ 321029 h 658589"/>
              <a:gd name="connsiteX74" fmla="*/ 266299 w 796068"/>
              <a:gd name="connsiteY74" fmla="*/ 356157 h 658589"/>
              <a:gd name="connsiteX75" fmla="*/ 271348 w 796068"/>
              <a:gd name="connsiteY75" fmla="*/ 359794 h 658589"/>
              <a:gd name="connsiteX76" fmla="*/ 270697 w 796068"/>
              <a:gd name="connsiteY76" fmla="*/ 378579 h 658589"/>
              <a:gd name="connsiteX77" fmla="*/ 234538 w 796068"/>
              <a:gd name="connsiteY77" fmla="*/ 408712 h 658589"/>
              <a:gd name="connsiteX78" fmla="*/ 231715 w 796068"/>
              <a:gd name="connsiteY78" fmla="*/ 411155 h 658589"/>
              <a:gd name="connsiteX79" fmla="*/ 210649 w 796068"/>
              <a:gd name="connsiteY79" fmla="*/ 432872 h 658589"/>
              <a:gd name="connsiteX80" fmla="*/ 210161 w 796068"/>
              <a:gd name="connsiteY80" fmla="*/ 430320 h 658589"/>
              <a:gd name="connsiteX81" fmla="*/ 205763 w 796068"/>
              <a:gd name="connsiteY81" fmla="*/ 386723 h 658589"/>
              <a:gd name="connsiteX82" fmla="*/ 139905 w 796068"/>
              <a:gd name="connsiteY82" fmla="*/ 356482 h 658589"/>
              <a:gd name="connsiteX83" fmla="*/ 84364 w 796068"/>
              <a:gd name="connsiteY83" fmla="*/ 381023 h 658589"/>
              <a:gd name="connsiteX84" fmla="*/ 54286 w 796068"/>
              <a:gd name="connsiteY84" fmla="*/ 358274 h 658589"/>
              <a:gd name="connsiteX85" fmla="*/ 32840 w 796068"/>
              <a:gd name="connsiteY85" fmla="*/ 332431 h 658589"/>
              <a:gd name="connsiteX86" fmla="*/ 45165 w 796068"/>
              <a:gd name="connsiteY86" fmla="*/ 292254 h 658589"/>
              <a:gd name="connsiteX87" fmla="*/ 77089 w 796068"/>
              <a:gd name="connsiteY87" fmla="*/ 257236 h 658589"/>
              <a:gd name="connsiteX88" fmla="*/ 73506 w 796068"/>
              <a:gd name="connsiteY88" fmla="*/ 222543 h 658589"/>
              <a:gd name="connsiteX89" fmla="*/ 73506 w 796068"/>
              <a:gd name="connsiteY89" fmla="*/ 222271 h 658589"/>
              <a:gd name="connsiteX90" fmla="*/ 57218 w 796068"/>
              <a:gd name="connsiteY90" fmla="*/ 213476 h 658589"/>
              <a:gd name="connsiteX91" fmla="*/ 17421 w 796068"/>
              <a:gd name="connsiteY91" fmla="*/ 186330 h 658589"/>
              <a:gd name="connsiteX92" fmla="*/ 1134 w 796068"/>
              <a:gd name="connsiteY92" fmla="*/ 157012 h 658589"/>
              <a:gd name="connsiteX93" fmla="*/ 35012 w 796068"/>
              <a:gd name="connsiteY93" fmla="*/ 99732 h 658589"/>
              <a:gd name="connsiteX94" fmla="*/ 42233 w 796068"/>
              <a:gd name="connsiteY94" fmla="*/ 90991 h 658589"/>
              <a:gd name="connsiteX95" fmla="*/ 114171 w 796068"/>
              <a:gd name="connsiteY95" fmla="*/ 102392 h 658589"/>
              <a:gd name="connsiteX96" fmla="*/ 121012 w 796068"/>
              <a:gd name="connsiteY96" fmla="*/ 105216 h 658589"/>
              <a:gd name="connsiteX97" fmla="*/ 173838 w 796068"/>
              <a:gd name="connsiteY97" fmla="*/ 68785 h 658589"/>
              <a:gd name="connsiteX98" fmla="*/ 176607 w 796068"/>
              <a:gd name="connsiteY98" fmla="*/ 53964 h 658589"/>
              <a:gd name="connsiteX99" fmla="*/ 187031 w 796068"/>
              <a:gd name="connsiteY99" fmla="*/ 11778 h 658589"/>
              <a:gd name="connsiteX100" fmla="*/ 188931 w 796068"/>
              <a:gd name="connsiteY100" fmla="*/ 7435 h 658589"/>
              <a:gd name="connsiteX101" fmla="*/ 195448 w 796068"/>
              <a:gd name="connsiteY101" fmla="*/ 5372 h 658589"/>
              <a:gd name="connsiteX102" fmla="*/ 245552 w 796068"/>
              <a:gd name="connsiteY102" fmla="*/ 201 h 65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796068" h="658589">
                <a:moveTo>
                  <a:pt x="529587" y="274482"/>
                </a:moveTo>
                <a:cubicBezTo>
                  <a:pt x="491385" y="270832"/>
                  <a:pt x="446685" y="295661"/>
                  <a:pt x="425103" y="322169"/>
                </a:cubicBezTo>
                <a:cubicBezTo>
                  <a:pt x="400237" y="352845"/>
                  <a:pt x="393016" y="398505"/>
                  <a:pt x="412616" y="432818"/>
                </a:cubicBezTo>
                <a:cubicBezTo>
                  <a:pt x="431184" y="465556"/>
                  <a:pt x="471416" y="483147"/>
                  <a:pt x="508986" y="479238"/>
                </a:cubicBezTo>
                <a:cubicBezTo>
                  <a:pt x="535354" y="476472"/>
                  <a:pt x="559820" y="464220"/>
                  <a:pt x="577829" y="444762"/>
                </a:cubicBezTo>
                <a:cubicBezTo>
                  <a:pt x="578698" y="443839"/>
                  <a:pt x="579566" y="442862"/>
                  <a:pt x="580381" y="441884"/>
                </a:cubicBezTo>
                <a:cubicBezTo>
                  <a:pt x="615182" y="400894"/>
                  <a:pt x="605301" y="322767"/>
                  <a:pt x="564527" y="288617"/>
                </a:cubicBezTo>
                <a:cubicBezTo>
                  <a:pt x="554333" y="280079"/>
                  <a:pt x="542321" y="275699"/>
                  <a:pt x="529587" y="274482"/>
                </a:cubicBezTo>
                <a:close/>
                <a:moveTo>
                  <a:pt x="491938" y="97343"/>
                </a:moveTo>
                <a:cubicBezTo>
                  <a:pt x="511103" y="98972"/>
                  <a:pt x="603998" y="93814"/>
                  <a:pt x="605952" y="122209"/>
                </a:cubicBezTo>
                <a:cubicBezTo>
                  <a:pt x="606984" y="138117"/>
                  <a:pt x="604812" y="165372"/>
                  <a:pt x="606984" y="188337"/>
                </a:cubicBezTo>
                <a:cubicBezTo>
                  <a:pt x="630259" y="200267"/>
                  <a:pt x="651129" y="216390"/>
                  <a:pt x="668552" y="235898"/>
                </a:cubicBezTo>
                <a:cubicBezTo>
                  <a:pt x="668818" y="235324"/>
                  <a:pt x="669013" y="234723"/>
                  <a:pt x="669149" y="234106"/>
                </a:cubicBezTo>
                <a:cubicBezTo>
                  <a:pt x="677119" y="230590"/>
                  <a:pt x="684753" y="226356"/>
                  <a:pt x="691952" y="221456"/>
                </a:cubicBezTo>
                <a:cubicBezTo>
                  <a:pt x="703027" y="214126"/>
                  <a:pt x="713506" y="204897"/>
                  <a:pt x="727079" y="202834"/>
                </a:cubicBezTo>
                <a:cubicBezTo>
                  <a:pt x="756451" y="198327"/>
                  <a:pt x="760415" y="230848"/>
                  <a:pt x="775399" y="250286"/>
                </a:cubicBezTo>
                <a:cubicBezTo>
                  <a:pt x="783272" y="260656"/>
                  <a:pt x="793479" y="268909"/>
                  <a:pt x="795759" y="282373"/>
                </a:cubicBezTo>
                <a:cubicBezTo>
                  <a:pt x="798908" y="301430"/>
                  <a:pt x="777300" y="312288"/>
                  <a:pt x="764541" y="323147"/>
                </a:cubicBezTo>
                <a:cubicBezTo>
                  <a:pt x="750463" y="335308"/>
                  <a:pt x="736184" y="347361"/>
                  <a:pt x="721704" y="359305"/>
                </a:cubicBezTo>
                <a:cubicBezTo>
                  <a:pt x="720075" y="360663"/>
                  <a:pt x="722084" y="385312"/>
                  <a:pt x="722084" y="388569"/>
                </a:cubicBezTo>
                <a:cubicBezTo>
                  <a:pt x="722155" y="395502"/>
                  <a:pt x="724875" y="402145"/>
                  <a:pt x="729685" y="407137"/>
                </a:cubicBezTo>
                <a:cubicBezTo>
                  <a:pt x="741439" y="423703"/>
                  <a:pt x="754394" y="439381"/>
                  <a:pt x="768450" y="454046"/>
                </a:cubicBezTo>
                <a:cubicBezTo>
                  <a:pt x="772560" y="458029"/>
                  <a:pt x="776371" y="462312"/>
                  <a:pt x="779851" y="466859"/>
                </a:cubicBezTo>
                <a:cubicBezTo>
                  <a:pt x="784048" y="472198"/>
                  <a:pt x="786714" y="478580"/>
                  <a:pt x="787561" y="485318"/>
                </a:cubicBezTo>
                <a:lnTo>
                  <a:pt x="787724" y="485590"/>
                </a:lnTo>
                <a:cubicBezTo>
                  <a:pt x="789353" y="503832"/>
                  <a:pt x="772142" y="517622"/>
                  <a:pt x="759057" y="534453"/>
                </a:cubicBezTo>
                <a:cubicBezTo>
                  <a:pt x="748525" y="548026"/>
                  <a:pt x="728925" y="580656"/>
                  <a:pt x="708402" y="581145"/>
                </a:cubicBezTo>
                <a:cubicBezTo>
                  <a:pt x="699498" y="581362"/>
                  <a:pt x="682288" y="572566"/>
                  <a:pt x="675447" y="567734"/>
                </a:cubicBezTo>
                <a:lnTo>
                  <a:pt x="642057" y="543846"/>
                </a:lnTo>
                <a:cubicBezTo>
                  <a:pt x="616599" y="563923"/>
                  <a:pt x="586885" y="577909"/>
                  <a:pt x="555189" y="584728"/>
                </a:cubicBezTo>
                <a:cubicBezTo>
                  <a:pt x="551931" y="607911"/>
                  <a:pt x="550031" y="643581"/>
                  <a:pt x="530920" y="653842"/>
                </a:cubicBezTo>
                <a:cubicBezTo>
                  <a:pt x="527317" y="655601"/>
                  <a:pt x="523410" y="656655"/>
                  <a:pt x="519410" y="656937"/>
                </a:cubicBezTo>
                <a:cubicBezTo>
                  <a:pt x="498833" y="659543"/>
                  <a:pt x="434116" y="663235"/>
                  <a:pt x="435256" y="631474"/>
                </a:cubicBezTo>
                <a:cubicBezTo>
                  <a:pt x="435962" y="613123"/>
                  <a:pt x="436613" y="594718"/>
                  <a:pt x="437265" y="576367"/>
                </a:cubicBezTo>
                <a:cubicBezTo>
                  <a:pt x="408297" y="565704"/>
                  <a:pt x="382018" y="548819"/>
                  <a:pt x="360278" y="526906"/>
                </a:cubicBezTo>
                <a:cubicBezTo>
                  <a:pt x="337746" y="539394"/>
                  <a:pt x="306637" y="557853"/>
                  <a:pt x="286494" y="547755"/>
                </a:cubicBezTo>
                <a:cubicBezTo>
                  <a:pt x="272653" y="539492"/>
                  <a:pt x="261115" y="527879"/>
                  <a:pt x="252941" y="513985"/>
                </a:cubicBezTo>
                <a:cubicBezTo>
                  <a:pt x="246752" y="501226"/>
                  <a:pt x="237468" y="490259"/>
                  <a:pt x="230953" y="477717"/>
                </a:cubicBezTo>
                <a:cubicBezTo>
                  <a:pt x="219877" y="456272"/>
                  <a:pt x="238282" y="442427"/>
                  <a:pt x="253213" y="429397"/>
                </a:cubicBezTo>
                <a:cubicBezTo>
                  <a:pt x="268143" y="416367"/>
                  <a:pt x="283780" y="403934"/>
                  <a:pt x="299307" y="391392"/>
                </a:cubicBezTo>
                <a:cubicBezTo>
                  <a:pt x="298366" y="376698"/>
                  <a:pt x="298911" y="361946"/>
                  <a:pt x="300936" y="347361"/>
                </a:cubicBezTo>
                <a:lnTo>
                  <a:pt x="300936" y="346873"/>
                </a:lnTo>
                <a:cubicBezTo>
                  <a:pt x="294638" y="342312"/>
                  <a:pt x="288557" y="337371"/>
                  <a:pt x="282314" y="333028"/>
                </a:cubicBezTo>
                <a:cubicBezTo>
                  <a:pt x="266026" y="321681"/>
                  <a:pt x="251421" y="305665"/>
                  <a:pt x="237522" y="292037"/>
                </a:cubicBezTo>
                <a:cubicBezTo>
                  <a:pt x="223623" y="278410"/>
                  <a:pt x="214557" y="271786"/>
                  <a:pt x="222592" y="252512"/>
                </a:cubicBezTo>
                <a:cubicBezTo>
                  <a:pt x="232690" y="227971"/>
                  <a:pt x="257773" y="206905"/>
                  <a:pt x="274767" y="186763"/>
                </a:cubicBezTo>
                <a:cubicBezTo>
                  <a:pt x="277778" y="182916"/>
                  <a:pt x="281456" y="179643"/>
                  <a:pt x="285626" y="177099"/>
                </a:cubicBezTo>
                <a:cubicBezTo>
                  <a:pt x="310166" y="163689"/>
                  <a:pt x="353274" y="190998"/>
                  <a:pt x="373579" y="204245"/>
                </a:cubicBezTo>
                <a:cubicBezTo>
                  <a:pt x="376185" y="205874"/>
                  <a:pt x="378791" y="207448"/>
                  <a:pt x="381615" y="208969"/>
                </a:cubicBezTo>
                <a:cubicBezTo>
                  <a:pt x="403073" y="192400"/>
                  <a:pt x="427512" y="180107"/>
                  <a:pt x="453607" y="172756"/>
                </a:cubicBezTo>
                <a:cubicBezTo>
                  <a:pt x="455724" y="166295"/>
                  <a:pt x="457624" y="160160"/>
                  <a:pt x="459742" y="154730"/>
                </a:cubicBezTo>
                <a:cubicBezTo>
                  <a:pt x="466583" y="137791"/>
                  <a:pt x="473479" y="120798"/>
                  <a:pt x="480265" y="103858"/>
                </a:cubicBezTo>
                <a:cubicBezTo>
                  <a:pt x="480870" y="101936"/>
                  <a:pt x="481954" y="100198"/>
                  <a:pt x="483414" y="98809"/>
                </a:cubicBezTo>
                <a:cubicBezTo>
                  <a:pt x="485976" y="97283"/>
                  <a:pt x="489013" y="96761"/>
                  <a:pt x="491938" y="97343"/>
                </a:cubicBezTo>
                <a:close/>
                <a:moveTo>
                  <a:pt x="245552" y="201"/>
                </a:moveTo>
                <a:cubicBezTo>
                  <a:pt x="266190" y="-722"/>
                  <a:pt x="285600" y="1246"/>
                  <a:pt x="288288" y="12376"/>
                </a:cubicBezTo>
                <a:cubicBezTo>
                  <a:pt x="291002" y="24700"/>
                  <a:pt x="292197" y="46308"/>
                  <a:pt x="296432" y="64116"/>
                </a:cubicBezTo>
                <a:cubicBezTo>
                  <a:pt x="316003" y="70889"/>
                  <a:pt x="334165" y="81194"/>
                  <a:pt x="350018" y="94520"/>
                </a:cubicBezTo>
                <a:cubicBezTo>
                  <a:pt x="350080" y="94052"/>
                  <a:pt x="350080" y="93577"/>
                  <a:pt x="350018" y="93108"/>
                </a:cubicBezTo>
                <a:cubicBezTo>
                  <a:pt x="355807" y="89437"/>
                  <a:pt x="361258" y="85258"/>
                  <a:pt x="366306" y="80621"/>
                </a:cubicBezTo>
                <a:cubicBezTo>
                  <a:pt x="374179" y="73672"/>
                  <a:pt x="381345" y="65256"/>
                  <a:pt x="391769" y="62107"/>
                </a:cubicBezTo>
                <a:cubicBezTo>
                  <a:pt x="414301" y="55321"/>
                  <a:pt x="421033" y="80350"/>
                  <a:pt x="434932" y="93977"/>
                </a:cubicBezTo>
                <a:cubicBezTo>
                  <a:pt x="439988" y="98295"/>
                  <a:pt x="444791" y="102899"/>
                  <a:pt x="449319" y="107767"/>
                </a:cubicBezTo>
                <a:lnTo>
                  <a:pt x="434552" y="144416"/>
                </a:lnTo>
                <a:cubicBezTo>
                  <a:pt x="433737" y="146425"/>
                  <a:pt x="432977" y="148542"/>
                  <a:pt x="432217" y="150660"/>
                </a:cubicBezTo>
                <a:cubicBezTo>
                  <a:pt x="414121" y="156894"/>
                  <a:pt x="396854" y="165318"/>
                  <a:pt x="380802" y="175743"/>
                </a:cubicBezTo>
                <a:cubicBezTo>
                  <a:pt x="355991" y="160106"/>
                  <a:pt x="312557" y="135892"/>
                  <a:pt x="277646" y="150388"/>
                </a:cubicBezTo>
                <a:cubicBezTo>
                  <a:pt x="276235" y="149356"/>
                  <a:pt x="274878" y="148379"/>
                  <a:pt x="273412" y="147511"/>
                </a:cubicBezTo>
                <a:cubicBezTo>
                  <a:pt x="237687" y="125251"/>
                  <a:pt x="186488" y="158369"/>
                  <a:pt x="167812" y="189316"/>
                </a:cubicBezTo>
                <a:cubicBezTo>
                  <a:pt x="151687" y="216028"/>
                  <a:pt x="151144" y="252729"/>
                  <a:pt x="170255" y="277432"/>
                </a:cubicBezTo>
                <a:cubicBezTo>
                  <a:pt x="179784" y="289394"/>
                  <a:pt x="192863" y="298025"/>
                  <a:pt x="207609" y="302081"/>
                </a:cubicBezTo>
                <a:cubicBezTo>
                  <a:pt x="210107" y="304742"/>
                  <a:pt x="212604" y="307185"/>
                  <a:pt x="214884" y="309411"/>
                </a:cubicBezTo>
                <a:lnTo>
                  <a:pt x="217762" y="312180"/>
                </a:lnTo>
                <a:cubicBezTo>
                  <a:pt x="220748" y="315057"/>
                  <a:pt x="223734" y="318043"/>
                  <a:pt x="226720" y="321029"/>
                </a:cubicBezTo>
                <a:cubicBezTo>
                  <a:pt x="238806" y="333929"/>
                  <a:pt x="252055" y="345688"/>
                  <a:pt x="266299" y="356157"/>
                </a:cubicBezTo>
                <a:lnTo>
                  <a:pt x="271348" y="359794"/>
                </a:lnTo>
                <a:cubicBezTo>
                  <a:pt x="270697" y="366038"/>
                  <a:pt x="270697" y="372281"/>
                  <a:pt x="270697" y="378579"/>
                </a:cubicBezTo>
                <a:cubicBezTo>
                  <a:pt x="258698" y="388243"/>
                  <a:pt x="246428" y="398288"/>
                  <a:pt x="234538" y="408712"/>
                </a:cubicBezTo>
                <a:lnTo>
                  <a:pt x="231715" y="411155"/>
                </a:lnTo>
                <a:cubicBezTo>
                  <a:pt x="223886" y="417565"/>
                  <a:pt x="216819" y="424852"/>
                  <a:pt x="210649" y="432872"/>
                </a:cubicBezTo>
                <a:cubicBezTo>
                  <a:pt x="210430" y="432033"/>
                  <a:pt x="210266" y="431181"/>
                  <a:pt x="210161" y="430320"/>
                </a:cubicBezTo>
                <a:lnTo>
                  <a:pt x="205763" y="386723"/>
                </a:lnTo>
                <a:cubicBezTo>
                  <a:pt x="181874" y="381545"/>
                  <a:pt x="159401" y="371225"/>
                  <a:pt x="139905" y="356482"/>
                </a:cubicBezTo>
                <a:cubicBezTo>
                  <a:pt x="123618" y="368752"/>
                  <a:pt x="101303" y="386452"/>
                  <a:pt x="84364" y="381023"/>
                </a:cubicBezTo>
                <a:cubicBezTo>
                  <a:pt x="72586" y="376087"/>
                  <a:pt x="62242" y="368263"/>
                  <a:pt x="54286" y="358274"/>
                </a:cubicBezTo>
                <a:cubicBezTo>
                  <a:pt x="47879" y="349153"/>
                  <a:pt x="39356" y="341552"/>
                  <a:pt x="32840" y="332431"/>
                </a:cubicBezTo>
                <a:cubicBezTo>
                  <a:pt x="21710" y="317066"/>
                  <a:pt x="34958" y="304253"/>
                  <a:pt x="45165" y="292254"/>
                </a:cubicBezTo>
                <a:cubicBezTo>
                  <a:pt x="55372" y="280256"/>
                  <a:pt x="66230" y="268800"/>
                  <a:pt x="77089" y="257236"/>
                </a:cubicBezTo>
                <a:cubicBezTo>
                  <a:pt x="74709" y="245824"/>
                  <a:pt x="73508" y="234199"/>
                  <a:pt x="73506" y="222543"/>
                </a:cubicBezTo>
                <a:lnTo>
                  <a:pt x="73506" y="222271"/>
                </a:lnTo>
                <a:cubicBezTo>
                  <a:pt x="68076" y="219339"/>
                  <a:pt x="62647" y="216136"/>
                  <a:pt x="57218" y="213476"/>
                </a:cubicBezTo>
                <a:cubicBezTo>
                  <a:pt x="43233" y="205529"/>
                  <a:pt x="29923" y="196450"/>
                  <a:pt x="17421" y="186330"/>
                </a:cubicBezTo>
                <a:cubicBezTo>
                  <a:pt x="4771" y="177209"/>
                  <a:pt x="-3047" y="173028"/>
                  <a:pt x="1134" y="157012"/>
                </a:cubicBezTo>
                <a:cubicBezTo>
                  <a:pt x="6454" y="136489"/>
                  <a:pt x="23774" y="117324"/>
                  <a:pt x="35012" y="99732"/>
                </a:cubicBezTo>
                <a:cubicBezTo>
                  <a:pt x="36883" y="96414"/>
                  <a:pt x="39328" y="93455"/>
                  <a:pt x="42233" y="90991"/>
                </a:cubicBezTo>
                <a:cubicBezTo>
                  <a:pt x="59878" y="77635"/>
                  <a:pt x="96797" y="94249"/>
                  <a:pt x="114171" y="102392"/>
                </a:cubicBezTo>
                <a:cubicBezTo>
                  <a:pt x="116342" y="103370"/>
                  <a:pt x="118623" y="104347"/>
                  <a:pt x="121012" y="105216"/>
                </a:cubicBezTo>
                <a:cubicBezTo>
                  <a:pt x="136112" y="89786"/>
                  <a:pt x="154049" y="77417"/>
                  <a:pt x="173838" y="68785"/>
                </a:cubicBezTo>
                <a:cubicBezTo>
                  <a:pt x="174707" y="63465"/>
                  <a:pt x="175521" y="58307"/>
                  <a:pt x="176607" y="53964"/>
                </a:cubicBezTo>
                <a:cubicBezTo>
                  <a:pt x="180082" y="39902"/>
                  <a:pt x="183611" y="25840"/>
                  <a:pt x="187031" y="11778"/>
                </a:cubicBezTo>
                <a:cubicBezTo>
                  <a:pt x="187323" y="10204"/>
                  <a:pt x="187973" y="8718"/>
                  <a:pt x="188931" y="7435"/>
                </a:cubicBezTo>
                <a:cubicBezTo>
                  <a:pt x="190772" y="5963"/>
                  <a:pt x="193095" y="5228"/>
                  <a:pt x="195448" y="5372"/>
                </a:cubicBezTo>
                <a:cubicBezTo>
                  <a:pt x="203048" y="4938"/>
                  <a:pt x="224914" y="1124"/>
                  <a:pt x="245552" y="201"/>
                </a:cubicBezTo>
                <a:close/>
              </a:path>
            </a:pathLst>
          </a:custGeom>
          <a:solidFill>
            <a:schemeClr val="accent2"/>
          </a:solidFill>
          <a:ln w="5378" cap="flat">
            <a:noFill/>
            <a:prstDash val="solid"/>
            <a:miter/>
          </a:ln>
        </p:spPr>
        <p:txBody>
          <a:bodyPr rtlCol="0" anchor="ctr"/>
          <a:lstStyle/>
          <a:p>
            <a:endParaRPr/>
          </a:p>
        </p:txBody>
      </p:sp>
    </p:spTree>
    <p:extLst>
      <p:ext uri="{BB962C8B-B14F-4D97-AF65-F5344CB8AC3E}">
        <p14:creationId xmlns:p14="http://schemas.microsoft.com/office/powerpoint/2010/main" val="314339620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Vision 2030 Divider Culture">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916BC6-2CD9-D692-8F0F-6ED9B0E0EF20}"/>
              </a:ext>
            </a:extLst>
          </p:cNvPr>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a:off x="6145" y="0"/>
            <a:ext cx="12179712" cy="6858000"/>
          </a:xfrm>
          <a:prstGeom prst="rect">
            <a:avLst/>
          </a:prstGeom>
        </p:spPr>
      </p:pic>
      <p:sp>
        <p:nvSpPr>
          <p:cNvPr id="8" name="Freeform 4">
            <a:extLst>
              <a:ext uri="{FF2B5EF4-FFF2-40B4-BE49-F238E27FC236}">
                <a16:creationId xmlns:a16="http://schemas.microsoft.com/office/drawing/2014/main" id="{7F82BDED-AA3A-DB99-0B21-590FAF55139F}"/>
              </a:ext>
            </a:extLst>
          </p:cNvPr>
          <p:cNvSpPr/>
          <p:nvPr/>
        </p:nvSpPr>
        <p:spPr>
          <a:xfrm>
            <a:off x="7769444" y="5204012"/>
            <a:ext cx="3296518" cy="1653988"/>
          </a:xfrm>
          <a:custGeom>
            <a:avLst/>
            <a:gdLst>
              <a:gd name="connsiteX0" fmla="*/ 1628151 w 3296518"/>
              <a:gd name="connsiteY0" fmla="*/ 857 h 1653988"/>
              <a:gd name="connsiteX1" fmla="*/ 1689895 w 3296518"/>
              <a:gd name="connsiteY1" fmla="*/ 954 h 1653988"/>
              <a:gd name="connsiteX2" fmla="*/ 1858113 w 3296518"/>
              <a:gd name="connsiteY2" fmla="*/ 46915 h 1653988"/>
              <a:gd name="connsiteX3" fmla="*/ 2872738 w 3296518"/>
              <a:gd name="connsiteY3" fmla="*/ 478222 h 1653988"/>
              <a:gd name="connsiteX4" fmla="*/ 3236376 w 3296518"/>
              <a:gd name="connsiteY4" fmla="*/ 682443 h 1653988"/>
              <a:gd name="connsiteX5" fmla="*/ 3276530 w 3296518"/>
              <a:gd name="connsiteY5" fmla="*/ 761885 h 1653988"/>
              <a:gd name="connsiteX6" fmla="*/ 3290361 w 3296518"/>
              <a:gd name="connsiteY6" fmla="*/ 1030566 h 1653988"/>
              <a:gd name="connsiteX7" fmla="*/ 3290361 w 3296518"/>
              <a:gd name="connsiteY7" fmla="*/ 1220851 h 1653988"/>
              <a:gd name="connsiteX8" fmla="*/ 3293040 w 3296518"/>
              <a:gd name="connsiteY8" fmla="*/ 1653201 h 1653988"/>
              <a:gd name="connsiteX9" fmla="*/ 3293051 w 3296518"/>
              <a:gd name="connsiteY9" fmla="*/ 1653988 h 1653988"/>
              <a:gd name="connsiteX10" fmla="*/ 55002 w 3296518"/>
              <a:gd name="connsiteY10" fmla="*/ 1653988 h 1653988"/>
              <a:gd name="connsiteX11" fmla="*/ 52700 w 3296518"/>
              <a:gd name="connsiteY11" fmla="*/ 1600105 h 1653988"/>
              <a:gd name="connsiteX12" fmla="*/ 31427 w 3296518"/>
              <a:gd name="connsiteY12" fmla="*/ 1225218 h 1653988"/>
              <a:gd name="connsiteX13" fmla="*/ 18935 w 3296518"/>
              <a:gd name="connsiteY13" fmla="*/ 962979 h 1653988"/>
              <a:gd name="connsiteX14" fmla="*/ 22058 w 3296518"/>
              <a:gd name="connsiteY14" fmla="*/ 682649 h 1653988"/>
              <a:gd name="connsiteX15" fmla="*/ 334390 w 3296518"/>
              <a:gd name="connsiteY15" fmla="*/ 514201 h 1653988"/>
              <a:gd name="connsiteX16" fmla="*/ 1249516 w 3296518"/>
              <a:gd name="connsiteY16" fmla="*/ 116788 h 1653988"/>
              <a:gd name="connsiteX17" fmla="*/ 1628151 w 3296518"/>
              <a:gd name="connsiteY17" fmla="*/ 857 h 1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518" h="1653988">
                <a:moveTo>
                  <a:pt x="1628151" y="857"/>
                </a:moveTo>
                <a:cubicBezTo>
                  <a:pt x="1648401" y="-284"/>
                  <a:pt x="1668981" y="-320"/>
                  <a:pt x="1689895" y="954"/>
                </a:cubicBezTo>
                <a:cubicBezTo>
                  <a:pt x="1748351" y="4489"/>
                  <a:pt x="1811705" y="30069"/>
                  <a:pt x="1858113" y="46915"/>
                </a:cubicBezTo>
                <a:cubicBezTo>
                  <a:pt x="2219475" y="178385"/>
                  <a:pt x="2558672" y="322579"/>
                  <a:pt x="2872738" y="478222"/>
                </a:cubicBezTo>
                <a:cubicBezTo>
                  <a:pt x="2978037" y="528760"/>
                  <a:pt x="3180155" y="616936"/>
                  <a:pt x="3236376" y="682443"/>
                </a:cubicBezTo>
                <a:cubicBezTo>
                  <a:pt x="3255828" y="708175"/>
                  <a:pt x="3269289" y="734808"/>
                  <a:pt x="3276530" y="761885"/>
                </a:cubicBezTo>
                <a:cubicBezTo>
                  <a:pt x="3309107" y="857337"/>
                  <a:pt x="3292596" y="933658"/>
                  <a:pt x="3290361" y="1030566"/>
                </a:cubicBezTo>
                <a:cubicBezTo>
                  <a:pt x="3290361" y="1084222"/>
                  <a:pt x="3294823" y="1166989"/>
                  <a:pt x="3290361" y="1220851"/>
                </a:cubicBezTo>
                <a:cubicBezTo>
                  <a:pt x="3281436" y="1388469"/>
                  <a:pt x="3290361" y="1476851"/>
                  <a:pt x="3293040" y="1653201"/>
                </a:cubicBezTo>
                <a:lnTo>
                  <a:pt x="3293051" y="1653988"/>
                </a:lnTo>
                <a:lnTo>
                  <a:pt x="55002" y="1653988"/>
                </a:lnTo>
                <a:lnTo>
                  <a:pt x="52700" y="1600105"/>
                </a:lnTo>
                <a:cubicBezTo>
                  <a:pt x="46238" y="1476839"/>
                  <a:pt x="37455" y="1365594"/>
                  <a:pt x="31427" y="1225218"/>
                </a:cubicBezTo>
                <a:cubicBezTo>
                  <a:pt x="28304" y="1140578"/>
                  <a:pt x="21170" y="1047619"/>
                  <a:pt x="18935" y="962979"/>
                </a:cubicBezTo>
                <a:cubicBezTo>
                  <a:pt x="18935" y="872104"/>
                  <a:pt x="-25682" y="752109"/>
                  <a:pt x="22058" y="682649"/>
                </a:cubicBezTo>
                <a:cubicBezTo>
                  <a:pt x="84524" y="590108"/>
                  <a:pt x="227307" y="562655"/>
                  <a:pt x="334390" y="514201"/>
                </a:cubicBezTo>
                <a:cubicBezTo>
                  <a:pt x="628872" y="377154"/>
                  <a:pt x="940307" y="246971"/>
                  <a:pt x="1249516" y="116788"/>
                </a:cubicBezTo>
                <a:cubicBezTo>
                  <a:pt x="1360781" y="70932"/>
                  <a:pt x="1486398" y="8838"/>
                  <a:pt x="1628151" y="857"/>
                </a:cubicBezTo>
                <a:close/>
              </a:path>
            </a:pathLst>
          </a:custGeom>
          <a:solidFill>
            <a:schemeClr val="tx1"/>
          </a:solidFill>
          <a:ln w="540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a:ln>
                <a:noFill/>
              </a:ln>
              <a:solidFill>
                <a:srgbClr val="666666"/>
              </a:solidFill>
              <a:effectLst/>
              <a:uLnTx/>
              <a:uFillTx/>
              <a:latin typeface="Calibri"/>
              <a:ea typeface="+mn-ea"/>
              <a:cs typeface="+mn-cs"/>
            </a:endParaRPr>
          </a:p>
        </p:txBody>
      </p:sp>
      <p:sp>
        <p:nvSpPr>
          <p:cNvPr id="2" name="Title 1">
            <a:extLst>
              <a:ext uri="{FF2B5EF4-FFF2-40B4-BE49-F238E27FC236}">
                <a16:creationId xmlns:a16="http://schemas.microsoft.com/office/drawing/2014/main" id="{1951774E-B196-85F1-5CB9-4236616CF2B1}"/>
              </a:ext>
            </a:extLst>
          </p:cNvPr>
          <p:cNvSpPr>
            <a:spLocks noGrp="1"/>
          </p:cNvSpPr>
          <p:nvPr>
            <p:ph type="title"/>
          </p:nvPr>
        </p:nvSpPr>
        <p:spPr>
          <a:xfrm>
            <a:off x="1240988" y="655638"/>
            <a:ext cx="6721912" cy="2925763"/>
          </a:xfrm>
        </p:spPr>
        <p:txBody>
          <a:bodyPr/>
          <a:lstStyle>
            <a:lvl1pPr>
              <a:defRPr sz="7200">
                <a:solidFill>
                  <a:schemeClr val="tx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78D4FC1C-A790-0ED1-CE7F-3D5A2B8827F2}"/>
              </a:ext>
            </a:extLst>
          </p:cNvPr>
          <p:cNvSpPr>
            <a:spLocks noGrp="1"/>
          </p:cNvSpPr>
          <p:nvPr>
            <p:ph type="dt" sz="half" idx="10"/>
          </p:nvPr>
        </p:nvSpPr>
        <p:spPr/>
        <p:txBody>
          <a:bodyPr/>
          <a:lstStyle/>
          <a:p>
            <a:fld id="{CF990E99-2380-4732-B78C-DDCB9CBEE19F}" type="datetime1">
              <a:rPr lang="en-US" smtClean="0"/>
              <a:t>6/24/2025</a:t>
            </a:fld>
            <a:endParaRPr/>
          </a:p>
        </p:txBody>
      </p:sp>
      <p:sp>
        <p:nvSpPr>
          <p:cNvPr id="4" name="Footer Placeholder 3">
            <a:extLst>
              <a:ext uri="{FF2B5EF4-FFF2-40B4-BE49-F238E27FC236}">
                <a16:creationId xmlns:a16="http://schemas.microsoft.com/office/drawing/2014/main" id="{D3D94357-956B-B579-427D-E014784DE3D8}"/>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94A6DE3F-01B3-5901-A066-8552D2CA506E}"/>
              </a:ext>
            </a:extLst>
          </p:cNvPr>
          <p:cNvSpPr>
            <a:spLocks noGrp="1"/>
          </p:cNvSpPr>
          <p:nvPr>
            <p:ph type="sldNum" sz="quarter" idx="12"/>
          </p:nvPr>
        </p:nvSpPr>
        <p:spPr/>
        <p:txBody>
          <a:bodyPr/>
          <a:lstStyle/>
          <a:p>
            <a:fld id="{565A54F4-DB31-4FC5-B748-3F06867349C3}" type="slidenum">
              <a:rPr/>
              <a:pPr/>
              <a:t>‹#›</a:t>
            </a:fld>
            <a:endParaRPr/>
          </a:p>
        </p:txBody>
      </p:sp>
      <p:sp>
        <p:nvSpPr>
          <p:cNvPr id="6" name="Text Placeholder 2">
            <a:extLst>
              <a:ext uri="{FF2B5EF4-FFF2-40B4-BE49-F238E27FC236}">
                <a16:creationId xmlns:a16="http://schemas.microsoft.com/office/drawing/2014/main" id="{9738A275-66E6-ED2F-68E9-01E9A9E6E94F}"/>
              </a:ext>
            </a:extLst>
          </p:cNvPr>
          <p:cNvSpPr>
            <a:spLocks noGrp="1"/>
          </p:cNvSpPr>
          <p:nvPr>
            <p:ph type="body" idx="1" hasCustomPrompt="1"/>
          </p:nvPr>
        </p:nvSpPr>
        <p:spPr>
          <a:xfrm>
            <a:off x="1240989" y="3871279"/>
            <a:ext cx="6721912" cy="731520"/>
          </a:xfrm>
        </p:spPr>
        <p:txBody>
          <a:bodyPr/>
          <a:lstStyle>
            <a:lvl1pPr marL="0" indent="0">
              <a:spcBef>
                <a:spcPts val="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Subtitle text (optional)</a:t>
            </a:r>
          </a:p>
        </p:txBody>
      </p:sp>
      <p:sp>
        <p:nvSpPr>
          <p:cNvPr id="10" name="Freeform: Shape 279">
            <a:extLst>
              <a:ext uri="{FF2B5EF4-FFF2-40B4-BE49-F238E27FC236}">
                <a16:creationId xmlns:a16="http://schemas.microsoft.com/office/drawing/2014/main" id="{83BF3B8B-3BE8-D5A1-B952-722356CEEEBE}"/>
              </a:ext>
            </a:extLst>
          </p:cNvPr>
          <p:cNvSpPr>
            <a:spLocks noChangeAspect="1"/>
          </p:cNvSpPr>
          <p:nvPr/>
        </p:nvSpPr>
        <p:spPr>
          <a:xfrm>
            <a:off x="8511670" y="5586828"/>
            <a:ext cx="1812066" cy="1022462"/>
          </a:xfrm>
          <a:custGeom>
            <a:avLst/>
            <a:gdLst>
              <a:gd name="connsiteX0" fmla="*/ 488753 w 1103558"/>
              <a:gd name="connsiteY0" fmla="*/ 364847 h 622682"/>
              <a:gd name="connsiteX1" fmla="*/ 487776 w 1103558"/>
              <a:gd name="connsiteY1" fmla="*/ 365173 h 622682"/>
              <a:gd name="connsiteX2" fmla="*/ 486799 w 1103558"/>
              <a:gd name="connsiteY2" fmla="*/ 365607 h 622682"/>
              <a:gd name="connsiteX3" fmla="*/ 485822 w 1103558"/>
              <a:gd name="connsiteY3" fmla="*/ 369733 h 622682"/>
              <a:gd name="connsiteX4" fmla="*/ 483216 w 1103558"/>
              <a:gd name="connsiteY4" fmla="*/ 377117 h 622682"/>
              <a:gd name="connsiteX5" fmla="*/ 480338 w 1103558"/>
              <a:gd name="connsiteY5" fmla="*/ 383361 h 622682"/>
              <a:gd name="connsiteX6" fmla="*/ 476212 w 1103558"/>
              <a:gd name="connsiteY6" fmla="*/ 390310 h 622682"/>
              <a:gd name="connsiteX7" fmla="*/ 474094 w 1103558"/>
              <a:gd name="connsiteY7" fmla="*/ 393079 h 622682"/>
              <a:gd name="connsiteX8" fmla="*/ 476646 w 1103558"/>
              <a:gd name="connsiteY8" fmla="*/ 397097 h 622682"/>
              <a:gd name="connsiteX9" fmla="*/ 483324 w 1103558"/>
              <a:gd name="connsiteY9" fmla="*/ 406815 h 622682"/>
              <a:gd name="connsiteX10" fmla="*/ 492337 w 1103558"/>
              <a:gd name="connsiteY10" fmla="*/ 417130 h 622682"/>
              <a:gd name="connsiteX11" fmla="*/ 495160 w 1103558"/>
              <a:gd name="connsiteY11" fmla="*/ 418868 h 622682"/>
              <a:gd name="connsiteX12" fmla="*/ 504390 w 1103558"/>
              <a:gd name="connsiteY12" fmla="*/ 423483 h 622682"/>
              <a:gd name="connsiteX13" fmla="*/ 523501 w 1103558"/>
              <a:gd name="connsiteY13" fmla="*/ 428912 h 622682"/>
              <a:gd name="connsiteX14" fmla="*/ 543535 w 1103558"/>
              <a:gd name="connsiteY14" fmla="*/ 430649 h 622682"/>
              <a:gd name="connsiteX15" fmla="*/ 564003 w 1103558"/>
              <a:gd name="connsiteY15" fmla="*/ 429944 h 622682"/>
              <a:gd name="connsiteX16" fmla="*/ 586046 w 1103558"/>
              <a:gd name="connsiteY16" fmla="*/ 423591 h 622682"/>
              <a:gd name="connsiteX17" fmla="*/ 614386 w 1103558"/>
              <a:gd name="connsiteY17" fmla="*/ 406923 h 622682"/>
              <a:gd name="connsiteX18" fmla="*/ 618404 w 1103558"/>
              <a:gd name="connsiteY18" fmla="*/ 403666 h 622682"/>
              <a:gd name="connsiteX19" fmla="*/ 621607 w 1103558"/>
              <a:gd name="connsiteY19" fmla="*/ 399811 h 622682"/>
              <a:gd name="connsiteX20" fmla="*/ 627036 w 1103558"/>
              <a:gd name="connsiteY20" fmla="*/ 391559 h 622682"/>
              <a:gd name="connsiteX21" fmla="*/ 627308 w 1103558"/>
              <a:gd name="connsiteY21" fmla="*/ 391124 h 622682"/>
              <a:gd name="connsiteX22" fmla="*/ 621064 w 1103558"/>
              <a:gd name="connsiteY22" fmla="*/ 385261 h 622682"/>
              <a:gd name="connsiteX23" fmla="*/ 610912 w 1103558"/>
              <a:gd name="connsiteY23" fmla="*/ 372068 h 622682"/>
              <a:gd name="connsiteX24" fmla="*/ 608251 w 1103558"/>
              <a:gd name="connsiteY24" fmla="*/ 366638 h 622682"/>
              <a:gd name="connsiteX25" fmla="*/ 607925 w 1103558"/>
              <a:gd name="connsiteY25" fmla="*/ 366638 h 622682"/>
              <a:gd name="connsiteX26" fmla="*/ 606785 w 1103558"/>
              <a:gd name="connsiteY26" fmla="*/ 367073 h 622682"/>
              <a:gd name="connsiteX27" fmla="*/ 605862 w 1103558"/>
              <a:gd name="connsiteY27" fmla="*/ 367453 h 622682"/>
              <a:gd name="connsiteX28" fmla="*/ 590280 w 1103558"/>
              <a:gd name="connsiteY28" fmla="*/ 375868 h 622682"/>
              <a:gd name="connsiteX29" fmla="*/ 577793 w 1103558"/>
              <a:gd name="connsiteY29" fmla="*/ 382763 h 622682"/>
              <a:gd name="connsiteX30" fmla="*/ 562048 w 1103558"/>
              <a:gd name="connsiteY30" fmla="*/ 388844 h 622682"/>
              <a:gd name="connsiteX31" fmla="*/ 546575 w 1103558"/>
              <a:gd name="connsiteY31" fmla="*/ 390799 h 622682"/>
              <a:gd name="connsiteX32" fmla="*/ 544078 w 1103558"/>
              <a:gd name="connsiteY32" fmla="*/ 390799 h 622682"/>
              <a:gd name="connsiteX33" fmla="*/ 525455 w 1103558"/>
              <a:gd name="connsiteY33" fmla="*/ 387378 h 622682"/>
              <a:gd name="connsiteX34" fmla="*/ 508679 w 1103558"/>
              <a:gd name="connsiteY34" fmla="*/ 379506 h 622682"/>
              <a:gd name="connsiteX35" fmla="*/ 493423 w 1103558"/>
              <a:gd name="connsiteY35" fmla="*/ 368647 h 622682"/>
              <a:gd name="connsiteX36" fmla="*/ 258934 w 1103558"/>
              <a:gd name="connsiteY36" fmla="*/ 361371 h 622682"/>
              <a:gd name="connsiteX37" fmla="*/ 261051 w 1103558"/>
              <a:gd name="connsiteY37" fmla="*/ 361371 h 622682"/>
              <a:gd name="connsiteX38" fmla="*/ 268435 w 1103558"/>
              <a:gd name="connsiteY38" fmla="*/ 361371 h 622682"/>
              <a:gd name="connsiteX39" fmla="*/ 275873 w 1103558"/>
              <a:gd name="connsiteY39" fmla="*/ 361371 h 622682"/>
              <a:gd name="connsiteX40" fmla="*/ 275548 w 1103558"/>
              <a:gd name="connsiteY40" fmla="*/ 361425 h 622682"/>
              <a:gd name="connsiteX41" fmla="*/ 283148 w 1103558"/>
              <a:gd name="connsiteY41" fmla="*/ 361805 h 622682"/>
              <a:gd name="connsiteX42" fmla="*/ 298730 w 1103558"/>
              <a:gd name="connsiteY42" fmla="*/ 364629 h 622682"/>
              <a:gd name="connsiteX43" fmla="*/ 315018 w 1103558"/>
              <a:gd name="connsiteY43" fmla="*/ 369189 h 622682"/>
              <a:gd name="connsiteX44" fmla="*/ 324031 w 1103558"/>
              <a:gd name="connsiteY44" fmla="*/ 372664 h 622682"/>
              <a:gd name="connsiteX45" fmla="*/ 330709 w 1103558"/>
              <a:gd name="connsiteY45" fmla="*/ 376519 h 622682"/>
              <a:gd name="connsiteX46" fmla="*/ 338690 w 1103558"/>
              <a:gd name="connsiteY46" fmla="*/ 384337 h 622682"/>
              <a:gd name="connsiteX47" fmla="*/ 342056 w 1103558"/>
              <a:gd name="connsiteY47" fmla="*/ 390309 h 622682"/>
              <a:gd name="connsiteX48" fmla="*/ 342762 w 1103558"/>
              <a:gd name="connsiteY48" fmla="*/ 392915 h 622682"/>
              <a:gd name="connsiteX49" fmla="*/ 342762 w 1103558"/>
              <a:gd name="connsiteY49" fmla="*/ 395847 h 622682"/>
              <a:gd name="connsiteX50" fmla="*/ 342164 w 1103558"/>
              <a:gd name="connsiteY50" fmla="*/ 399104 h 622682"/>
              <a:gd name="connsiteX51" fmla="*/ 341024 w 1103558"/>
              <a:gd name="connsiteY51" fmla="*/ 401873 h 622682"/>
              <a:gd name="connsiteX52" fmla="*/ 338092 w 1103558"/>
              <a:gd name="connsiteY52" fmla="*/ 406597 h 622682"/>
              <a:gd name="connsiteX53" fmla="*/ 337332 w 1103558"/>
              <a:gd name="connsiteY53" fmla="*/ 407628 h 622682"/>
              <a:gd name="connsiteX54" fmla="*/ 334021 w 1103558"/>
              <a:gd name="connsiteY54" fmla="*/ 412678 h 622682"/>
              <a:gd name="connsiteX55" fmla="*/ 330166 w 1103558"/>
              <a:gd name="connsiteY55" fmla="*/ 419682 h 622682"/>
              <a:gd name="connsiteX56" fmla="*/ 315453 w 1103558"/>
              <a:gd name="connsiteY56" fmla="*/ 450249 h 622682"/>
              <a:gd name="connsiteX57" fmla="*/ 304323 w 1103558"/>
              <a:gd name="connsiteY57" fmla="*/ 476255 h 622682"/>
              <a:gd name="connsiteX58" fmla="*/ 302368 w 1103558"/>
              <a:gd name="connsiteY58" fmla="*/ 480816 h 622682"/>
              <a:gd name="connsiteX59" fmla="*/ 296939 w 1103558"/>
              <a:gd name="connsiteY59" fmla="*/ 502533 h 622682"/>
              <a:gd name="connsiteX60" fmla="*/ 295961 w 1103558"/>
              <a:gd name="connsiteY60" fmla="*/ 508668 h 622682"/>
              <a:gd name="connsiteX61" fmla="*/ 293138 w 1103558"/>
              <a:gd name="connsiteY61" fmla="*/ 524955 h 622682"/>
              <a:gd name="connsiteX62" fmla="*/ 289826 w 1103558"/>
              <a:gd name="connsiteY62" fmla="*/ 535434 h 622682"/>
              <a:gd name="connsiteX63" fmla="*/ 283854 w 1103558"/>
              <a:gd name="connsiteY63" fmla="*/ 542438 h 622682"/>
              <a:gd name="connsiteX64" fmla="*/ 270498 w 1103558"/>
              <a:gd name="connsiteY64" fmla="*/ 545532 h 622682"/>
              <a:gd name="connsiteX65" fmla="*/ 262409 w 1103558"/>
              <a:gd name="connsiteY65" fmla="*/ 545532 h 622682"/>
              <a:gd name="connsiteX66" fmla="*/ 254265 w 1103558"/>
              <a:gd name="connsiteY66" fmla="*/ 545967 h 622682"/>
              <a:gd name="connsiteX67" fmla="*/ 241289 w 1103558"/>
              <a:gd name="connsiteY67" fmla="*/ 546944 h 622682"/>
              <a:gd name="connsiteX68" fmla="*/ 236457 w 1103558"/>
              <a:gd name="connsiteY68" fmla="*/ 547324 h 622682"/>
              <a:gd name="connsiteX69" fmla="*/ 218649 w 1103558"/>
              <a:gd name="connsiteY69" fmla="*/ 548627 h 622682"/>
              <a:gd name="connsiteX70" fmla="*/ 202361 w 1103558"/>
              <a:gd name="connsiteY70" fmla="*/ 549170 h 622682"/>
              <a:gd name="connsiteX71" fmla="*/ 200950 w 1103558"/>
              <a:gd name="connsiteY71" fmla="*/ 549170 h 622682"/>
              <a:gd name="connsiteX72" fmla="*/ 197041 w 1103558"/>
              <a:gd name="connsiteY72" fmla="*/ 549170 h 622682"/>
              <a:gd name="connsiteX73" fmla="*/ 173478 w 1103558"/>
              <a:gd name="connsiteY73" fmla="*/ 549550 h 622682"/>
              <a:gd name="connsiteX74" fmla="*/ 165605 w 1103558"/>
              <a:gd name="connsiteY74" fmla="*/ 549550 h 622682"/>
              <a:gd name="connsiteX75" fmla="*/ 148014 w 1103558"/>
              <a:gd name="connsiteY75" fmla="*/ 548681 h 622682"/>
              <a:gd name="connsiteX76" fmla="*/ 138893 w 1103558"/>
              <a:gd name="connsiteY76" fmla="*/ 547758 h 622682"/>
              <a:gd name="connsiteX77" fmla="*/ 133464 w 1103558"/>
              <a:gd name="connsiteY77" fmla="*/ 547052 h 622682"/>
              <a:gd name="connsiteX78" fmla="*/ 131075 w 1103558"/>
              <a:gd name="connsiteY78" fmla="*/ 546727 h 622682"/>
              <a:gd name="connsiteX79" fmla="*/ 109357 w 1103558"/>
              <a:gd name="connsiteY79" fmla="*/ 544446 h 622682"/>
              <a:gd name="connsiteX80" fmla="*/ 99639 w 1103558"/>
              <a:gd name="connsiteY80" fmla="*/ 543523 h 622682"/>
              <a:gd name="connsiteX81" fmla="*/ 68258 w 1103558"/>
              <a:gd name="connsiteY81" fmla="*/ 538583 h 622682"/>
              <a:gd name="connsiteX82" fmla="*/ 55553 w 1103558"/>
              <a:gd name="connsiteY82" fmla="*/ 534945 h 622682"/>
              <a:gd name="connsiteX83" fmla="*/ 43555 w 1103558"/>
              <a:gd name="connsiteY83" fmla="*/ 530873 h 622682"/>
              <a:gd name="connsiteX84" fmla="*/ 21458 w 1103558"/>
              <a:gd name="connsiteY84" fmla="*/ 519255 h 622682"/>
              <a:gd name="connsiteX85" fmla="*/ 11468 w 1103558"/>
              <a:gd name="connsiteY85" fmla="*/ 509916 h 622682"/>
              <a:gd name="connsiteX86" fmla="*/ 3704 w 1103558"/>
              <a:gd name="connsiteY86" fmla="*/ 497483 h 622682"/>
              <a:gd name="connsiteX87" fmla="*/ 1369 w 1103558"/>
              <a:gd name="connsiteY87" fmla="*/ 490805 h 622682"/>
              <a:gd name="connsiteX88" fmla="*/ 121 w 1103558"/>
              <a:gd name="connsiteY88" fmla="*/ 484507 h 622682"/>
              <a:gd name="connsiteX89" fmla="*/ 881 w 1103558"/>
              <a:gd name="connsiteY89" fmla="*/ 471206 h 622682"/>
              <a:gd name="connsiteX90" fmla="*/ 3650 w 1103558"/>
              <a:gd name="connsiteY90" fmla="*/ 457958 h 622682"/>
              <a:gd name="connsiteX91" fmla="*/ 4030 w 1103558"/>
              <a:gd name="connsiteY91" fmla="*/ 456275 h 622682"/>
              <a:gd name="connsiteX92" fmla="*/ 7722 w 1103558"/>
              <a:gd name="connsiteY92" fmla="*/ 441616 h 622682"/>
              <a:gd name="connsiteX93" fmla="*/ 17766 w 1103558"/>
              <a:gd name="connsiteY93" fmla="*/ 413764 h 622682"/>
              <a:gd name="connsiteX94" fmla="*/ 25367 w 1103558"/>
              <a:gd name="connsiteY94" fmla="*/ 400842 h 622682"/>
              <a:gd name="connsiteX95" fmla="*/ 34759 w 1103558"/>
              <a:gd name="connsiteY95" fmla="*/ 389332 h 622682"/>
              <a:gd name="connsiteX96" fmla="*/ 56476 w 1103558"/>
              <a:gd name="connsiteY96" fmla="*/ 373587 h 622682"/>
              <a:gd name="connsiteX97" fmla="*/ 84980 w 1103558"/>
              <a:gd name="connsiteY97" fmla="*/ 364629 h 622682"/>
              <a:gd name="connsiteX98" fmla="*/ 101756 w 1103558"/>
              <a:gd name="connsiteY98" fmla="*/ 363271 h 622682"/>
              <a:gd name="connsiteX99" fmla="*/ 116361 w 1103558"/>
              <a:gd name="connsiteY99" fmla="*/ 363271 h 622682"/>
              <a:gd name="connsiteX100" fmla="*/ 117230 w 1103558"/>
              <a:gd name="connsiteY100" fmla="*/ 363271 h 622682"/>
              <a:gd name="connsiteX101" fmla="*/ 125102 w 1103558"/>
              <a:gd name="connsiteY101" fmla="*/ 365769 h 622682"/>
              <a:gd name="connsiteX102" fmla="*/ 126188 w 1103558"/>
              <a:gd name="connsiteY102" fmla="*/ 369243 h 622682"/>
              <a:gd name="connsiteX103" fmla="*/ 129229 w 1103558"/>
              <a:gd name="connsiteY103" fmla="*/ 374673 h 622682"/>
              <a:gd name="connsiteX104" fmla="*/ 134061 w 1103558"/>
              <a:gd name="connsiteY104" fmla="*/ 379450 h 622682"/>
              <a:gd name="connsiteX105" fmla="*/ 148069 w 1103558"/>
              <a:gd name="connsiteY105" fmla="*/ 387269 h 622682"/>
              <a:gd name="connsiteX106" fmla="*/ 166854 w 1103558"/>
              <a:gd name="connsiteY106" fmla="*/ 392698 h 622682"/>
              <a:gd name="connsiteX107" fmla="*/ 178310 w 1103558"/>
              <a:gd name="connsiteY107" fmla="*/ 393349 h 622682"/>
              <a:gd name="connsiteX108" fmla="*/ 185205 w 1103558"/>
              <a:gd name="connsiteY108" fmla="*/ 393349 h 622682"/>
              <a:gd name="connsiteX109" fmla="*/ 194597 w 1103558"/>
              <a:gd name="connsiteY109" fmla="*/ 392698 h 622682"/>
              <a:gd name="connsiteX110" fmla="*/ 203230 w 1103558"/>
              <a:gd name="connsiteY110" fmla="*/ 391883 h 622682"/>
              <a:gd name="connsiteX111" fmla="*/ 216151 w 1103558"/>
              <a:gd name="connsiteY111" fmla="*/ 389223 h 622682"/>
              <a:gd name="connsiteX112" fmla="*/ 228856 w 1103558"/>
              <a:gd name="connsiteY112" fmla="*/ 384662 h 622682"/>
              <a:gd name="connsiteX113" fmla="*/ 232059 w 1103558"/>
              <a:gd name="connsiteY113" fmla="*/ 383305 h 622682"/>
              <a:gd name="connsiteX114" fmla="*/ 237163 w 1103558"/>
              <a:gd name="connsiteY114" fmla="*/ 381133 h 622682"/>
              <a:gd name="connsiteX115" fmla="*/ 243678 w 1103558"/>
              <a:gd name="connsiteY115" fmla="*/ 378202 h 622682"/>
              <a:gd name="connsiteX116" fmla="*/ 249867 w 1103558"/>
              <a:gd name="connsiteY116" fmla="*/ 374618 h 622682"/>
              <a:gd name="connsiteX117" fmla="*/ 252582 w 1103558"/>
              <a:gd name="connsiteY117" fmla="*/ 371198 h 622682"/>
              <a:gd name="connsiteX118" fmla="*/ 254319 w 1103558"/>
              <a:gd name="connsiteY118" fmla="*/ 368375 h 622682"/>
              <a:gd name="connsiteX119" fmla="*/ 255134 w 1103558"/>
              <a:gd name="connsiteY119" fmla="*/ 365172 h 622682"/>
              <a:gd name="connsiteX120" fmla="*/ 256219 w 1103558"/>
              <a:gd name="connsiteY120" fmla="*/ 362511 h 622682"/>
              <a:gd name="connsiteX121" fmla="*/ 258934 w 1103558"/>
              <a:gd name="connsiteY121" fmla="*/ 361371 h 622682"/>
              <a:gd name="connsiteX122" fmla="*/ 833782 w 1103558"/>
              <a:gd name="connsiteY122" fmla="*/ 356810 h 622682"/>
              <a:gd name="connsiteX123" fmla="*/ 833565 w 1103558"/>
              <a:gd name="connsiteY123" fmla="*/ 357353 h 622682"/>
              <a:gd name="connsiteX124" fmla="*/ 836226 w 1103558"/>
              <a:gd name="connsiteY124" fmla="*/ 357353 h 622682"/>
              <a:gd name="connsiteX125" fmla="*/ 837257 w 1103558"/>
              <a:gd name="connsiteY125" fmla="*/ 357353 h 622682"/>
              <a:gd name="connsiteX126" fmla="*/ 841818 w 1103558"/>
              <a:gd name="connsiteY126" fmla="*/ 358276 h 622682"/>
              <a:gd name="connsiteX127" fmla="*/ 842469 w 1103558"/>
              <a:gd name="connsiteY127" fmla="*/ 358276 h 622682"/>
              <a:gd name="connsiteX128" fmla="*/ 847084 w 1103558"/>
              <a:gd name="connsiteY128" fmla="*/ 361045 h 622682"/>
              <a:gd name="connsiteX129" fmla="*/ 854142 w 1103558"/>
              <a:gd name="connsiteY129" fmla="*/ 369189 h 622682"/>
              <a:gd name="connsiteX130" fmla="*/ 861037 w 1103558"/>
              <a:gd name="connsiteY130" fmla="*/ 380047 h 622682"/>
              <a:gd name="connsiteX131" fmla="*/ 872602 w 1103558"/>
              <a:gd name="connsiteY131" fmla="*/ 401764 h 622682"/>
              <a:gd name="connsiteX132" fmla="*/ 874176 w 1103558"/>
              <a:gd name="connsiteY132" fmla="*/ 403990 h 622682"/>
              <a:gd name="connsiteX133" fmla="*/ 879279 w 1103558"/>
              <a:gd name="connsiteY133" fmla="*/ 413655 h 622682"/>
              <a:gd name="connsiteX134" fmla="*/ 887260 w 1103558"/>
              <a:gd name="connsiteY134" fmla="*/ 425980 h 622682"/>
              <a:gd name="connsiteX135" fmla="*/ 892690 w 1103558"/>
              <a:gd name="connsiteY135" fmla="*/ 431409 h 622682"/>
              <a:gd name="connsiteX136" fmla="*/ 896707 w 1103558"/>
              <a:gd name="connsiteY136" fmla="*/ 415936 h 622682"/>
              <a:gd name="connsiteX137" fmla="*/ 897142 w 1103558"/>
              <a:gd name="connsiteY137" fmla="*/ 410506 h 622682"/>
              <a:gd name="connsiteX138" fmla="*/ 897142 w 1103558"/>
              <a:gd name="connsiteY138" fmla="*/ 407683 h 622682"/>
              <a:gd name="connsiteX139" fmla="*/ 896382 w 1103558"/>
              <a:gd name="connsiteY139" fmla="*/ 405511 h 622682"/>
              <a:gd name="connsiteX140" fmla="*/ 896056 w 1103558"/>
              <a:gd name="connsiteY140" fmla="*/ 404697 h 622682"/>
              <a:gd name="connsiteX141" fmla="*/ 895133 w 1103558"/>
              <a:gd name="connsiteY141" fmla="*/ 401873 h 622682"/>
              <a:gd name="connsiteX142" fmla="*/ 894156 w 1103558"/>
              <a:gd name="connsiteY142" fmla="*/ 398995 h 622682"/>
              <a:gd name="connsiteX143" fmla="*/ 892744 w 1103558"/>
              <a:gd name="connsiteY143" fmla="*/ 396226 h 622682"/>
              <a:gd name="connsiteX144" fmla="*/ 889541 w 1103558"/>
              <a:gd name="connsiteY144" fmla="*/ 387051 h 622682"/>
              <a:gd name="connsiteX145" fmla="*/ 891170 w 1103558"/>
              <a:gd name="connsiteY145" fmla="*/ 380644 h 622682"/>
              <a:gd name="connsiteX146" fmla="*/ 893884 w 1103558"/>
              <a:gd name="connsiteY146" fmla="*/ 377441 h 622682"/>
              <a:gd name="connsiteX147" fmla="*/ 896056 w 1103558"/>
              <a:gd name="connsiteY147" fmla="*/ 375758 h 622682"/>
              <a:gd name="connsiteX148" fmla="*/ 896816 w 1103558"/>
              <a:gd name="connsiteY148" fmla="*/ 375215 h 622682"/>
              <a:gd name="connsiteX149" fmla="*/ 905068 w 1103558"/>
              <a:gd name="connsiteY149" fmla="*/ 373423 h 622682"/>
              <a:gd name="connsiteX150" fmla="*/ 911692 w 1103558"/>
              <a:gd name="connsiteY150" fmla="*/ 373423 h 622682"/>
              <a:gd name="connsiteX151" fmla="*/ 915330 w 1103558"/>
              <a:gd name="connsiteY151" fmla="*/ 373423 h 622682"/>
              <a:gd name="connsiteX152" fmla="*/ 926188 w 1103558"/>
              <a:gd name="connsiteY152" fmla="*/ 374618 h 622682"/>
              <a:gd name="connsiteX153" fmla="*/ 930369 w 1103558"/>
              <a:gd name="connsiteY153" fmla="*/ 376138 h 622682"/>
              <a:gd name="connsiteX154" fmla="*/ 933735 w 1103558"/>
              <a:gd name="connsiteY154" fmla="*/ 379450 h 622682"/>
              <a:gd name="connsiteX155" fmla="*/ 933735 w 1103558"/>
              <a:gd name="connsiteY155" fmla="*/ 380047 h 622682"/>
              <a:gd name="connsiteX156" fmla="*/ 934332 w 1103558"/>
              <a:gd name="connsiteY156" fmla="*/ 381567 h 622682"/>
              <a:gd name="connsiteX157" fmla="*/ 934712 w 1103558"/>
              <a:gd name="connsiteY157" fmla="*/ 383793 h 622682"/>
              <a:gd name="connsiteX158" fmla="*/ 934712 w 1103558"/>
              <a:gd name="connsiteY158" fmla="*/ 386888 h 622682"/>
              <a:gd name="connsiteX159" fmla="*/ 932160 w 1103558"/>
              <a:gd name="connsiteY159" fmla="*/ 392317 h 622682"/>
              <a:gd name="connsiteX160" fmla="*/ 927980 w 1103558"/>
              <a:gd name="connsiteY160" fmla="*/ 397041 h 622682"/>
              <a:gd name="connsiteX161" fmla="*/ 927491 w 1103558"/>
              <a:gd name="connsiteY161" fmla="*/ 397584 h 622682"/>
              <a:gd name="connsiteX162" fmla="*/ 925537 w 1103558"/>
              <a:gd name="connsiteY162" fmla="*/ 399592 h 622682"/>
              <a:gd name="connsiteX163" fmla="*/ 925537 w 1103558"/>
              <a:gd name="connsiteY163" fmla="*/ 402687 h 622682"/>
              <a:gd name="connsiteX164" fmla="*/ 930152 w 1103558"/>
              <a:gd name="connsiteY164" fmla="*/ 418976 h 622682"/>
              <a:gd name="connsiteX165" fmla="*/ 930152 w 1103558"/>
              <a:gd name="connsiteY165" fmla="*/ 419682 h 622682"/>
              <a:gd name="connsiteX166" fmla="*/ 930640 w 1103558"/>
              <a:gd name="connsiteY166" fmla="*/ 420930 h 622682"/>
              <a:gd name="connsiteX167" fmla="*/ 931726 w 1103558"/>
              <a:gd name="connsiteY167" fmla="*/ 424134 h 622682"/>
              <a:gd name="connsiteX168" fmla="*/ 932160 w 1103558"/>
              <a:gd name="connsiteY168" fmla="*/ 423374 h 622682"/>
              <a:gd name="connsiteX169" fmla="*/ 932160 w 1103558"/>
              <a:gd name="connsiteY169" fmla="*/ 422994 h 622682"/>
              <a:gd name="connsiteX170" fmla="*/ 940087 w 1103558"/>
              <a:gd name="connsiteY170" fmla="*/ 408986 h 622682"/>
              <a:gd name="connsiteX171" fmla="*/ 956375 w 1103558"/>
              <a:gd name="connsiteY171" fmla="*/ 382165 h 622682"/>
              <a:gd name="connsiteX172" fmla="*/ 964302 w 1103558"/>
              <a:gd name="connsiteY172" fmla="*/ 372283 h 622682"/>
              <a:gd name="connsiteX173" fmla="*/ 973531 w 1103558"/>
              <a:gd name="connsiteY173" fmla="*/ 365551 h 622682"/>
              <a:gd name="connsiteX174" fmla="*/ 984118 w 1103558"/>
              <a:gd name="connsiteY174" fmla="*/ 361099 h 622682"/>
              <a:gd name="connsiteX175" fmla="*/ 1005238 w 1103558"/>
              <a:gd name="connsiteY175" fmla="*/ 358222 h 622682"/>
              <a:gd name="connsiteX176" fmla="*/ 1009581 w 1103558"/>
              <a:gd name="connsiteY176" fmla="*/ 358222 h 622682"/>
              <a:gd name="connsiteX177" fmla="*/ 1025381 w 1103558"/>
              <a:gd name="connsiteY177" fmla="*/ 360230 h 622682"/>
              <a:gd name="connsiteX178" fmla="*/ 1039225 w 1103558"/>
              <a:gd name="connsiteY178" fmla="*/ 364031 h 622682"/>
              <a:gd name="connsiteX179" fmla="*/ 1047098 w 1103558"/>
              <a:gd name="connsiteY179" fmla="*/ 367180 h 622682"/>
              <a:gd name="connsiteX180" fmla="*/ 1053178 w 1103558"/>
              <a:gd name="connsiteY180" fmla="*/ 370220 h 622682"/>
              <a:gd name="connsiteX181" fmla="*/ 1077339 w 1103558"/>
              <a:gd name="connsiteY181" fmla="*/ 393783 h 622682"/>
              <a:gd name="connsiteX182" fmla="*/ 1092432 w 1103558"/>
              <a:gd name="connsiteY182" fmla="*/ 424134 h 622682"/>
              <a:gd name="connsiteX183" fmla="*/ 1101390 w 1103558"/>
              <a:gd name="connsiteY183" fmla="*/ 454646 h 622682"/>
              <a:gd name="connsiteX184" fmla="*/ 1102259 w 1103558"/>
              <a:gd name="connsiteY184" fmla="*/ 488633 h 622682"/>
              <a:gd name="connsiteX185" fmla="*/ 1099979 w 1103558"/>
              <a:gd name="connsiteY185" fmla="*/ 496451 h 622682"/>
              <a:gd name="connsiteX186" fmla="*/ 1096450 w 1103558"/>
              <a:gd name="connsiteY186" fmla="*/ 504324 h 622682"/>
              <a:gd name="connsiteX187" fmla="*/ 1085591 w 1103558"/>
              <a:gd name="connsiteY187" fmla="*/ 518114 h 622682"/>
              <a:gd name="connsiteX188" fmla="*/ 1071421 w 1103558"/>
              <a:gd name="connsiteY188" fmla="*/ 528267 h 622682"/>
              <a:gd name="connsiteX189" fmla="*/ 1055567 w 1103558"/>
              <a:gd name="connsiteY189" fmla="*/ 535705 h 622682"/>
              <a:gd name="connsiteX190" fmla="*/ 1022992 w 1103558"/>
              <a:gd name="connsiteY190" fmla="*/ 544012 h 622682"/>
              <a:gd name="connsiteX191" fmla="*/ 988136 w 1103558"/>
              <a:gd name="connsiteY191" fmla="*/ 547595 h 622682"/>
              <a:gd name="connsiteX192" fmla="*/ 975703 w 1103558"/>
              <a:gd name="connsiteY192" fmla="*/ 548355 h 622682"/>
              <a:gd name="connsiteX193" fmla="*/ 971957 w 1103558"/>
              <a:gd name="connsiteY193" fmla="*/ 548355 h 622682"/>
              <a:gd name="connsiteX194" fmla="*/ 965496 w 1103558"/>
              <a:gd name="connsiteY194" fmla="*/ 548138 h 622682"/>
              <a:gd name="connsiteX195" fmla="*/ 952737 w 1103558"/>
              <a:gd name="connsiteY195" fmla="*/ 548844 h 622682"/>
              <a:gd name="connsiteX196" fmla="*/ 923528 w 1103558"/>
              <a:gd name="connsiteY196" fmla="*/ 549495 h 622682"/>
              <a:gd name="connsiteX197" fmla="*/ 908380 w 1103558"/>
              <a:gd name="connsiteY197" fmla="*/ 549495 h 622682"/>
              <a:gd name="connsiteX198" fmla="*/ 864078 w 1103558"/>
              <a:gd name="connsiteY198" fmla="*/ 547703 h 622682"/>
              <a:gd name="connsiteX199" fmla="*/ 852513 w 1103558"/>
              <a:gd name="connsiteY199" fmla="*/ 546781 h 622682"/>
              <a:gd name="connsiteX200" fmla="*/ 849147 w 1103558"/>
              <a:gd name="connsiteY200" fmla="*/ 546455 h 622682"/>
              <a:gd name="connsiteX201" fmla="*/ 843718 w 1103558"/>
              <a:gd name="connsiteY201" fmla="*/ 546020 h 622682"/>
              <a:gd name="connsiteX202" fmla="*/ 836497 w 1103558"/>
              <a:gd name="connsiteY202" fmla="*/ 546020 h 622682"/>
              <a:gd name="connsiteX203" fmla="*/ 832154 w 1103558"/>
              <a:gd name="connsiteY203" fmla="*/ 546020 h 622682"/>
              <a:gd name="connsiteX204" fmla="*/ 818038 w 1103558"/>
              <a:gd name="connsiteY204" fmla="*/ 544989 h 622682"/>
              <a:gd name="connsiteX205" fmla="*/ 812174 w 1103558"/>
              <a:gd name="connsiteY205" fmla="*/ 543360 h 622682"/>
              <a:gd name="connsiteX206" fmla="*/ 807939 w 1103558"/>
              <a:gd name="connsiteY206" fmla="*/ 539831 h 622682"/>
              <a:gd name="connsiteX207" fmla="*/ 804193 w 1103558"/>
              <a:gd name="connsiteY207" fmla="*/ 532773 h 622682"/>
              <a:gd name="connsiteX208" fmla="*/ 802673 w 1103558"/>
              <a:gd name="connsiteY208" fmla="*/ 525172 h 622682"/>
              <a:gd name="connsiteX209" fmla="*/ 802130 w 1103558"/>
              <a:gd name="connsiteY209" fmla="*/ 517897 h 622682"/>
              <a:gd name="connsiteX210" fmla="*/ 801750 w 1103558"/>
              <a:gd name="connsiteY210" fmla="*/ 511545 h 622682"/>
              <a:gd name="connsiteX211" fmla="*/ 800610 w 1103558"/>
              <a:gd name="connsiteY211" fmla="*/ 506115 h 622682"/>
              <a:gd name="connsiteX212" fmla="*/ 800610 w 1103558"/>
              <a:gd name="connsiteY212" fmla="*/ 505138 h 622682"/>
              <a:gd name="connsiteX213" fmla="*/ 798601 w 1103558"/>
              <a:gd name="connsiteY213" fmla="*/ 497374 h 622682"/>
              <a:gd name="connsiteX214" fmla="*/ 793877 w 1103558"/>
              <a:gd name="connsiteY214" fmla="*/ 481087 h 622682"/>
              <a:gd name="connsiteX215" fmla="*/ 782204 w 1103558"/>
              <a:gd name="connsiteY215" fmla="*/ 449217 h 622682"/>
              <a:gd name="connsiteX216" fmla="*/ 769717 w 1103558"/>
              <a:gd name="connsiteY216" fmla="*/ 422831 h 622682"/>
              <a:gd name="connsiteX217" fmla="*/ 764288 w 1103558"/>
              <a:gd name="connsiteY217" fmla="*/ 413438 h 622682"/>
              <a:gd name="connsiteX218" fmla="*/ 761790 w 1103558"/>
              <a:gd name="connsiteY218" fmla="*/ 409801 h 622682"/>
              <a:gd name="connsiteX219" fmla="*/ 759347 w 1103558"/>
              <a:gd name="connsiteY219" fmla="*/ 406217 h 622682"/>
              <a:gd name="connsiteX220" fmla="*/ 756633 w 1103558"/>
              <a:gd name="connsiteY220" fmla="*/ 401764 h 622682"/>
              <a:gd name="connsiteX221" fmla="*/ 754787 w 1103558"/>
              <a:gd name="connsiteY221" fmla="*/ 397149 h 622682"/>
              <a:gd name="connsiteX222" fmla="*/ 754787 w 1103558"/>
              <a:gd name="connsiteY222" fmla="*/ 391123 h 622682"/>
              <a:gd name="connsiteX223" fmla="*/ 756687 w 1103558"/>
              <a:gd name="connsiteY223" fmla="*/ 386888 h 622682"/>
              <a:gd name="connsiteX224" fmla="*/ 758804 w 1103558"/>
              <a:gd name="connsiteY224" fmla="*/ 384391 h 622682"/>
              <a:gd name="connsiteX225" fmla="*/ 761519 w 1103558"/>
              <a:gd name="connsiteY225" fmla="*/ 382219 h 622682"/>
              <a:gd name="connsiteX226" fmla="*/ 766948 w 1103558"/>
              <a:gd name="connsiteY226" fmla="*/ 378744 h 622682"/>
              <a:gd name="connsiteX227" fmla="*/ 775798 w 1103558"/>
              <a:gd name="connsiteY227" fmla="*/ 374618 h 622682"/>
              <a:gd name="connsiteX228" fmla="*/ 776504 w 1103558"/>
              <a:gd name="connsiteY228" fmla="*/ 374618 h 622682"/>
              <a:gd name="connsiteX229" fmla="*/ 799904 w 1103558"/>
              <a:gd name="connsiteY229" fmla="*/ 365062 h 622682"/>
              <a:gd name="connsiteX230" fmla="*/ 825204 w 1103558"/>
              <a:gd name="connsiteY230" fmla="*/ 357679 h 622682"/>
              <a:gd name="connsiteX231" fmla="*/ 833782 w 1103558"/>
              <a:gd name="connsiteY231" fmla="*/ 356810 h 622682"/>
              <a:gd name="connsiteX232" fmla="*/ 144702 w 1103558"/>
              <a:gd name="connsiteY232" fmla="*/ 178568 h 622682"/>
              <a:gd name="connsiteX233" fmla="*/ 138730 w 1103558"/>
              <a:gd name="connsiteY233" fmla="*/ 180197 h 622682"/>
              <a:gd name="connsiteX234" fmla="*/ 134441 w 1103558"/>
              <a:gd name="connsiteY234" fmla="*/ 182694 h 622682"/>
              <a:gd name="connsiteX235" fmla="*/ 130261 w 1103558"/>
              <a:gd name="connsiteY235" fmla="*/ 186929 h 622682"/>
              <a:gd name="connsiteX236" fmla="*/ 124831 w 1103558"/>
              <a:gd name="connsiteY236" fmla="*/ 196702 h 622682"/>
              <a:gd name="connsiteX237" fmla="*/ 121031 w 1103558"/>
              <a:gd name="connsiteY237" fmla="*/ 207995 h 622682"/>
              <a:gd name="connsiteX238" fmla="*/ 120705 w 1103558"/>
              <a:gd name="connsiteY238" fmla="*/ 209243 h 622682"/>
              <a:gd name="connsiteX239" fmla="*/ 119076 w 1103558"/>
              <a:gd name="connsiteY239" fmla="*/ 215596 h 622682"/>
              <a:gd name="connsiteX240" fmla="*/ 118805 w 1103558"/>
              <a:gd name="connsiteY240" fmla="*/ 216844 h 622682"/>
              <a:gd name="connsiteX241" fmla="*/ 117122 w 1103558"/>
              <a:gd name="connsiteY241" fmla="*/ 222708 h 622682"/>
              <a:gd name="connsiteX242" fmla="*/ 116905 w 1103558"/>
              <a:gd name="connsiteY242" fmla="*/ 222491 h 622682"/>
              <a:gd name="connsiteX243" fmla="*/ 112887 w 1103558"/>
              <a:gd name="connsiteY243" fmla="*/ 225586 h 622682"/>
              <a:gd name="connsiteX244" fmla="*/ 109141 w 1103558"/>
              <a:gd name="connsiteY244" fmla="*/ 223251 h 622682"/>
              <a:gd name="connsiteX245" fmla="*/ 108815 w 1103558"/>
              <a:gd name="connsiteY245" fmla="*/ 220265 h 622682"/>
              <a:gd name="connsiteX246" fmla="*/ 108218 w 1103558"/>
              <a:gd name="connsiteY246" fmla="*/ 221296 h 622682"/>
              <a:gd name="connsiteX247" fmla="*/ 107241 w 1103558"/>
              <a:gd name="connsiteY247" fmla="*/ 225423 h 622682"/>
              <a:gd name="connsiteX248" fmla="*/ 107512 w 1103558"/>
              <a:gd name="connsiteY248" fmla="*/ 242416 h 622682"/>
              <a:gd name="connsiteX249" fmla="*/ 108055 w 1103558"/>
              <a:gd name="connsiteY249" fmla="*/ 245728 h 622682"/>
              <a:gd name="connsiteX250" fmla="*/ 109358 w 1103558"/>
              <a:gd name="connsiteY250" fmla="*/ 249746 h 622682"/>
              <a:gd name="connsiteX251" fmla="*/ 113104 w 1103558"/>
              <a:gd name="connsiteY251" fmla="*/ 256044 h 622682"/>
              <a:gd name="connsiteX252" fmla="*/ 117448 w 1103558"/>
              <a:gd name="connsiteY252" fmla="*/ 260767 h 622682"/>
              <a:gd name="connsiteX253" fmla="*/ 122877 w 1103558"/>
              <a:gd name="connsiteY253" fmla="*/ 267065 h 622682"/>
              <a:gd name="connsiteX254" fmla="*/ 132432 w 1103558"/>
              <a:gd name="connsiteY254" fmla="*/ 283353 h 622682"/>
              <a:gd name="connsiteX255" fmla="*/ 135527 w 1103558"/>
              <a:gd name="connsiteY255" fmla="*/ 289814 h 622682"/>
              <a:gd name="connsiteX256" fmla="*/ 150403 w 1103558"/>
              <a:gd name="connsiteY256" fmla="*/ 316635 h 622682"/>
              <a:gd name="connsiteX257" fmla="*/ 164792 w 1103558"/>
              <a:gd name="connsiteY257" fmla="*/ 331185 h 622682"/>
              <a:gd name="connsiteX258" fmla="*/ 174727 w 1103558"/>
              <a:gd name="connsiteY258" fmla="*/ 338135 h 622682"/>
              <a:gd name="connsiteX259" fmla="*/ 183685 w 1103558"/>
              <a:gd name="connsiteY259" fmla="*/ 340632 h 622682"/>
              <a:gd name="connsiteX260" fmla="*/ 188192 w 1103558"/>
              <a:gd name="connsiteY260" fmla="*/ 340632 h 622682"/>
              <a:gd name="connsiteX261" fmla="*/ 192915 w 1103558"/>
              <a:gd name="connsiteY261" fmla="*/ 340632 h 622682"/>
              <a:gd name="connsiteX262" fmla="*/ 202796 w 1103558"/>
              <a:gd name="connsiteY262" fmla="*/ 337918 h 622682"/>
              <a:gd name="connsiteX263" fmla="*/ 215772 w 1103558"/>
              <a:gd name="connsiteY263" fmla="*/ 330154 h 622682"/>
              <a:gd name="connsiteX264" fmla="*/ 231246 w 1103558"/>
              <a:gd name="connsiteY264" fmla="*/ 314572 h 622682"/>
              <a:gd name="connsiteX265" fmla="*/ 236078 w 1103558"/>
              <a:gd name="connsiteY265" fmla="*/ 307623 h 622682"/>
              <a:gd name="connsiteX266" fmla="*/ 240910 w 1103558"/>
              <a:gd name="connsiteY266" fmla="*/ 298936 h 622682"/>
              <a:gd name="connsiteX267" fmla="*/ 246339 w 1103558"/>
              <a:gd name="connsiteY267" fmla="*/ 287208 h 622682"/>
              <a:gd name="connsiteX268" fmla="*/ 249542 w 1103558"/>
              <a:gd name="connsiteY268" fmla="*/ 280258 h 622682"/>
              <a:gd name="connsiteX269" fmla="*/ 254266 w 1103558"/>
              <a:gd name="connsiteY269" fmla="*/ 270757 h 622682"/>
              <a:gd name="connsiteX270" fmla="*/ 259695 w 1103558"/>
              <a:gd name="connsiteY270" fmla="*/ 262396 h 622682"/>
              <a:gd name="connsiteX271" fmla="*/ 268219 w 1103558"/>
              <a:gd name="connsiteY271" fmla="*/ 246868 h 622682"/>
              <a:gd name="connsiteX272" fmla="*/ 271259 w 1103558"/>
              <a:gd name="connsiteY272" fmla="*/ 236010 h 622682"/>
              <a:gd name="connsiteX273" fmla="*/ 271259 w 1103558"/>
              <a:gd name="connsiteY273" fmla="*/ 234598 h 622682"/>
              <a:gd name="connsiteX274" fmla="*/ 272237 w 1103558"/>
              <a:gd name="connsiteY274" fmla="*/ 230689 h 622682"/>
              <a:gd name="connsiteX275" fmla="*/ 272617 w 1103558"/>
              <a:gd name="connsiteY275" fmla="*/ 225260 h 622682"/>
              <a:gd name="connsiteX276" fmla="*/ 272617 w 1103558"/>
              <a:gd name="connsiteY276" fmla="*/ 224065 h 622682"/>
              <a:gd name="connsiteX277" fmla="*/ 271965 w 1103558"/>
              <a:gd name="connsiteY277" fmla="*/ 222599 h 622682"/>
              <a:gd name="connsiteX278" fmla="*/ 271259 w 1103558"/>
              <a:gd name="connsiteY278" fmla="*/ 222057 h 622682"/>
              <a:gd name="connsiteX279" fmla="*/ 270065 w 1103558"/>
              <a:gd name="connsiteY279" fmla="*/ 221731 h 622682"/>
              <a:gd name="connsiteX280" fmla="*/ 269033 w 1103558"/>
              <a:gd name="connsiteY280" fmla="*/ 221731 h 622682"/>
              <a:gd name="connsiteX281" fmla="*/ 268328 w 1103558"/>
              <a:gd name="connsiteY281" fmla="*/ 222491 h 622682"/>
              <a:gd name="connsiteX282" fmla="*/ 267730 w 1103558"/>
              <a:gd name="connsiteY282" fmla="*/ 223197 h 622682"/>
              <a:gd name="connsiteX283" fmla="*/ 266970 w 1103558"/>
              <a:gd name="connsiteY283" fmla="*/ 223197 h 622682"/>
              <a:gd name="connsiteX284" fmla="*/ 263767 w 1103558"/>
              <a:gd name="connsiteY284" fmla="*/ 221351 h 622682"/>
              <a:gd name="connsiteX285" fmla="*/ 263387 w 1103558"/>
              <a:gd name="connsiteY285" fmla="*/ 220482 h 622682"/>
              <a:gd name="connsiteX286" fmla="*/ 258989 w 1103558"/>
              <a:gd name="connsiteY286" fmla="*/ 205877 h 622682"/>
              <a:gd name="connsiteX287" fmla="*/ 258989 w 1103558"/>
              <a:gd name="connsiteY287" fmla="*/ 205443 h 622682"/>
              <a:gd name="connsiteX288" fmla="*/ 254157 w 1103558"/>
              <a:gd name="connsiteY288" fmla="*/ 189481 h 622682"/>
              <a:gd name="connsiteX289" fmla="*/ 251280 w 1103558"/>
              <a:gd name="connsiteY289" fmla="*/ 184052 h 622682"/>
              <a:gd name="connsiteX290" fmla="*/ 251280 w 1103558"/>
              <a:gd name="connsiteY290" fmla="*/ 184595 h 622682"/>
              <a:gd name="connsiteX291" fmla="*/ 247968 w 1103558"/>
              <a:gd name="connsiteY291" fmla="*/ 188829 h 622682"/>
              <a:gd name="connsiteX292" fmla="*/ 243733 w 1103558"/>
              <a:gd name="connsiteY292" fmla="*/ 189970 h 622682"/>
              <a:gd name="connsiteX293" fmla="*/ 235861 w 1103558"/>
              <a:gd name="connsiteY293" fmla="*/ 188124 h 622682"/>
              <a:gd name="connsiteX294" fmla="*/ 230106 w 1103558"/>
              <a:gd name="connsiteY294" fmla="*/ 185681 h 622682"/>
              <a:gd name="connsiteX295" fmla="*/ 227119 w 1103558"/>
              <a:gd name="connsiteY295" fmla="*/ 184377 h 622682"/>
              <a:gd name="connsiteX296" fmla="*/ 218433 w 1103558"/>
              <a:gd name="connsiteY296" fmla="*/ 181609 h 622682"/>
              <a:gd name="connsiteX297" fmla="*/ 216044 w 1103558"/>
              <a:gd name="connsiteY297" fmla="*/ 181609 h 622682"/>
              <a:gd name="connsiteX298" fmla="*/ 209474 w 1103558"/>
              <a:gd name="connsiteY298" fmla="*/ 182152 h 622682"/>
              <a:gd name="connsiteX299" fmla="*/ 203176 w 1103558"/>
              <a:gd name="connsiteY299" fmla="*/ 183129 h 622682"/>
              <a:gd name="connsiteX300" fmla="*/ 187432 w 1103558"/>
              <a:gd name="connsiteY300" fmla="*/ 184920 h 622682"/>
              <a:gd name="connsiteX301" fmla="*/ 182002 w 1103558"/>
              <a:gd name="connsiteY301" fmla="*/ 184595 h 622682"/>
              <a:gd name="connsiteX302" fmla="*/ 173859 w 1103558"/>
              <a:gd name="connsiteY302" fmla="*/ 182966 h 622682"/>
              <a:gd name="connsiteX303" fmla="*/ 167018 w 1103558"/>
              <a:gd name="connsiteY303" fmla="*/ 181880 h 622682"/>
              <a:gd name="connsiteX304" fmla="*/ 154204 w 1103558"/>
              <a:gd name="connsiteY304" fmla="*/ 178948 h 622682"/>
              <a:gd name="connsiteX305" fmla="*/ 148774 w 1103558"/>
              <a:gd name="connsiteY305" fmla="*/ 178568 h 622682"/>
              <a:gd name="connsiteX306" fmla="*/ 144702 w 1103558"/>
              <a:gd name="connsiteY306" fmla="*/ 178568 h 622682"/>
              <a:gd name="connsiteX307" fmla="*/ 971143 w 1103558"/>
              <a:gd name="connsiteY307" fmla="*/ 171564 h 622682"/>
              <a:gd name="connsiteX308" fmla="*/ 971469 w 1103558"/>
              <a:gd name="connsiteY308" fmla="*/ 172867 h 622682"/>
              <a:gd name="connsiteX309" fmla="*/ 971903 w 1103558"/>
              <a:gd name="connsiteY309" fmla="*/ 174605 h 622682"/>
              <a:gd name="connsiteX310" fmla="*/ 972718 w 1103558"/>
              <a:gd name="connsiteY310" fmla="*/ 180740 h 622682"/>
              <a:gd name="connsiteX311" fmla="*/ 971632 w 1103558"/>
              <a:gd name="connsiteY311" fmla="*/ 182694 h 622682"/>
              <a:gd name="connsiteX312" fmla="*/ 970492 w 1103558"/>
              <a:gd name="connsiteY312" fmla="*/ 182694 h 622682"/>
              <a:gd name="connsiteX313" fmla="*/ 969840 w 1103558"/>
              <a:gd name="connsiteY313" fmla="*/ 182694 h 622682"/>
              <a:gd name="connsiteX314" fmla="*/ 965117 w 1103558"/>
              <a:gd name="connsiteY314" fmla="*/ 181120 h 622682"/>
              <a:gd name="connsiteX315" fmla="*/ 960774 w 1103558"/>
              <a:gd name="connsiteY315" fmla="*/ 178785 h 622682"/>
              <a:gd name="connsiteX316" fmla="*/ 959253 w 1103558"/>
              <a:gd name="connsiteY316" fmla="*/ 177862 h 622682"/>
              <a:gd name="connsiteX317" fmla="*/ 952575 w 1103558"/>
              <a:gd name="connsiteY317" fmla="*/ 174225 h 622682"/>
              <a:gd name="connsiteX318" fmla="*/ 948069 w 1103558"/>
              <a:gd name="connsiteY318" fmla="*/ 172976 h 622682"/>
              <a:gd name="connsiteX319" fmla="*/ 945409 w 1103558"/>
              <a:gd name="connsiteY319" fmla="*/ 172976 h 622682"/>
              <a:gd name="connsiteX320" fmla="*/ 941934 w 1103558"/>
              <a:gd name="connsiteY320" fmla="*/ 172976 h 622682"/>
              <a:gd name="connsiteX321" fmla="*/ 934550 w 1103558"/>
              <a:gd name="connsiteY321" fmla="*/ 174605 h 622682"/>
              <a:gd name="connsiteX322" fmla="*/ 932324 w 1103558"/>
              <a:gd name="connsiteY322" fmla="*/ 175148 h 622682"/>
              <a:gd name="connsiteX323" fmla="*/ 927275 w 1103558"/>
              <a:gd name="connsiteY323" fmla="*/ 176233 h 622682"/>
              <a:gd name="connsiteX324" fmla="*/ 921846 w 1103558"/>
              <a:gd name="connsiteY324" fmla="*/ 176994 h 622682"/>
              <a:gd name="connsiteX325" fmla="*/ 918805 w 1103558"/>
              <a:gd name="connsiteY325" fmla="*/ 174496 h 622682"/>
              <a:gd name="connsiteX326" fmla="*/ 909250 w 1103558"/>
              <a:gd name="connsiteY326" fmla="*/ 174985 h 622682"/>
              <a:gd name="connsiteX327" fmla="*/ 901106 w 1103558"/>
              <a:gd name="connsiteY327" fmla="*/ 175365 h 622682"/>
              <a:gd name="connsiteX328" fmla="*/ 897957 w 1103558"/>
              <a:gd name="connsiteY328" fmla="*/ 175365 h 622682"/>
              <a:gd name="connsiteX329" fmla="*/ 889216 w 1103558"/>
              <a:gd name="connsiteY329" fmla="*/ 174876 h 622682"/>
              <a:gd name="connsiteX330" fmla="*/ 883514 w 1103558"/>
              <a:gd name="connsiteY330" fmla="*/ 173953 h 622682"/>
              <a:gd name="connsiteX331" fmla="*/ 878085 w 1103558"/>
              <a:gd name="connsiteY331" fmla="*/ 173030 h 622682"/>
              <a:gd name="connsiteX332" fmla="*/ 870864 w 1103558"/>
              <a:gd name="connsiteY332" fmla="*/ 172542 h 622682"/>
              <a:gd name="connsiteX333" fmla="*/ 860006 w 1103558"/>
              <a:gd name="connsiteY333" fmla="*/ 174659 h 622682"/>
              <a:gd name="connsiteX334" fmla="*/ 852948 w 1103558"/>
              <a:gd name="connsiteY334" fmla="*/ 178839 h 622682"/>
              <a:gd name="connsiteX335" fmla="*/ 848170 w 1103558"/>
              <a:gd name="connsiteY335" fmla="*/ 183563 h 622682"/>
              <a:gd name="connsiteX336" fmla="*/ 844804 w 1103558"/>
              <a:gd name="connsiteY336" fmla="*/ 189372 h 622682"/>
              <a:gd name="connsiteX337" fmla="*/ 842741 w 1103558"/>
              <a:gd name="connsiteY337" fmla="*/ 196810 h 622682"/>
              <a:gd name="connsiteX338" fmla="*/ 842741 w 1103558"/>
              <a:gd name="connsiteY338" fmla="*/ 200882 h 622682"/>
              <a:gd name="connsiteX339" fmla="*/ 842741 w 1103558"/>
              <a:gd name="connsiteY339" fmla="*/ 203325 h 622682"/>
              <a:gd name="connsiteX340" fmla="*/ 842741 w 1103558"/>
              <a:gd name="connsiteY340" fmla="*/ 205063 h 622682"/>
              <a:gd name="connsiteX341" fmla="*/ 842361 w 1103558"/>
              <a:gd name="connsiteY341" fmla="*/ 208537 h 622682"/>
              <a:gd name="connsiteX342" fmla="*/ 841655 w 1103558"/>
              <a:gd name="connsiteY342" fmla="*/ 211306 h 622682"/>
              <a:gd name="connsiteX343" fmla="*/ 841655 w 1103558"/>
              <a:gd name="connsiteY343" fmla="*/ 211741 h 622682"/>
              <a:gd name="connsiteX344" fmla="*/ 833457 w 1103558"/>
              <a:gd name="connsiteY344" fmla="*/ 217007 h 622682"/>
              <a:gd name="connsiteX345" fmla="*/ 832479 w 1103558"/>
              <a:gd name="connsiteY345" fmla="*/ 217007 h 622682"/>
              <a:gd name="connsiteX346" fmla="*/ 831719 w 1103558"/>
              <a:gd name="connsiteY346" fmla="*/ 217007 h 622682"/>
              <a:gd name="connsiteX347" fmla="*/ 830036 w 1103558"/>
              <a:gd name="connsiteY347" fmla="*/ 223631 h 622682"/>
              <a:gd name="connsiteX348" fmla="*/ 830036 w 1103558"/>
              <a:gd name="connsiteY348" fmla="*/ 239593 h 622682"/>
              <a:gd name="connsiteX349" fmla="*/ 832425 w 1103558"/>
              <a:gd name="connsiteY349" fmla="*/ 249257 h 622682"/>
              <a:gd name="connsiteX350" fmla="*/ 833728 w 1103558"/>
              <a:gd name="connsiteY350" fmla="*/ 251809 h 622682"/>
              <a:gd name="connsiteX351" fmla="*/ 835628 w 1103558"/>
              <a:gd name="connsiteY351" fmla="*/ 254469 h 622682"/>
              <a:gd name="connsiteX352" fmla="*/ 839374 w 1103558"/>
              <a:gd name="connsiteY352" fmla="*/ 258812 h 622682"/>
              <a:gd name="connsiteX353" fmla="*/ 839754 w 1103558"/>
              <a:gd name="connsiteY353" fmla="*/ 259192 h 622682"/>
              <a:gd name="connsiteX354" fmla="*/ 843609 w 1103558"/>
              <a:gd name="connsiteY354" fmla="*/ 264622 h 622682"/>
              <a:gd name="connsiteX355" fmla="*/ 846867 w 1103558"/>
              <a:gd name="connsiteY355" fmla="*/ 272114 h 622682"/>
              <a:gd name="connsiteX356" fmla="*/ 847301 w 1103558"/>
              <a:gd name="connsiteY356" fmla="*/ 273308 h 622682"/>
              <a:gd name="connsiteX357" fmla="*/ 850939 w 1103558"/>
              <a:gd name="connsiteY357" fmla="*/ 282592 h 622682"/>
              <a:gd name="connsiteX358" fmla="*/ 855445 w 1103558"/>
              <a:gd name="connsiteY358" fmla="*/ 292149 h 622682"/>
              <a:gd name="connsiteX359" fmla="*/ 860874 w 1103558"/>
              <a:gd name="connsiteY359" fmla="*/ 300890 h 622682"/>
              <a:gd name="connsiteX360" fmla="*/ 870864 w 1103558"/>
              <a:gd name="connsiteY360" fmla="*/ 315495 h 622682"/>
              <a:gd name="connsiteX361" fmla="*/ 884220 w 1103558"/>
              <a:gd name="connsiteY361" fmla="*/ 329231 h 622682"/>
              <a:gd name="connsiteX362" fmla="*/ 895731 w 1103558"/>
              <a:gd name="connsiteY362" fmla="*/ 336017 h 622682"/>
              <a:gd name="connsiteX363" fmla="*/ 900889 w 1103558"/>
              <a:gd name="connsiteY363" fmla="*/ 337809 h 622682"/>
              <a:gd name="connsiteX364" fmla="*/ 902518 w 1103558"/>
              <a:gd name="connsiteY364" fmla="*/ 338460 h 622682"/>
              <a:gd name="connsiteX365" fmla="*/ 907947 w 1103558"/>
              <a:gd name="connsiteY365" fmla="*/ 340089 h 622682"/>
              <a:gd name="connsiteX366" fmla="*/ 913648 w 1103558"/>
              <a:gd name="connsiteY366" fmla="*/ 341447 h 622682"/>
              <a:gd name="connsiteX367" fmla="*/ 916525 w 1103558"/>
              <a:gd name="connsiteY367" fmla="*/ 341447 h 622682"/>
              <a:gd name="connsiteX368" fmla="*/ 918425 w 1103558"/>
              <a:gd name="connsiteY368" fmla="*/ 341447 h 622682"/>
              <a:gd name="connsiteX369" fmla="*/ 923855 w 1103558"/>
              <a:gd name="connsiteY369" fmla="*/ 339764 h 622682"/>
              <a:gd name="connsiteX370" fmla="*/ 933844 w 1103558"/>
              <a:gd name="connsiteY370" fmla="*/ 333791 h 622682"/>
              <a:gd name="connsiteX371" fmla="*/ 944703 w 1103558"/>
              <a:gd name="connsiteY371" fmla="*/ 323693 h 622682"/>
              <a:gd name="connsiteX372" fmla="*/ 953933 w 1103558"/>
              <a:gd name="connsiteY372" fmla="*/ 312834 h 622682"/>
              <a:gd name="connsiteX373" fmla="*/ 955453 w 1103558"/>
              <a:gd name="connsiteY373" fmla="*/ 310826 h 622682"/>
              <a:gd name="connsiteX374" fmla="*/ 960882 w 1103558"/>
              <a:gd name="connsiteY374" fmla="*/ 303713 h 622682"/>
              <a:gd name="connsiteX375" fmla="*/ 966854 w 1103558"/>
              <a:gd name="connsiteY375" fmla="*/ 293995 h 622682"/>
              <a:gd name="connsiteX376" fmla="*/ 973749 w 1103558"/>
              <a:gd name="connsiteY376" fmla="*/ 279606 h 622682"/>
              <a:gd name="connsiteX377" fmla="*/ 976681 w 1103558"/>
              <a:gd name="connsiteY377" fmla="*/ 273417 h 622682"/>
              <a:gd name="connsiteX378" fmla="*/ 981568 w 1103558"/>
              <a:gd name="connsiteY378" fmla="*/ 263753 h 622682"/>
              <a:gd name="connsiteX379" fmla="*/ 984336 w 1103558"/>
              <a:gd name="connsiteY379" fmla="*/ 259192 h 622682"/>
              <a:gd name="connsiteX380" fmla="*/ 984717 w 1103558"/>
              <a:gd name="connsiteY380" fmla="*/ 258595 h 622682"/>
              <a:gd name="connsiteX381" fmla="*/ 985857 w 1103558"/>
              <a:gd name="connsiteY381" fmla="*/ 256858 h 622682"/>
              <a:gd name="connsiteX382" fmla="*/ 991286 w 1103558"/>
              <a:gd name="connsiteY382" fmla="*/ 245728 h 622682"/>
              <a:gd name="connsiteX383" fmla="*/ 996227 w 1103558"/>
              <a:gd name="connsiteY383" fmla="*/ 229440 h 622682"/>
              <a:gd name="connsiteX384" fmla="*/ 996227 w 1103558"/>
              <a:gd name="connsiteY384" fmla="*/ 229277 h 622682"/>
              <a:gd name="connsiteX385" fmla="*/ 996335 w 1103558"/>
              <a:gd name="connsiteY385" fmla="*/ 223414 h 622682"/>
              <a:gd name="connsiteX386" fmla="*/ 995575 w 1103558"/>
              <a:gd name="connsiteY386" fmla="*/ 220590 h 622682"/>
              <a:gd name="connsiteX387" fmla="*/ 994652 w 1103558"/>
              <a:gd name="connsiteY387" fmla="*/ 219016 h 622682"/>
              <a:gd name="connsiteX388" fmla="*/ 993403 w 1103558"/>
              <a:gd name="connsiteY388" fmla="*/ 217767 h 622682"/>
              <a:gd name="connsiteX389" fmla="*/ 991123 w 1103558"/>
              <a:gd name="connsiteY389" fmla="*/ 216464 h 622682"/>
              <a:gd name="connsiteX390" fmla="*/ 989983 w 1103558"/>
              <a:gd name="connsiteY390" fmla="*/ 215921 h 622682"/>
              <a:gd name="connsiteX391" fmla="*/ 988246 w 1103558"/>
              <a:gd name="connsiteY391" fmla="*/ 211741 h 622682"/>
              <a:gd name="connsiteX392" fmla="*/ 987757 w 1103558"/>
              <a:gd name="connsiteY392" fmla="*/ 210438 h 622682"/>
              <a:gd name="connsiteX393" fmla="*/ 987757 w 1103558"/>
              <a:gd name="connsiteY393" fmla="*/ 208103 h 622682"/>
              <a:gd name="connsiteX394" fmla="*/ 982328 w 1103558"/>
              <a:gd name="connsiteY394" fmla="*/ 189915 h 622682"/>
              <a:gd name="connsiteX395" fmla="*/ 973587 w 1103558"/>
              <a:gd name="connsiteY395" fmla="*/ 174387 h 622682"/>
              <a:gd name="connsiteX396" fmla="*/ 971143 w 1103558"/>
              <a:gd name="connsiteY396" fmla="*/ 171564 h 622682"/>
              <a:gd name="connsiteX397" fmla="*/ 494997 w 1103558"/>
              <a:gd name="connsiteY397" fmla="*/ 133722 h 622682"/>
              <a:gd name="connsiteX398" fmla="*/ 490111 w 1103558"/>
              <a:gd name="connsiteY398" fmla="*/ 135080 h 622682"/>
              <a:gd name="connsiteX399" fmla="*/ 484681 w 1103558"/>
              <a:gd name="connsiteY399" fmla="*/ 138337 h 622682"/>
              <a:gd name="connsiteX400" fmla="*/ 477461 w 1103558"/>
              <a:gd name="connsiteY400" fmla="*/ 145721 h 622682"/>
              <a:gd name="connsiteX401" fmla="*/ 466602 w 1103558"/>
              <a:gd name="connsiteY401" fmla="*/ 165266 h 622682"/>
              <a:gd name="connsiteX402" fmla="*/ 462639 w 1103558"/>
              <a:gd name="connsiteY402" fmla="*/ 175799 h 622682"/>
              <a:gd name="connsiteX403" fmla="*/ 458513 w 1103558"/>
              <a:gd name="connsiteY403" fmla="*/ 193824 h 622682"/>
              <a:gd name="connsiteX404" fmla="*/ 457644 w 1103558"/>
              <a:gd name="connsiteY404" fmla="*/ 203380 h 622682"/>
              <a:gd name="connsiteX405" fmla="*/ 455581 w 1103558"/>
              <a:gd name="connsiteY405" fmla="*/ 207017 h 622682"/>
              <a:gd name="connsiteX406" fmla="*/ 453355 w 1103558"/>
              <a:gd name="connsiteY406" fmla="*/ 207615 h 622682"/>
              <a:gd name="connsiteX407" fmla="*/ 452323 w 1103558"/>
              <a:gd name="connsiteY407" fmla="*/ 207615 h 622682"/>
              <a:gd name="connsiteX408" fmla="*/ 451020 w 1103558"/>
              <a:gd name="connsiteY408" fmla="*/ 207180 h 622682"/>
              <a:gd name="connsiteX409" fmla="*/ 450694 w 1103558"/>
              <a:gd name="connsiteY409" fmla="*/ 207180 h 622682"/>
              <a:gd name="connsiteX410" fmla="*/ 450097 w 1103558"/>
              <a:gd name="connsiteY410" fmla="*/ 208320 h 622682"/>
              <a:gd name="connsiteX411" fmla="*/ 449011 w 1103558"/>
              <a:gd name="connsiteY411" fmla="*/ 212555 h 622682"/>
              <a:gd name="connsiteX412" fmla="*/ 449500 w 1103558"/>
              <a:gd name="connsiteY412" fmla="*/ 228029 h 622682"/>
              <a:gd name="connsiteX413" fmla="*/ 452106 w 1103558"/>
              <a:gd name="connsiteY413" fmla="*/ 240896 h 622682"/>
              <a:gd name="connsiteX414" fmla="*/ 455092 w 1103558"/>
              <a:gd name="connsiteY414" fmla="*/ 250343 h 622682"/>
              <a:gd name="connsiteX415" fmla="*/ 456938 w 1103558"/>
              <a:gd name="connsiteY415" fmla="*/ 253709 h 622682"/>
              <a:gd name="connsiteX416" fmla="*/ 457970 w 1103558"/>
              <a:gd name="connsiteY416" fmla="*/ 254686 h 622682"/>
              <a:gd name="connsiteX417" fmla="*/ 465516 w 1103558"/>
              <a:gd name="connsiteY417" fmla="*/ 257672 h 622682"/>
              <a:gd name="connsiteX418" fmla="*/ 465516 w 1103558"/>
              <a:gd name="connsiteY418" fmla="*/ 257944 h 622682"/>
              <a:gd name="connsiteX419" fmla="*/ 466711 w 1103558"/>
              <a:gd name="connsiteY419" fmla="*/ 259301 h 622682"/>
              <a:gd name="connsiteX420" fmla="*/ 467036 w 1103558"/>
              <a:gd name="connsiteY420" fmla="*/ 260604 h 622682"/>
              <a:gd name="connsiteX421" fmla="*/ 467471 w 1103558"/>
              <a:gd name="connsiteY421" fmla="*/ 261310 h 622682"/>
              <a:gd name="connsiteX422" fmla="*/ 467471 w 1103558"/>
              <a:gd name="connsiteY422" fmla="*/ 261690 h 622682"/>
              <a:gd name="connsiteX423" fmla="*/ 467797 w 1103558"/>
              <a:gd name="connsiteY423" fmla="*/ 263319 h 622682"/>
              <a:gd name="connsiteX424" fmla="*/ 468177 w 1103558"/>
              <a:gd name="connsiteY424" fmla="*/ 265328 h 622682"/>
              <a:gd name="connsiteX425" fmla="*/ 476212 w 1103558"/>
              <a:gd name="connsiteY425" fmla="*/ 288891 h 622682"/>
              <a:gd name="connsiteX426" fmla="*/ 480338 w 1103558"/>
              <a:gd name="connsiteY426" fmla="*/ 298066 h 622682"/>
              <a:gd name="connsiteX427" fmla="*/ 480881 w 1103558"/>
              <a:gd name="connsiteY427" fmla="*/ 299152 h 622682"/>
              <a:gd name="connsiteX428" fmla="*/ 483650 w 1103558"/>
              <a:gd name="connsiteY428" fmla="*/ 303224 h 622682"/>
              <a:gd name="connsiteX429" fmla="*/ 492065 w 1103558"/>
              <a:gd name="connsiteY429" fmla="*/ 314897 h 622682"/>
              <a:gd name="connsiteX430" fmla="*/ 494508 w 1103558"/>
              <a:gd name="connsiteY430" fmla="*/ 318046 h 622682"/>
              <a:gd name="connsiteX431" fmla="*/ 499612 w 1103558"/>
              <a:gd name="connsiteY431" fmla="*/ 324941 h 622682"/>
              <a:gd name="connsiteX432" fmla="*/ 517094 w 1103558"/>
              <a:gd name="connsiteY432" fmla="*/ 342966 h 622682"/>
              <a:gd name="connsiteX433" fmla="*/ 530124 w 1103558"/>
              <a:gd name="connsiteY433" fmla="*/ 350621 h 622682"/>
              <a:gd name="connsiteX434" fmla="*/ 542666 w 1103558"/>
              <a:gd name="connsiteY434" fmla="*/ 354096 h 622682"/>
              <a:gd name="connsiteX435" fmla="*/ 549452 w 1103558"/>
              <a:gd name="connsiteY435" fmla="*/ 354476 h 622682"/>
              <a:gd name="connsiteX436" fmla="*/ 554882 w 1103558"/>
              <a:gd name="connsiteY436" fmla="*/ 354150 h 622682"/>
              <a:gd name="connsiteX437" fmla="*/ 565306 w 1103558"/>
              <a:gd name="connsiteY437" fmla="*/ 351218 h 622682"/>
              <a:gd name="connsiteX438" fmla="*/ 579693 w 1103558"/>
              <a:gd name="connsiteY438" fmla="*/ 342586 h 622682"/>
              <a:gd name="connsiteX439" fmla="*/ 602062 w 1103558"/>
              <a:gd name="connsiteY439" fmla="*/ 319349 h 622682"/>
              <a:gd name="connsiteX440" fmla="*/ 615744 w 1103558"/>
              <a:gd name="connsiteY440" fmla="*/ 298772 h 622682"/>
              <a:gd name="connsiteX441" fmla="*/ 624648 w 1103558"/>
              <a:gd name="connsiteY441" fmla="*/ 280801 h 622682"/>
              <a:gd name="connsiteX442" fmla="*/ 626385 w 1103558"/>
              <a:gd name="connsiteY442" fmla="*/ 276892 h 622682"/>
              <a:gd name="connsiteX443" fmla="*/ 629968 w 1103558"/>
              <a:gd name="connsiteY443" fmla="*/ 269400 h 622682"/>
              <a:gd name="connsiteX444" fmla="*/ 633932 w 1103558"/>
              <a:gd name="connsiteY444" fmla="*/ 263482 h 622682"/>
              <a:gd name="connsiteX445" fmla="*/ 638112 w 1103558"/>
              <a:gd name="connsiteY445" fmla="*/ 258378 h 622682"/>
              <a:gd name="connsiteX446" fmla="*/ 641315 w 1103558"/>
              <a:gd name="connsiteY446" fmla="*/ 254469 h 622682"/>
              <a:gd name="connsiteX447" fmla="*/ 646745 w 1103558"/>
              <a:gd name="connsiteY447" fmla="*/ 245511 h 622682"/>
              <a:gd name="connsiteX448" fmla="*/ 648482 w 1103558"/>
              <a:gd name="connsiteY448" fmla="*/ 239267 h 622682"/>
              <a:gd name="connsiteX449" fmla="*/ 650056 w 1103558"/>
              <a:gd name="connsiteY449" fmla="*/ 230363 h 622682"/>
              <a:gd name="connsiteX450" fmla="*/ 650545 w 1103558"/>
              <a:gd name="connsiteY450" fmla="*/ 221133 h 622682"/>
              <a:gd name="connsiteX451" fmla="*/ 650545 w 1103558"/>
              <a:gd name="connsiteY451" fmla="*/ 220482 h 622682"/>
              <a:gd name="connsiteX452" fmla="*/ 648916 w 1103558"/>
              <a:gd name="connsiteY452" fmla="*/ 214347 h 622682"/>
              <a:gd name="connsiteX453" fmla="*/ 647668 w 1103558"/>
              <a:gd name="connsiteY453" fmla="*/ 212175 h 622682"/>
              <a:gd name="connsiteX454" fmla="*/ 646582 w 1103558"/>
              <a:gd name="connsiteY454" fmla="*/ 211089 h 622682"/>
              <a:gd name="connsiteX455" fmla="*/ 646093 w 1103558"/>
              <a:gd name="connsiteY455" fmla="*/ 210709 h 622682"/>
              <a:gd name="connsiteX456" fmla="*/ 638221 w 1103558"/>
              <a:gd name="connsiteY456" fmla="*/ 212610 h 622682"/>
              <a:gd name="connsiteX457" fmla="*/ 637461 w 1103558"/>
              <a:gd name="connsiteY457" fmla="*/ 212610 h 622682"/>
              <a:gd name="connsiteX458" fmla="*/ 630294 w 1103558"/>
              <a:gd name="connsiteY458" fmla="*/ 210546 h 622682"/>
              <a:gd name="connsiteX459" fmla="*/ 617318 w 1103558"/>
              <a:gd name="connsiteY459" fmla="*/ 202565 h 622682"/>
              <a:gd name="connsiteX460" fmla="*/ 616775 w 1103558"/>
              <a:gd name="connsiteY460" fmla="*/ 202131 h 622682"/>
              <a:gd name="connsiteX461" fmla="*/ 615744 w 1103558"/>
              <a:gd name="connsiteY461" fmla="*/ 201425 h 622682"/>
              <a:gd name="connsiteX462" fmla="*/ 610314 w 1103558"/>
              <a:gd name="connsiteY462" fmla="*/ 197733 h 622682"/>
              <a:gd name="connsiteX463" fmla="*/ 604885 w 1103558"/>
              <a:gd name="connsiteY463" fmla="*/ 194639 h 622682"/>
              <a:gd name="connsiteX464" fmla="*/ 604397 w 1103558"/>
              <a:gd name="connsiteY464" fmla="*/ 194367 h 622682"/>
              <a:gd name="connsiteX465" fmla="*/ 603039 w 1103558"/>
              <a:gd name="connsiteY465" fmla="*/ 193607 h 622682"/>
              <a:gd name="connsiteX466" fmla="*/ 592615 w 1103558"/>
              <a:gd name="connsiteY466" fmla="*/ 187798 h 622682"/>
              <a:gd name="connsiteX467" fmla="*/ 591638 w 1103558"/>
              <a:gd name="connsiteY467" fmla="*/ 187255 h 622682"/>
              <a:gd name="connsiteX468" fmla="*/ 565252 w 1103558"/>
              <a:gd name="connsiteY468" fmla="*/ 172379 h 622682"/>
              <a:gd name="connsiteX469" fmla="*/ 546738 w 1103558"/>
              <a:gd name="connsiteY469" fmla="*/ 161140 h 622682"/>
              <a:gd name="connsiteX470" fmla="*/ 535879 w 1103558"/>
              <a:gd name="connsiteY470" fmla="*/ 153594 h 622682"/>
              <a:gd name="connsiteX471" fmla="*/ 535065 w 1103558"/>
              <a:gd name="connsiteY471" fmla="*/ 152942 h 622682"/>
              <a:gd name="connsiteX472" fmla="*/ 508516 w 1103558"/>
              <a:gd name="connsiteY472" fmla="*/ 136274 h 622682"/>
              <a:gd name="connsiteX473" fmla="*/ 499883 w 1103558"/>
              <a:gd name="connsiteY473" fmla="*/ 133722 h 622682"/>
              <a:gd name="connsiteX474" fmla="*/ 497386 w 1103558"/>
              <a:gd name="connsiteY474" fmla="*/ 133722 h 622682"/>
              <a:gd name="connsiteX475" fmla="*/ 494997 w 1103558"/>
              <a:gd name="connsiteY475" fmla="*/ 133722 h 622682"/>
              <a:gd name="connsiteX476" fmla="*/ 912236 w 1103558"/>
              <a:gd name="connsiteY476" fmla="*/ 72589 h 622682"/>
              <a:gd name="connsiteX477" fmla="*/ 912345 w 1103558"/>
              <a:gd name="connsiteY477" fmla="*/ 72589 h 622682"/>
              <a:gd name="connsiteX478" fmla="*/ 919023 w 1103558"/>
              <a:gd name="connsiteY478" fmla="*/ 73241 h 622682"/>
              <a:gd name="connsiteX479" fmla="*/ 926895 w 1103558"/>
              <a:gd name="connsiteY479" fmla="*/ 74163 h 622682"/>
              <a:gd name="connsiteX480" fmla="*/ 937428 w 1103558"/>
              <a:gd name="connsiteY480" fmla="*/ 76335 h 622682"/>
              <a:gd name="connsiteX481" fmla="*/ 938622 w 1103558"/>
              <a:gd name="connsiteY481" fmla="*/ 76661 h 622682"/>
              <a:gd name="connsiteX482" fmla="*/ 941934 w 1103558"/>
              <a:gd name="connsiteY482" fmla="*/ 77367 h 622682"/>
              <a:gd name="connsiteX483" fmla="*/ 950675 w 1103558"/>
              <a:gd name="connsiteY483" fmla="*/ 79864 h 622682"/>
              <a:gd name="connsiteX484" fmla="*/ 958765 w 1103558"/>
              <a:gd name="connsiteY484" fmla="*/ 83448 h 622682"/>
              <a:gd name="connsiteX485" fmla="*/ 973315 w 1103558"/>
              <a:gd name="connsiteY485" fmla="*/ 93437 h 622682"/>
              <a:gd name="connsiteX486" fmla="*/ 988517 w 1103558"/>
              <a:gd name="connsiteY486" fmla="*/ 109725 h 622682"/>
              <a:gd name="connsiteX487" fmla="*/ 995466 w 1103558"/>
              <a:gd name="connsiteY487" fmla="*/ 119443 h 622682"/>
              <a:gd name="connsiteX488" fmla="*/ 1001276 w 1103558"/>
              <a:gd name="connsiteY488" fmla="*/ 130302 h 622682"/>
              <a:gd name="connsiteX489" fmla="*/ 1005510 w 1103558"/>
              <a:gd name="connsiteY489" fmla="*/ 143006 h 622682"/>
              <a:gd name="connsiteX490" fmla="*/ 1008008 w 1103558"/>
              <a:gd name="connsiteY490" fmla="*/ 155222 h 622682"/>
              <a:gd name="connsiteX491" fmla="*/ 1009202 w 1103558"/>
              <a:gd name="connsiteY491" fmla="*/ 168307 h 622682"/>
              <a:gd name="connsiteX492" fmla="*/ 1009202 w 1103558"/>
              <a:gd name="connsiteY492" fmla="*/ 168687 h 622682"/>
              <a:gd name="connsiteX493" fmla="*/ 1009637 w 1103558"/>
              <a:gd name="connsiteY493" fmla="*/ 170913 h 622682"/>
              <a:gd name="connsiteX494" fmla="*/ 1010125 w 1103558"/>
              <a:gd name="connsiteY494" fmla="*/ 177808 h 622682"/>
              <a:gd name="connsiteX495" fmla="*/ 1011266 w 1103558"/>
              <a:gd name="connsiteY495" fmla="*/ 185517 h 622682"/>
              <a:gd name="connsiteX496" fmla="*/ 1011754 w 1103558"/>
              <a:gd name="connsiteY496" fmla="*/ 195562 h 622682"/>
              <a:gd name="connsiteX497" fmla="*/ 1011754 w 1103558"/>
              <a:gd name="connsiteY497" fmla="*/ 200394 h 622682"/>
              <a:gd name="connsiteX498" fmla="*/ 1013980 w 1103558"/>
              <a:gd name="connsiteY498" fmla="*/ 202891 h 622682"/>
              <a:gd name="connsiteX499" fmla="*/ 1015989 w 1103558"/>
              <a:gd name="connsiteY499" fmla="*/ 207723 h 622682"/>
              <a:gd name="connsiteX500" fmla="*/ 1017021 w 1103558"/>
              <a:gd name="connsiteY500" fmla="*/ 213152 h 622682"/>
              <a:gd name="connsiteX501" fmla="*/ 1017075 w 1103558"/>
              <a:gd name="connsiteY501" fmla="*/ 223794 h 622682"/>
              <a:gd name="connsiteX502" fmla="*/ 1016206 w 1103558"/>
              <a:gd name="connsiteY502" fmla="*/ 233458 h 622682"/>
              <a:gd name="connsiteX503" fmla="*/ 1011917 w 1103558"/>
              <a:gd name="connsiteY503" fmla="*/ 252894 h 622682"/>
              <a:gd name="connsiteX504" fmla="*/ 1009800 w 1103558"/>
              <a:gd name="connsiteY504" fmla="*/ 258324 h 622682"/>
              <a:gd name="connsiteX505" fmla="*/ 1007465 w 1103558"/>
              <a:gd name="connsiteY505" fmla="*/ 262721 h 622682"/>
              <a:gd name="connsiteX506" fmla="*/ 1007139 w 1103558"/>
              <a:gd name="connsiteY506" fmla="*/ 263264 h 622682"/>
              <a:gd name="connsiteX507" fmla="*/ 1001059 w 1103558"/>
              <a:gd name="connsiteY507" fmla="*/ 270865 h 622682"/>
              <a:gd name="connsiteX508" fmla="*/ 999104 w 1103558"/>
              <a:gd name="connsiteY508" fmla="*/ 271463 h 622682"/>
              <a:gd name="connsiteX509" fmla="*/ 996227 w 1103558"/>
              <a:gd name="connsiteY509" fmla="*/ 282973 h 622682"/>
              <a:gd name="connsiteX510" fmla="*/ 989657 w 1103558"/>
              <a:gd name="connsiteY510" fmla="*/ 298013 h 622682"/>
              <a:gd name="connsiteX511" fmla="*/ 981459 w 1103558"/>
              <a:gd name="connsiteY511" fmla="*/ 312291 h 622682"/>
              <a:gd name="connsiteX512" fmla="*/ 973152 w 1103558"/>
              <a:gd name="connsiteY512" fmla="*/ 325322 h 622682"/>
              <a:gd name="connsiteX513" fmla="*/ 943454 w 1103558"/>
              <a:gd name="connsiteY513" fmla="*/ 356268 h 622682"/>
              <a:gd name="connsiteX514" fmla="*/ 933084 w 1103558"/>
              <a:gd name="connsiteY514" fmla="*/ 361046 h 622682"/>
              <a:gd name="connsiteX515" fmla="*/ 922226 w 1103558"/>
              <a:gd name="connsiteY515" fmla="*/ 364249 h 622682"/>
              <a:gd name="connsiteX516" fmla="*/ 909847 w 1103558"/>
              <a:gd name="connsiteY516" fmla="*/ 366258 h 622682"/>
              <a:gd name="connsiteX517" fmla="*/ 909413 w 1103558"/>
              <a:gd name="connsiteY517" fmla="*/ 366258 h 622682"/>
              <a:gd name="connsiteX518" fmla="*/ 906644 w 1103558"/>
              <a:gd name="connsiteY518" fmla="*/ 366258 h 622682"/>
              <a:gd name="connsiteX519" fmla="*/ 906318 w 1103558"/>
              <a:gd name="connsiteY519" fmla="*/ 366258 h 622682"/>
              <a:gd name="connsiteX520" fmla="*/ 903332 w 1103558"/>
              <a:gd name="connsiteY520" fmla="*/ 365770 h 622682"/>
              <a:gd name="connsiteX521" fmla="*/ 902409 w 1103558"/>
              <a:gd name="connsiteY521" fmla="*/ 365770 h 622682"/>
              <a:gd name="connsiteX522" fmla="*/ 902083 w 1103558"/>
              <a:gd name="connsiteY522" fmla="*/ 365770 h 622682"/>
              <a:gd name="connsiteX523" fmla="*/ 895894 w 1103558"/>
              <a:gd name="connsiteY523" fmla="*/ 363055 h 622682"/>
              <a:gd name="connsiteX524" fmla="*/ 891062 w 1103558"/>
              <a:gd name="connsiteY524" fmla="*/ 360720 h 622682"/>
              <a:gd name="connsiteX525" fmla="*/ 884546 w 1103558"/>
              <a:gd name="connsiteY525" fmla="*/ 356594 h 622682"/>
              <a:gd name="connsiteX526" fmla="*/ 870647 w 1103558"/>
              <a:gd name="connsiteY526" fmla="*/ 344867 h 622682"/>
              <a:gd name="connsiteX527" fmla="*/ 858648 w 1103558"/>
              <a:gd name="connsiteY527" fmla="*/ 331565 h 622682"/>
              <a:gd name="connsiteX528" fmla="*/ 847790 w 1103558"/>
              <a:gd name="connsiteY528" fmla="*/ 316472 h 622682"/>
              <a:gd name="connsiteX529" fmla="*/ 834922 w 1103558"/>
              <a:gd name="connsiteY529" fmla="*/ 295026 h 622682"/>
              <a:gd name="connsiteX530" fmla="*/ 829493 w 1103558"/>
              <a:gd name="connsiteY530" fmla="*/ 284167 h 622682"/>
              <a:gd name="connsiteX531" fmla="*/ 828244 w 1103558"/>
              <a:gd name="connsiteY531" fmla="*/ 281615 h 622682"/>
              <a:gd name="connsiteX532" fmla="*/ 824281 w 1103558"/>
              <a:gd name="connsiteY532" fmla="*/ 273743 h 622682"/>
              <a:gd name="connsiteX533" fmla="*/ 818852 w 1103558"/>
              <a:gd name="connsiteY533" fmla="*/ 263373 h 622682"/>
              <a:gd name="connsiteX534" fmla="*/ 813911 w 1103558"/>
              <a:gd name="connsiteY534" fmla="*/ 252514 h 622682"/>
              <a:gd name="connsiteX535" fmla="*/ 810599 w 1103558"/>
              <a:gd name="connsiteY535" fmla="*/ 241656 h 622682"/>
              <a:gd name="connsiteX536" fmla="*/ 810002 w 1103558"/>
              <a:gd name="connsiteY536" fmla="*/ 237964 h 622682"/>
              <a:gd name="connsiteX537" fmla="*/ 808808 w 1103558"/>
              <a:gd name="connsiteY537" fmla="*/ 226183 h 622682"/>
              <a:gd name="connsiteX538" fmla="*/ 808808 w 1103558"/>
              <a:gd name="connsiteY538" fmla="*/ 212664 h 622682"/>
              <a:gd name="connsiteX539" fmla="*/ 809785 w 1103558"/>
              <a:gd name="connsiteY539" fmla="*/ 206203 h 622682"/>
              <a:gd name="connsiteX540" fmla="*/ 811740 w 1103558"/>
              <a:gd name="connsiteY540" fmla="*/ 200774 h 622682"/>
              <a:gd name="connsiteX541" fmla="*/ 815160 w 1103558"/>
              <a:gd name="connsiteY541" fmla="*/ 197136 h 622682"/>
              <a:gd name="connsiteX542" fmla="*/ 817929 w 1103558"/>
              <a:gd name="connsiteY542" fmla="*/ 196213 h 622682"/>
              <a:gd name="connsiteX543" fmla="*/ 818418 w 1103558"/>
              <a:gd name="connsiteY543" fmla="*/ 185789 h 622682"/>
              <a:gd name="connsiteX544" fmla="*/ 821784 w 1103558"/>
              <a:gd name="connsiteY544" fmla="*/ 149956 h 622682"/>
              <a:gd name="connsiteX545" fmla="*/ 824444 w 1103558"/>
              <a:gd name="connsiteY545" fmla="*/ 138609 h 622682"/>
              <a:gd name="connsiteX546" fmla="*/ 827864 w 1103558"/>
              <a:gd name="connsiteY546" fmla="*/ 129053 h 622682"/>
              <a:gd name="connsiteX547" fmla="*/ 837909 w 1103558"/>
              <a:gd name="connsiteY547" fmla="*/ 111408 h 622682"/>
              <a:gd name="connsiteX548" fmla="*/ 851319 w 1103558"/>
              <a:gd name="connsiteY548" fmla="*/ 96261 h 622682"/>
              <a:gd name="connsiteX549" fmla="*/ 867607 w 1103558"/>
              <a:gd name="connsiteY549" fmla="*/ 84751 h 622682"/>
              <a:gd name="connsiteX550" fmla="*/ 886013 w 1103558"/>
              <a:gd name="connsiteY550" fmla="*/ 77258 h 622682"/>
              <a:gd name="connsiteX551" fmla="*/ 895731 w 1103558"/>
              <a:gd name="connsiteY551" fmla="*/ 74924 h 622682"/>
              <a:gd name="connsiteX552" fmla="*/ 896925 w 1103558"/>
              <a:gd name="connsiteY552" fmla="*/ 74924 h 622682"/>
              <a:gd name="connsiteX553" fmla="*/ 898500 w 1103558"/>
              <a:gd name="connsiteY553" fmla="*/ 74598 h 622682"/>
              <a:gd name="connsiteX554" fmla="*/ 899966 w 1103558"/>
              <a:gd name="connsiteY554" fmla="*/ 74218 h 622682"/>
              <a:gd name="connsiteX555" fmla="*/ 901052 w 1103558"/>
              <a:gd name="connsiteY555" fmla="*/ 73892 h 622682"/>
              <a:gd name="connsiteX556" fmla="*/ 904038 w 1103558"/>
              <a:gd name="connsiteY556" fmla="*/ 73349 h 622682"/>
              <a:gd name="connsiteX557" fmla="*/ 905721 w 1103558"/>
              <a:gd name="connsiteY557" fmla="*/ 73349 h 622682"/>
              <a:gd name="connsiteX558" fmla="*/ 907295 w 1103558"/>
              <a:gd name="connsiteY558" fmla="*/ 73023 h 622682"/>
              <a:gd name="connsiteX559" fmla="*/ 912236 w 1103558"/>
              <a:gd name="connsiteY559" fmla="*/ 72589 h 622682"/>
              <a:gd name="connsiteX560" fmla="*/ 183577 w 1103558"/>
              <a:gd name="connsiteY560" fmla="*/ 69603 h 622682"/>
              <a:gd name="connsiteX561" fmla="*/ 202091 w 1103558"/>
              <a:gd name="connsiteY561" fmla="*/ 71395 h 622682"/>
              <a:gd name="connsiteX562" fmla="*/ 233580 w 1103558"/>
              <a:gd name="connsiteY562" fmla="*/ 82253 h 622682"/>
              <a:gd name="connsiteX563" fmla="*/ 257306 w 1103558"/>
              <a:gd name="connsiteY563" fmla="*/ 99898 h 622682"/>
              <a:gd name="connsiteX564" fmla="*/ 273594 w 1103558"/>
              <a:gd name="connsiteY564" fmla="*/ 123407 h 622682"/>
              <a:gd name="connsiteX565" fmla="*/ 280978 w 1103558"/>
              <a:gd name="connsiteY565" fmla="*/ 138066 h 622682"/>
              <a:gd name="connsiteX566" fmla="*/ 285430 w 1103558"/>
              <a:gd name="connsiteY566" fmla="*/ 152942 h 622682"/>
              <a:gd name="connsiteX567" fmla="*/ 287113 w 1103558"/>
              <a:gd name="connsiteY567" fmla="*/ 167873 h 622682"/>
              <a:gd name="connsiteX568" fmla="*/ 287113 w 1103558"/>
              <a:gd name="connsiteY568" fmla="*/ 181771 h 622682"/>
              <a:gd name="connsiteX569" fmla="*/ 287113 w 1103558"/>
              <a:gd name="connsiteY569" fmla="*/ 182206 h 622682"/>
              <a:gd name="connsiteX570" fmla="*/ 287438 w 1103558"/>
              <a:gd name="connsiteY570" fmla="*/ 197299 h 622682"/>
              <a:gd name="connsiteX571" fmla="*/ 288036 w 1103558"/>
              <a:gd name="connsiteY571" fmla="*/ 205443 h 622682"/>
              <a:gd name="connsiteX572" fmla="*/ 288036 w 1103558"/>
              <a:gd name="connsiteY572" fmla="*/ 207126 h 622682"/>
              <a:gd name="connsiteX573" fmla="*/ 288036 w 1103558"/>
              <a:gd name="connsiteY573" fmla="*/ 208972 h 622682"/>
              <a:gd name="connsiteX574" fmla="*/ 288361 w 1103558"/>
              <a:gd name="connsiteY574" fmla="*/ 211850 h 622682"/>
              <a:gd name="connsiteX575" fmla="*/ 289067 w 1103558"/>
              <a:gd name="connsiteY575" fmla="*/ 216953 h 622682"/>
              <a:gd name="connsiteX576" fmla="*/ 290913 w 1103558"/>
              <a:gd name="connsiteY576" fmla="*/ 235467 h 622682"/>
              <a:gd name="connsiteX577" fmla="*/ 289719 w 1103558"/>
              <a:gd name="connsiteY577" fmla="*/ 248606 h 622682"/>
              <a:gd name="connsiteX578" fmla="*/ 285430 w 1103558"/>
              <a:gd name="connsiteY578" fmla="*/ 261799 h 622682"/>
              <a:gd name="connsiteX579" fmla="*/ 281629 w 1103558"/>
              <a:gd name="connsiteY579" fmla="*/ 270485 h 622682"/>
              <a:gd name="connsiteX580" fmla="*/ 274137 w 1103558"/>
              <a:gd name="connsiteY580" fmla="*/ 287533 h 622682"/>
              <a:gd name="connsiteX581" fmla="*/ 261921 w 1103558"/>
              <a:gd name="connsiteY581" fmla="*/ 312129 h 622682"/>
              <a:gd name="connsiteX582" fmla="*/ 245633 w 1103558"/>
              <a:gd name="connsiteY582" fmla="*/ 337755 h 622682"/>
              <a:gd name="connsiteX583" fmla="*/ 236023 w 1103558"/>
              <a:gd name="connsiteY583" fmla="*/ 349102 h 622682"/>
              <a:gd name="connsiteX584" fmla="*/ 225165 w 1103558"/>
              <a:gd name="connsiteY584" fmla="*/ 358875 h 622682"/>
              <a:gd name="connsiteX585" fmla="*/ 212949 w 1103558"/>
              <a:gd name="connsiteY585" fmla="*/ 365987 h 622682"/>
              <a:gd name="connsiteX586" fmla="*/ 187649 w 1103558"/>
              <a:gd name="connsiteY586" fmla="*/ 371742 h 622682"/>
              <a:gd name="connsiteX587" fmla="*/ 183523 w 1103558"/>
              <a:gd name="connsiteY587" fmla="*/ 371742 h 622682"/>
              <a:gd name="connsiteX588" fmla="*/ 169841 w 1103558"/>
              <a:gd name="connsiteY588" fmla="*/ 368539 h 622682"/>
              <a:gd name="connsiteX589" fmla="*/ 162783 w 1103558"/>
              <a:gd name="connsiteY589" fmla="*/ 365227 h 622682"/>
              <a:gd name="connsiteX590" fmla="*/ 157081 w 1103558"/>
              <a:gd name="connsiteY590" fmla="*/ 361589 h 622682"/>
              <a:gd name="connsiteX591" fmla="*/ 144974 w 1103558"/>
              <a:gd name="connsiteY591" fmla="*/ 351165 h 622682"/>
              <a:gd name="connsiteX592" fmla="*/ 126514 w 1103558"/>
              <a:gd name="connsiteY592" fmla="*/ 326299 h 622682"/>
              <a:gd name="connsiteX593" fmla="*/ 112833 w 1103558"/>
              <a:gd name="connsiteY593" fmla="*/ 299153 h 622682"/>
              <a:gd name="connsiteX594" fmla="*/ 111910 w 1103558"/>
              <a:gd name="connsiteY594" fmla="*/ 297090 h 622682"/>
              <a:gd name="connsiteX595" fmla="*/ 109412 w 1103558"/>
              <a:gd name="connsiteY595" fmla="*/ 291661 h 622682"/>
              <a:gd name="connsiteX596" fmla="*/ 107403 w 1103558"/>
              <a:gd name="connsiteY596" fmla="*/ 288076 h 622682"/>
              <a:gd name="connsiteX597" fmla="*/ 105883 w 1103558"/>
              <a:gd name="connsiteY597" fmla="*/ 285307 h 622682"/>
              <a:gd name="connsiteX598" fmla="*/ 101920 w 1103558"/>
              <a:gd name="connsiteY598" fmla="*/ 274449 h 622682"/>
              <a:gd name="connsiteX599" fmla="*/ 89541 w 1103558"/>
              <a:gd name="connsiteY599" fmla="*/ 257890 h 622682"/>
              <a:gd name="connsiteX600" fmla="*/ 84818 w 1103558"/>
              <a:gd name="connsiteY600" fmla="*/ 235141 h 622682"/>
              <a:gd name="connsiteX601" fmla="*/ 84112 w 1103558"/>
              <a:gd name="connsiteY601" fmla="*/ 223794 h 622682"/>
              <a:gd name="connsiteX602" fmla="*/ 85686 w 1103558"/>
              <a:gd name="connsiteY602" fmla="*/ 208321 h 622682"/>
              <a:gd name="connsiteX603" fmla="*/ 88835 w 1103558"/>
              <a:gd name="connsiteY603" fmla="*/ 193444 h 622682"/>
              <a:gd name="connsiteX604" fmla="*/ 91659 w 1103558"/>
              <a:gd name="connsiteY604" fmla="*/ 179057 h 622682"/>
              <a:gd name="connsiteX605" fmla="*/ 91930 w 1103558"/>
              <a:gd name="connsiteY605" fmla="*/ 176831 h 622682"/>
              <a:gd name="connsiteX606" fmla="*/ 93776 w 1103558"/>
              <a:gd name="connsiteY606" fmla="*/ 164398 h 622682"/>
              <a:gd name="connsiteX607" fmla="*/ 96816 w 1103558"/>
              <a:gd name="connsiteY607" fmla="*/ 150716 h 622682"/>
              <a:gd name="connsiteX608" fmla="*/ 106861 w 1103558"/>
              <a:gd name="connsiteY608" fmla="*/ 123570 h 622682"/>
              <a:gd name="connsiteX609" fmla="*/ 121031 w 1103558"/>
              <a:gd name="connsiteY609" fmla="*/ 99573 h 622682"/>
              <a:gd name="connsiteX610" fmla="*/ 139979 w 1103558"/>
              <a:gd name="connsiteY610" fmla="*/ 81928 h 622682"/>
              <a:gd name="connsiteX611" fmla="*/ 168701 w 1103558"/>
              <a:gd name="connsiteY611" fmla="*/ 70580 h 622682"/>
              <a:gd name="connsiteX612" fmla="*/ 168592 w 1103558"/>
              <a:gd name="connsiteY612" fmla="*/ 70689 h 622682"/>
              <a:gd name="connsiteX613" fmla="*/ 183577 w 1103558"/>
              <a:gd name="connsiteY613" fmla="*/ 69603 h 622682"/>
              <a:gd name="connsiteX614" fmla="*/ 551733 w 1103558"/>
              <a:gd name="connsiteY614" fmla="*/ 0 h 622682"/>
              <a:gd name="connsiteX615" fmla="*/ 557162 w 1103558"/>
              <a:gd name="connsiteY615" fmla="*/ 0 h 622682"/>
              <a:gd name="connsiteX616" fmla="*/ 568726 w 1103558"/>
              <a:gd name="connsiteY616" fmla="*/ 652 h 622682"/>
              <a:gd name="connsiteX617" fmla="*/ 577467 w 1103558"/>
              <a:gd name="connsiteY617" fmla="*/ 1683 h 622682"/>
              <a:gd name="connsiteX618" fmla="*/ 584905 w 1103558"/>
              <a:gd name="connsiteY618" fmla="*/ 3258 h 622682"/>
              <a:gd name="connsiteX619" fmla="*/ 593647 w 1103558"/>
              <a:gd name="connsiteY619" fmla="*/ 6461 h 622682"/>
              <a:gd name="connsiteX620" fmla="*/ 597230 w 1103558"/>
              <a:gd name="connsiteY620" fmla="*/ 8090 h 622682"/>
              <a:gd name="connsiteX621" fmla="*/ 600433 w 1103558"/>
              <a:gd name="connsiteY621" fmla="*/ 10153 h 622682"/>
              <a:gd name="connsiteX622" fmla="*/ 600922 w 1103558"/>
              <a:gd name="connsiteY622" fmla="*/ 10859 h 622682"/>
              <a:gd name="connsiteX623" fmla="*/ 607437 w 1103558"/>
              <a:gd name="connsiteY623" fmla="*/ 13627 h 622682"/>
              <a:gd name="connsiteX624" fmla="*/ 621281 w 1103558"/>
              <a:gd name="connsiteY624" fmla="*/ 23563 h 622682"/>
              <a:gd name="connsiteX625" fmla="*/ 633823 w 1103558"/>
              <a:gd name="connsiteY625" fmla="*/ 36159 h 622682"/>
              <a:gd name="connsiteX626" fmla="*/ 644247 w 1103558"/>
              <a:gd name="connsiteY626" fmla="*/ 49460 h 622682"/>
              <a:gd name="connsiteX627" fmla="*/ 655540 w 1103558"/>
              <a:gd name="connsiteY627" fmla="*/ 66617 h 622682"/>
              <a:gd name="connsiteX628" fmla="*/ 664987 w 1103558"/>
              <a:gd name="connsiteY628" fmla="*/ 85999 h 622682"/>
              <a:gd name="connsiteX629" fmla="*/ 672588 w 1103558"/>
              <a:gd name="connsiteY629" fmla="*/ 106196 h 622682"/>
              <a:gd name="connsiteX630" fmla="*/ 678777 w 1103558"/>
              <a:gd name="connsiteY630" fmla="*/ 127913 h 622682"/>
              <a:gd name="connsiteX631" fmla="*/ 686161 w 1103558"/>
              <a:gd name="connsiteY631" fmla="*/ 185083 h 622682"/>
              <a:gd name="connsiteX632" fmla="*/ 685618 w 1103558"/>
              <a:gd name="connsiteY632" fmla="*/ 213858 h 622682"/>
              <a:gd name="connsiteX633" fmla="*/ 683555 w 1103558"/>
              <a:gd name="connsiteY633" fmla="*/ 240733 h 622682"/>
              <a:gd name="connsiteX634" fmla="*/ 683555 w 1103558"/>
              <a:gd name="connsiteY634" fmla="*/ 241385 h 622682"/>
              <a:gd name="connsiteX635" fmla="*/ 683555 w 1103558"/>
              <a:gd name="connsiteY635" fmla="*/ 243068 h 622682"/>
              <a:gd name="connsiteX636" fmla="*/ 682578 w 1103558"/>
              <a:gd name="connsiteY636" fmla="*/ 254306 h 622682"/>
              <a:gd name="connsiteX637" fmla="*/ 679212 w 1103558"/>
              <a:gd name="connsiteY637" fmla="*/ 301215 h 622682"/>
              <a:gd name="connsiteX638" fmla="*/ 678940 w 1103558"/>
              <a:gd name="connsiteY638" fmla="*/ 330641 h 622682"/>
              <a:gd name="connsiteX639" fmla="*/ 680460 w 1103558"/>
              <a:gd name="connsiteY639" fmla="*/ 353661 h 622682"/>
              <a:gd name="connsiteX640" fmla="*/ 685129 w 1103558"/>
              <a:gd name="connsiteY640" fmla="*/ 372122 h 622682"/>
              <a:gd name="connsiteX641" fmla="*/ 689419 w 1103558"/>
              <a:gd name="connsiteY641" fmla="*/ 379886 h 622682"/>
              <a:gd name="connsiteX642" fmla="*/ 694196 w 1103558"/>
              <a:gd name="connsiteY642" fmla="*/ 383903 h 622682"/>
              <a:gd name="connsiteX643" fmla="*/ 711570 w 1103558"/>
              <a:gd name="connsiteY643" fmla="*/ 395305 h 622682"/>
              <a:gd name="connsiteX644" fmla="*/ 728238 w 1103558"/>
              <a:gd name="connsiteY644" fmla="*/ 406163 h 622682"/>
              <a:gd name="connsiteX645" fmla="*/ 742354 w 1103558"/>
              <a:gd name="connsiteY645" fmla="*/ 418651 h 622682"/>
              <a:gd name="connsiteX646" fmla="*/ 753538 w 1103558"/>
              <a:gd name="connsiteY646" fmla="*/ 433038 h 622682"/>
              <a:gd name="connsiteX647" fmla="*/ 768903 w 1103558"/>
              <a:gd name="connsiteY647" fmla="*/ 463659 h 622682"/>
              <a:gd name="connsiteX648" fmla="*/ 775635 w 1103558"/>
              <a:gd name="connsiteY648" fmla="*/ 480978 h 622682"/>
              <a:gd name="connsiteX649" fmla="*/ 781064 w 1103558"/>
              <a:gd name="connsiteY649" fmla="*/ 499655 h 622682"/>
              <a:gd name="connsiteX650" fmla="*/ 784105 w 1103558"/>
              <a:gd name="connsiteY650" fmla="*/ 509753 h 622682"/>
              <a:gd name="connsiteX651" fmla="*/ 786819 w 1103558"/>
              <a:gd name="connsiteY651" fmla="*/ 521209 h 622682"/>
              <a:gd name="connsiteX652" fmla="*/ 787362 w 1103558"/>
              <a:gd name="connsiteY652" fmla="*/ 543252 h 622682"/>
              <a:gd name="connsiteX653" fmla="*/ 784973 w 1103558"/>
              <a:gd name="connsiteY653" fmla="*/ 554436 h 622682"/>
              <a:gd name="connsiteX654" fmla="*/ 774115 w 1103558"/>
              <a:gd name="connsiteY654" fmla="*/ 573602 h 622682"/>
              <a:gd name="connsiteX655" fmla="*/ 765645 w 1103558"/>
              <a:gd name="connsiteY655" fmla="*/ 581257 h 622682"/>
              <a:gd name="connsiteX656" fmla="*/ 743928 w 1103558"/>
              <a:gd name="connsiteY656" fmla="*/ 592875 h 622682"/>
              <a:gd name="connsiteX657" fmla="*/ 719714 w 1103558"/>
              <a:gd name="connsiteY657" fmla="*/ 600476 h 622682"/>
              <a:gd name="connsiteX658" fmla="*/ 708530 w 1103558"/>
              <a:gd name="connsiteY658" fmla="*/ 602920 h 622682"/>
              <a:gd name="connsiteX659" fmla="*/ 708095 w 1103558"/>
              <a:gd name="connsiteY659" fmla="*/ 602920 h 622682"/>
              <a:gd name="connsiteX660" fmla="*/ 695554 w 1103558"/>
              <a:gd name="connsiteY660" fmla="*/ 605688 h 622682"/>
              <a:gd name="connsiteX661" fmla="*/ 666670 w 1103558"/>
              <a:gd name="connsiteY661" fmla="*/ 611552 h 622682"/>
              <a:gd name="connsiteX662" fmla="*/ 608251 w 1103558"/>
              <a:gd name="connsiteY662" fmla="*/ 618664 h 622682"/>
              <a:gd name="connsiteX663" fmla="*/ 549398 w 1103558"/>
              <a:gd name="connsiteY663" fmla="*/ 622682 h 622682"/>
              <a:gd name="connsiteX664" fmla="*/ 535174 w 1103558"/>
              <a:gd name="connsiteY664" fmla="*/ 622682 h 622682"/>
              <a:gd name="connsiteX665" fmla="*/ 491088 w 1103558"/>
              <a:gd name="connsiteY665" fmla="*/ 620673 h 622682"/>
              <a:gd name="connsiteX666" fmla="*/ 461716 w 1103558"/>
              <a:gd name="connsiteY666" fmla="*/ 616764 h 622682"/>
              <a:gd name="connsiteX667" fmla="*/ 434189 w 1103558"/>
              <a:gd name="connsiteY667" fmla="*/ 610900 h 622682"/>
              <a:gd name="connsiteX668" fmla="*/ 421594 w 1103558"/>
              <a:gd name="connsiteY668" fmla="*/ 607806 h 622682"/>
              <a:gd name="connsiteX669" fmla="*/ 406826 w 1103558"/>
              <a:gd name="connsiteY669" fmla="*/ 604277 h 622682"/>
              <a:gd name="connsiteX670" fmla="*/ 392330 w 1103558"/>
              <a:gd name="connsiteY670" fmla="*/ 601019 h 622682"/>
              <a:gd name="connsiteX671" fmla="*/ 380874 w 1103558"/>
              <a:gd name="connsiteY671" fmla="*/ 598033 h 622682"/>
              <a:gd name="connsiteX672" fmla="*/ 368658 w 1103558"/>
              <a:gd name="connsiteY672" fmla="*/ 593581 h 622682"/>
              <a:gd name="connsiteX673" fmla="*/ 357094 w 1103558"/>
              <a:gd name="connsiteY673" fmla="*/ 588152 h 622682"/>
              <a:gd name="connsiteX674" fmla="*/ 335377 w 1103558"/>
              <a:gd name="connsiteY674" fmla="*/ 573819 h 622682"/>
              <a:gd name="connsiteX675" fmla="*/ 325876 w 1103558"/>
              <a:gd name="connsiteY675" fmla="*/ 564969 h 622682"/>
              <a:gd name="connsiteX676" fmla="*/ 318166 w 1103558"/>
              <a:gd name="connsiteY676" fmla="*/ 555359 h 622682"/>
              <a:gd name="connsiteX677" fmla="*/ 310348 w 1103558"/>
              <a:gd name="connsiteY677" fmla="*/ 533642 h 622682"/>
              <a:gd name="connsiteX678" fmla="*/ 309588 w 1103558"/>
              <a:gd name="connsiteY678" fmla="*/ 521209 h 622682"/>
              <a:gd name="connsiteX679" fmla="*/ 310891 w 1103558"/>
              <a:gd name="connsiteY679" fmla="*/ 509102 h 622682"/>
              <a:gd name="connsiteX680" fmla="*/ 316320 w 1103558"/>
              <a:gd name="connsiteY680" fmla="*/ 486625 h 622682"/>
              <a:gd name="connsiteX681" fmla="*/ 320175 w 1103558"/>
              <a:gd name="connsiteY681" fmla="*/ 475223 h 622682"/>
              <a:gd name="connsiteX682" fmla="*/ 320718 w 1103558"/>
              <a:gd name="connsiteY682" fmla="*/ 473649 h 622682"/>
              <a:gd name="connsiteX683" fmla="*/ 324030 w 1103558"/>
              <a:gd name="connsiteY683" fmla="*/ 464691 h 622682"/>
              <a:gd name="connsiteX684" fmla="*/ 334888 w 1103558"/>
              <a:gd name="connsiteY684" fmla="*/ 442974 h 622682"/>
              <a:gd name="connsiteX685" fmla="*/ 365509 w 1103558"/>
              <a:gd name="connsiteY685" fmla="*/ 407195 h 622682"/>
              <a:gd name="connsiteX686" fmla="*/ 384240 w 1103558"/>
              <a:gd name="connsiteY686" fmla="*/ 392482 h 622682"/>
              <a:gd name="connsiteX687" fmla="*/ 388041 w 1103558"/>
              <a:gd name="connsiteY687" fmla="*/ 389984 h 622682"/>
              <a:gd name="connsiteX688" fmla="*/ 399985 w 1103558"/>
              <a:gd name="connsiteY688" fmla="*/ 381840 h 622682"/>
              <a:gd name="connsiteX689" fmla="*/ 409378 w 1103558"/>
              <a:gd name="connsiteY689" fmla="*/ 372665 h 622682"/>
              <a:gd name="connsiteX690" fmla="*/ 414807 w 1103558"/>
              <a:gd name="connsiteY690" fmla="*/ 363489 h 622682"/>
              <a:gd name="connsiteX691" fmla="*/ 416056 w 1103558"/>
              <a:gd name="connsiteY691" fmla="*/ 359905 h 622682"/>
              <a:gd name="connsiteX692" fmla="*/ 416436 w 1103558"/>
              <a:gd name="connsiteY692" fmla="*/ 358711 h 622682"/>
              <a:gd name="connsiteX693" fmla="*/ 416436 w 1103558"/>
              <a:gd name="connsiteY693" fmla="*/ 358331 h 622682"/>
              <a:gd name="connsiteX694" fmla="*/ 417413 w 1103558"/>
              <a:gd name="connsiteY694" fmla="*/ 355182 h 622682"/>
              <a:gd name="connsiteX695" fmla="*/ 417956 w 1103558"/>
              <a:gd name="connsiteY695" fmla="*/ 353716 h 622682"/>
              <a:gd name="connsiteX696" fmla="*/ 419096 w 1103558"/>
              <a:gd name="connsiteY696" fmla="*/ 350078 h 622682"/>
              <a:gd name="connsiteX697" fmla="*/ 419748 w 1103558"/>
              <a:gd name="connsiteY697" fmla="*/ 346549 h 622682"/>
              <a:gd name="connsiteX698" fmla="*/ 420128 w 1103558"/>
              <a:gd name="connsiteY698" fmla="*/ 342151 h 622682"/>
              <a:gd name="connsiteX699" fmla="*/ 420128 w 1103558"/>
              <a:gd name="connsiteY699" fmla="*/ 341174 h 622682"/>
              <a:gd name="connsiteX700" fmla="*/ 420942 w 1103558"/>
              <a:gd name="connsiteY700" fmla="*/ 333953 h 622682"/>
              <a:gd name="connsiteX701" fmla="*/ 421431 w 1103558"/>
              <a:gd name="connsiteY701" fmla="*/ 331239 h 622682"/>
              <a:gd name="connsiteX702" fmla="*/ 421431 w 1103558"/>
              <a:gd name="connsiteY702" fmla="*/ 325158 h 622682"/>
              <a:gd name="connsiteX703" fmla="*/ 421431 w 1103558"/>
              <a:gd name="connsiteY703" fmla="*/ 315602 h 622682"/>
              <a:gd name="connsiteX704" fmla="*/ 421431 w 1103558"/>
              <a:gd name="connsiteY704" fmla="*/ 309359 h 622682"/>
              <a:gd name="connsiteX705" fmla="*/ 421431 w 1103558"/>
              <a:gd name="connsiteY705" fmla="*/ 299586 h 622682"/>
              <a:gd name="connsiteX706" fmla="*/ 421431 w 1103558"/>
              <a:gd name="connsiteY706" fmla="*/ 299043 h 622682"/>
              <a:gd name="connsiteX707" fmla="*/ 421431 w 1103558"/>
              <a:gd name="connsiteY707" fmla="*/ 291388 h 622682"/>
              <a:gd name="connsiteX708" fmla="*/ 418879 w 1103558"/>
              <a:gd name="connsiteY708" fmla="*/ 242525 h 622682"/>
              <a:gd name="connsiteX709" fmla="*/ 418879 w 1103558"/>
              <a:gd name="connsiteY709" fmla="*/ 242036 h 622682"/>
              <a:gd name="connsiteX710" fmla="*/ 417087 w 1103558"/>
              <a:gd name="connsiteY710" fmla="*/ 214890 h 622682"/>
              <a:gd name="connsiteX711" fmla="*/ 416490 w 1103558"/>
              <a:gd name="connsiteY711" fmla="*/ 176885 h 622682"/>
              <a:gd name="connsiteX712" fmla="*/ 420128 w 1103558"/>
              <a:gd name="connsiteY712" fmla="*/ 141161 h 622682"/>
              <a:gd name="connsiteX713" fmla="*/ 427457 w 1103558"/>
              <a:gd name="connsiteY713" fmla="*/ 105925 h 622682"/>
              <a:gd name="connsiteX714" fmla="*/ 432072 w 1103558"/>
              <a:gd name="connsiteY714" fmla="*/ 88280 h 622682"/>
              <a:gd name="connsiteX715" fmla="*/ 437501 w 1103558"/>
              <a:gd name="connsiteY715" fmla="*/ 73132 h 622682"/>
              <a:gd name="connsiteX716" fmla="*/ 453355 w 1103558"/>
              <a:gd name="connsiteY716" fmla="*/ 45497 h 622682"/>
              <a:gd name="connsiteX717" fmla="*/ 463670 w 1103558"/>
              <a:gd name="connsiteY717" fmla="*/ 33064 h 622682"/>
              <a:gd name="connsiteX718" fmla="*/ 475289 w 1103558"/>
              <a:gd name="connsiteY718" fmla="*/ 22206 h 622682"/>
              <a:gd name="connsiteX719" fmla="*/ 488753 w 1103558"/>
              <a:gd name="connsiteY719" fmla="*/ 13356 h 622682"/>
              <a:gd name="connsiteX720" fmla="*/ 503792 w 1103558"/>
              <a:gd name="connsiteY720" fmla="*/ 6841 h 622682"/>
              <a:gd name="connsiteX721" fmla="*/ 535445 w 1103558"/>
              <a:gd name="connsiteY721" fmla="*/ 760 h 622682"/>
              <a:gd name="connsiteX722" fmla="*/ 551733 w 1103558"/>
              <a:gd name="connsiteY722" fmla="*/ 0 h 62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Lst>
            <a:rect l="l" t="t" r="r" b="b"/>
            <a:pathLst>
              <a:path w="1103558" h="622682">
                <a:moveTo>
                  <a:pt x="488753" y="364847"/>
                </a:moveTo>
                <a:lnTo>
                  <a:pt x="487776" y="365173"/>
                </a:lnTo>
                <a:lnTo>
                  <a:pt x="486799" y="365607"/>
                </a:lnTo>
                <a:cubicBezTo>
                  <a:pt x="486556" y="367001"/>
                  <a:pt x="486229" y="368379"/>
                  <a:pt x="485822" y="369733"/>
                </a:cubicBezTo>
                <a:cubicBezTo>
                  <a:pt x="485088" y="372240"/>
                  <a:pt x="484217" y="374705"/>
                  <a:pt x="483216" y="377117"/>
                </a:cubicBezTo>
                <a:cubicBezTo>
                  <a:pt x="482401" y="379180"/>
                  <a:pt x="481424" y="381243"/>
                  <a:pt x="480338" y="383361"/>
                </a:cubicBezTo>
                <a:cubicBezTo>
                  <a:pt x="479159" y="385788"/>
                  <a:pt x="477779" y="388113"/>
                  <a:pt x="476212" y="390310"/>
                </a:cubicBezTo>
                <a:cubicBezTo>
                  <a:pt x="475452" y="391396"/>
                  <a:pt x="474746" y="392319"/>
                  <a:pt x="474094" y="393079"/>
                </a:cubicBezTo>
                <a:lnTo>
                  <a:pt x="476646" y="397097"/>
                </a:lnTo>
                <a:cubicBezTo>
                  <a:pt x="478818" y="400571"/>
                  <a:pt x="481098" y="403829"/>
                  <a:pt x="483324" y="406815"/>
                </a:cubicBezTo>
                <a:cubicBezTo>
                  <a:pt x="486081" y="410462"/>
                  <a:pt x="489093" y="413909"/>
                  <a:pt x="492337" y="417130"/>
                </a:cubicBezTo>
                <a:lnTo>
                  <a:pt x="495160" y="418868"/>
                </a:lnTo>
                <a:cubicBezTo>
                  <a:pt x="498200" y="420551"/>
                  <a:pt x="501241" y="422125"/>
                  <a:pt x="504390" y="423483"/>
                </a:cubicBezTo>
                <a:cubicBezTo>
                  <a:pt x="510512" y="426072"/>
                  <a:pt x="516931" y="427896"/>
                  <a:pt x="523501" y="428912"/>
                </a:cubicBezTo>
                <a:cubicBezTo>
                  <a:pt x="530124" y="429726"/>
                  <a:pt x="536857" y="430324"/>
                  <a:pt x="543535" y="430649"/>
                </a:cubicBezTo>
                <a:cubicBezTo>
                  <a:pt x="550365" y="430985"/>
                  <a:pt x="557211" y="430749"/>
                  <a:pt x="564003" y="429944"/>
                </a:cubicBezTo>
                <a:cubicBezTo>
                  <a:pt x="571588" y="428751"/>
                  <a:pt x="578993" y="426617"/>
                  <a:pt x="586046" y="423591"/>
                </a:cubicBezTo>
                <a:cubicBezTo>
                  <a:pt x="596139" y="419220"/>
                  <a:pt x="605661" y="413622"/>
                  <a:pt x="614386" y="406923"/>
                </a:cubicBezTo>
                <a:lnTo>
                  <a:pt x="618404" y="403666"/>
                </a:lnTo>
                <a:cubicBezTo>
                  <a:pt x="619490" y="402363"/>
                  <a:pt x="620576" y="401114"/>
                  <a:pt x="621607" y="399811"/>
                </a:cubicBezTo>
                <a:cubicBezTo>
                  <a:pt x="623573" y="397167"/>
                  <a:pt x="625386" y="394412"/>
                  <a:pt x="627036" y="391559"/>
                </a:cubicBezTo>
                <a:lnTo>
                  <a:pt x="627308" y="391124"/>
                </a:lnTo>
                <a:cubicBezTo>
                  <a:pt x="625082" y="389224"/>
                  <a:pt x="623019" y="387270"/>
                  <a:pt x="621064" y="385261"/>
                </a:cubicBezTo>
                <a:cubicBezTo>
                  <a:pt x="617128" y="381315"/>
                  <a:pt x="613719" y="376881"/>
                  <a:pt x="610912" y="372068"/>
                </a:cubicBezTo>
                <a:cubicBezTo>
                  <a:pt x="610152" y="370385"/>
                  <a:pt x="609120" y="368593"/>
                  <a:pt x="608251" y="366638"/>
                </a:cubicBezTo>
                <a:lnTo>
                  <a:pt x="607925" y="366638"/>
                </a:lnTo>
                <a:lnTo>
                  <a:pt x="606785" y="367073"/>
                </a:lnTo>
                <a:lnTo>
                  <a:pt x="605862" y="367453"/>
                </a:lnTo>
                <a:cubicBezTo>
                  <a:pt x="600520" y="369976"/>
                  <a:pt x="595319" y="372785"/>
                  <a:pt x="590280" y="375868"/>
                </a:cubicBezTo>
                <a:cubicBezTo>
                  <a:pt x="586263" y="378203"/>
                  <a:pt x="582082" y="380646"/>
                  <a:pt x="577793" y="382763"/>
                </a:cubicBezTo>
                <a:cubicBezTo>
                  <a:pt x="572777" y="385349"/>
                  <a:pt x="567499" y="387387"/>
                  <a:pt x="562048" y="388844"/>
                </a:cubicBezTo>
                <a:cubicBezTo>
                  <a:pt x="556988" y="390105"/>
                  <a:pt x="551792" y="390761"/>
                  <a:pt x="546575" y="390799"/>
                </a:cubicBezTo>
                <a:lnTo>
                  <a:pt x="544078" y="390799"/>
                </a:lnTo>
                <a:cubicBezTo>
                  <a:pt x="537740" y="390539"/>
                  <a:pt x="531471" y="389388"/>
                  <a:pt x="525455" y="387378"/>
                </a:cubicBezTo>
                <a:cubicBezTo>
                  <a:pt x="519586" y="385390"/>
                  <a:pt x="513959" y="382749"/>
                  <a:pt x="508679" y="379506"/>
                </a:cubicBezTo>
                <a:cubicBezTo>
                  <a:pt x="503358" y="376229"/>
                  <a:pt x="498261" y="372601"/>
                  <a:pt x="493423" y="368647"/>
                </a:cubicBezTo>
                <a:close/>
                <a:moveTo>
                  <a:pt x="258934" y="361371"/>
                </a:moveTo>
                <a:lnTo>
                  <a:pt x="261051" y="361371"/>
                </a:lnTo>
                <a:cubicBezTo>
                  <a:pt x="263603" y="361371"/>
                  <a:pt x="266155" y="361371"/>
                  <a:pt x="268435" y="361371"/>
                </a:cubicBezTo>
                <a:lnTo>
                  <a:pt x="275873" y="361371"/>
                </a:lnTo>
                <a:lnTo>
                  <a:pt x="275548" y="361425"/>
                </a:lnTo>
                <a:cubicBezTo>
                  <a:pt x="278086" y="361403"/>
                  <a:pt x="280624" y="361530"/>
                  <a:pt x="283148" y="361805"/>
                </a:cubicBezTo>
                <a:cubicBezTo>
                  <a:pt x="288387" y="362480"/>
                  <a:pt x="293588" y="363422"/>
                  <a:pt x="298730" y="364629"/>
                </a:cubicBezTo>
                <a:cubicBezTo>
                  <a:pt x="304253" y="365796"/>
                  <a:pt x="309693" y="367319"/>
                  <a:pt x="315018" y="369189"/>
                </a:cubicBezTo>
                <a:cubicBezTo>
                  <a:pt x="318092" y="370157"/>
                  <a:pt x="321102" y="371317"/>
                  <a:pt x="324031" y="372664"/>
                </a:cubicBezTo>
                <a:cubicBezTo>
                  <a:pt x="326382" y="373719"/>
                  <a:pt x="328619" y="375010"/>
                  <a:pt x="330709" y="376519"/>
                </a:cubicBezTo>
                <a:cubicBezTo>
                  <a:pt x="333755" y="378699"/>
                  <a:pt x="336447" y="381336"/>
                  <a:pt x="338690" y="384337"/>
                </a:cubicBezTo>
                <a:cubicBezTo>
                  <a:pt x="340068" y="386172"/>
                  <a:pt x="341200" y="388180"/>
                  <a:pt x="342056" y="390309"/>
                </a:cubicBezTo>
                <a:cubicBezTo>
                  <a:pt x="342360" y="391158"/>
                  <a:pt x="342596" y="392029"/>
                  <a:pt x="342762" y="392915"/>
                </a:cubicBezTo>
                <a:cubicBezTo>
                  <a:pt x="342903" y="393887"/>
                  <a:pt x="342903" y="394874"/>
                  <a:pt x="342762" y="395847"/>
                </a:cubicBezTo>
                <a:cubicBezTo>
                  <a:pt x="342710" y="396954"/>
                  <a:pt x="342509" y="398050"/>
                  <a:pt x="342164" y="399104"/>
                </a:cubicBezTo>
                <a:cubicBezTo>
                  <a:pt x="341784" y="400136"/>
                  <a:pt x="341839" y="400353"/>
                  <a:pt x="341024" y="401873"/>
                </a:cubicBezTo>
                <a:cubicBezTo>
                  <a:pt x="340210" y="403393"/>
                  <a:pt x="339233" y="404859"/>
                  <a:pt x="338092" y="406597"/>
                </a:cubicBezTo>
                <a:lnTo>
                  <a:pt x="337332" y="407628"/>
                </a:lnTo>
                <a:cubicBezTo>
                  <a:pt x="336247" y="409258"/>
                  <a:pt x="335432" y="410398"/>
                  <a:pt x="334021" y="412678"/>
                </a:cubicBezTo>
                <a:cubicBezTo>
                  <a:pt x="332609" y="414959"/>
                  <a:pt x="331360" y="417348"/>
                  <a:pt x="330166" y="419682"/>
                </a:cubicBezTo>
                <a:cubicBezTo>
                  <a:pt x="325171" y="429183"/>
                  <a:pt x="320230" y="439390"/>
                  <a:pt x="315453" y="450249"/>
                </a:cubicBezTo>
                <a:cubicBezTo>
                  <a:pt x="311652" y="458881"/>
                  <a:pt x="307906" y="467731"/>
                  <a:pt x="304323" y="476255"/>
                </a:cubicBezTo>
                <a:lnTo>
                  <a:pt x="302368" y="480816"/>
                </a:lnTo>
                <a:cubicBezTo>
                  <a:pt x="299715" y="487817"/>
                  <a:pt x="297892" y="495106"/>
                  <a:pt x="296939" y="502533"/>
                </a:cubicBezTo>
                <a:lnTo>
                  <a:pt x="295961" y="508668"/>
                </a:lnTo>
                <a:cubicBezTo>
                  <a:pt x="295147" y="514097"/>
                  <a:pt x="294333" y="519526"/>
                  <a:pt x="293138" y="524955"/>
                </a:cubicBezTo>
                <a:cubicBezTo>
                  <a:pt x="292482" y="528575"/>
                  <a:pt x="291369" y="532095"/>
                  <a:pt x="289826" y="535434"/>
                </a:cubicBezTo>
                <a:cubicBezTo>
                  <a:pt x="288461" y="538236"/>
                  <a:pt x="286406" y="540646"/>
                  <a:pt x="283854" y="542438"/>
                </a:cubicBezTo>
                <a:cubicBezTo>
                  <a:pt x="279824" y="544810"/>
                  <a:pt x="275162" y="545891"/>
                  <a:pt x="270498" y="545532"/>
                </a:cubicBezTo>
                <a:lnTo>
                  <a:pt x="262409" y="545532"/>
                </a:lnTo>
                <a:cubicBezTo>
                  <a:pt x="259694" y="545587"/>
                  <a:pt x="256871" y="545967"/>
                  <a:pt x="254265" y="545967"/>
                </a:cubicBezTo>
                <a:cubicBezTo>
                  <a:pt x="249921" y="546238"/>
                  <a:pt x="245524" y="546618"/>
                  <a:pt x="241289" y="546944"/>
                </a:cubicBezTo>
                <a:lnTo>
                  <a:pt x="236457" y="547324"/>
                </a:lnTo>
                <a:cubicBezTo>
                  <a:pt x="230648" y="547813"/>
                  <a:pt x="224078" y="548084"/>
                  <a:pt x="218649" y="548627"/>
                </a:cubicBezTo>
                <a:cubicBezTo>
                  <a:pt x="213220" y="549170"/>
                  <a:pt x="207790" y="549170"/>
                  <a:pt x="202361" y="549170"/>
                </a:cubicBezTo>
                <a:lnTo>
                  <a:pt x="200950" y="549170"/>
                </a:lnTo>
                <a:lnTo>
                  <a:pt x="197041" y="549170"/>
                </a:lnTo>
                <a:cubicBezTo>
                  <a:pt x="189331" y="549550"/>
                  <a:pt x="181350" y="549550"/>
                  <a:pt x="173478" y="549550"/>
                </a:cubicBezTo>
                <a:lnTo>
                  <a:pt x="165605" y="549550"/>
                </a:lnTo>
                <a:cubicBezTo>
                  <a:pt x="158873" y="549387"/>
                  <a:pt x="153444" y="549116"/>
                  <a:pt x="148014" y="548681"/>
                </a:cubicBezTo>
                <a:cubicBezTo>
                  <a:pt x="144594" y="548410"/>
                  <a:pt x="141608" y="548138"/>
                  <a:pt x="138893" y="547758"/>
                </a:cubicBezTo>
                <a:lnTo>
                  <a:pt x="133464" y="547052"/>
                </a:lnTo>
                <a:lnTo>
                  <a:pt x="131075" y="546727"/>
                </a:lnTo>
                <a:cubicBezTo>
                  <a:pt x="123745" y="545749"/>
                  <a:pt x="116415" y="545098"/>
                  <a:pt x="109357" y="544446"/>
                </a:cubicBezTo>
                <a:lnTo>
                  <a:pt x="99639" y="543523"/>
                </a:lnTo>
                <a:cubicBezTo>
                  <a:pt x="89076" y="542613"/>
                  <a:pt x="78590" y="540962"/>
                  <a:pt x="68258" y="538583"/>
                </a:cubicBezTo>
                <a:cubicBezTo>
                  <a:pt x="64457" y="537606"/>
                  <a:pt x="60440" y="536411"/>
                  <a:pt x="55553" y="534945"/>
                </a:cubicBezTo>
                <a:cubicBezTo>
                  <a:pt x="50667" y="533479"/>
                  <a:pt x="46975" y="532176"/>
                  <a:pt x="43555" y="530873"/>
                </a:cubicBezTo>
                <a:cubicBezTo>
                  <a:pt x="35690" y="528035"/>
                  <a:pt x="28254" y="524125"/>
                  <a:pt x="21458" y="519255"/>
                </a:cubicBezTo>
                <a:cubicBezTo>
                  <a:pt x="17773" y="516545"/>
                  <a:pt x="14419" y="513411"/>
                  <a:pt x="11468" y="509916"/>
                </a:cubicBezTo>
                <a:cubicBezTo>
                  <a:pt x="8323" y="506147"/>
                  <a:pt x="5711" y="501964"/>
                  <a:pt x="3704" y="497483"/>
                </a:cubicBezTo>
                <a:cubicBezTo>
                  <a:pt x="2745" y="495325"/>
                  <a:pt x="1965" y="493091"/>
                  <a:pt x="1369" y="490805"/>
                </a:cubicBezTo>
                <a:cubicBezTo>
                  <a:pt x="790" y="488742"/>
                  <a:pt x="372" y="486636"/>
                  <a:pt x="121" y="484507"/>
                </a:cubicBezTo>
                <a:cubicBezTo>
                  <a:pt x="-178" y="480059"/>
                  <a:pt x="78" y="475591"/>
                  <a:pt x="881" y="471206"/>
                </a:cubicBezTo>
                <a:cubicBezTo>
                  <a:pt x="1532" y="466917"/>
                  <a:pt x="2564" y="462573"/>
                  <a:pt x="3650" y="457958"/>
                </a:cubicBezTo>
                <a:lnTo>
                  <a:pt x="4030" y="456275"/>
                </a:lnTo>
                <a:cubicBezTo>
                  <a:pt x="5224" y="451335"/>
                  <a:pt x="6364" y="446503"/>
                  <a:pt x="7722" y="441616"/>
                </a:cubicBezTo>
                <a:cubicBezTo>
                  <a:pt x="10148" y="432026"/>
                  <a:pt x="13512" y="422697"/>
                  <a:pt x="17766" y="413764"/>
                </a:cubicBezTo>
                <a:cubicBezTo>
                  <a:pt x="19965" y="409269"/>
                  <a:pt x="22506" y="404948"/>
                  <a:pt x="25367" y="400842"/>
                </a:cubicBezTo>
                <a:cubicBezTo>
                  <a:pt x="28172" y="396751"/>
                  <a:pt x="31314" y="392900"/>
                  <a:pt x="34759" y="389332"/>
                </a:cubicBezTo>
                <a:cubicBezTo>
                  <a:pt x="41048" y="382884"/>
                  <a:pt x="48393" y="377559"/>
                  <a:pt x="56476" y="373587"/>
                </a:cubicBezTo>
                <a:cubicBezTo>
                  <a:pt x="65469" y="369174"/>
                  <a:pt x="75080" y="366154"/>
                  <a:pt x="84980" y="364629"/>
                </a:cubicBezTo>
                <a:cubicBezTo>
                  <a:pt x="90538" y="363822"/>
                  <a:pt x="96141" y="363368"/>
                  <a:pt x="101756" y="363271"/>
                </a:cubicBezTo>
                <a:cubicBezTo>
                  <a:pt x="106588" y="363271"/>
                  <a:pt x="111583" y="363271"/>
                  <a:pt x="116361" y="363271"/>
                </a:cubicBezTo>
                <a:lnTo>
                  <a:pt x="117230" y="363271"/>
                </a:lnTo>
                <a:cubicBezTo>
                  <a:pt x="117772" y="362837"/>
                  <a:pt x="124559" y="363706"/>
                  <a:pt x="125102" y="365769"/>
                </a:cubicBezTo>
                <a:cubicBezTo>
                  <a:pt x="125428" y="366963"/>
                  <a:pt x="125753" y="368103"/>
                  <a:pt x="126188" y="369243"/>
                </a:cubicBezTo>
                <a:cubicBezTo>
                  <a:pt x="127024" y="371147"/>
                  <a:pt x="128043" y="372965"/>
                  <a:pt x="129229" y="374673"/>
                </a:cubicBezTo>
                <a:cubicBezTo>
                  <a:pt x="130688" y="376412"/>
                  <a:pt x="132305" y="378011"/>
                  <a:pt x="134061" y="379450"/>
                </a:cubicBezTo>
                <a:cubicBezTo>
                  <a:pt x="138423" y="382573"/>
                  <a:pt x="143121" y="385196"/>
                  <a:pt x="148069" y="387269"/>
                </a:cubicBezTo>
                <a:cubicBezTo>
                  <a:pt x="154093" y="389817"/>
                  <a:pt x="160399" y="391640"/>
                  <a:pt x="166854" y="392698"/>
                </a:cubicBezTo>
                <a:cubicBezTo>
                  <a:pt x="170656" y="393144"/>
                  <a:pt x="174481" y="393361"/>
                  <a:pt x="178310" y="393349"/>
                </a:cubicBezTo>
                <a:cubicBezTo>
                  <a:pt x="180536" y="393349"/>
                  <a:pt x="182327" y="393458"/>
                  <a:pt x="185205" y="393349"/>
                </a:cubicBezTo>
                <a:cubicBezTo>
                  <a:pt x="188082" y="393241"/>
                  <a:pt x="191937" y="392915"/>
                  <a:pt x="194597" y="392698"/>
                </a:cubicBezTo>
                <a:cubicBezTo>
                  <a:pt x="197258" y="392481"/>
                  <a:pt x="200244" y="392263"/>
                  <a:pt x="203230" y="391883"/>
                </a:cubicBezTo>
                <a:cubicBezTo>
                  <a:pt x="207596" y="391307"/>
                  <a:pt x="211913" y="390419"/>
                  <a:pt x="216151" y="389223"/>
                </a:cubicBezTo>
                <a:cubicBezTo>
                  <a:pt x="220467" y="387937"/>
                  <a:pt x="224708" y="386415"/>
                  <a:pt x="228856" y="384662"/>
                </a:cubicBezTo>
                <a:lnTo>
                  <a:pt x="232059" y="383305"/>
                </a:lnTo>
                <a:lnTo>
                  <a:pt x="237163" y="381133"/>
                </a:lnTo>
                <a:cubicBezTo>
                  <a:pt x="239117" y="380319"/>
                  <a:pt x="241397" y="379342"/>
                  <a:pt x="243678" y="378202"/>
                </a:cubicBezTo>
                <a:cubicBezTo>
                  <a:pt x="245842" y="377191"/>
                  <a:pt x="247913" y="375991"/>
                  <a:pt x="249867" y="374618"/>
                </a:cubicBezTo>
                <a:cubicBezTo>
                  <a:pt x="250900" y="373586"/>
                  <a:pt x="251811" y="372439"/>
                  <a:pt x="252582" y="371198"/>
                </a:cubicBezTo>
                <a:cubicBezTo>
                  <a:pt x="253250" y="370315"/>
                  <a:pt x="253832" y="369369"/>
                  <a:pt x="254319" y="368375"/>
                </a:cubicBezTo>
                <a:cubicBezTo>
                  <a:pt x="254711" y="367342"/>
                  <a:pt x="254985" y="366267"/>
                  <a:pt x="255134" y="365172"/>
                </a:cubicBezTo>
                <a:cubicBezTo>
                  <a:pt x="255155" y="364181"/>
                  <a:pt x="255542" y="363234"/>
                  <a:pt x="256219" y="362511"/>
                </a:cubicBezTo>
                <a:cubicBezTo>
                  <a:pt x="256938" y="361787"/>
                  <a:pt x="257914" y="361377"/>
                  <a:pt x="258934" y="361371"/>
                </a:cubicBezTo>
                <a:close/>
                <a:moveTo>
                  <a:pt x="833782" y="356810"/>
                </a:moveTo>
                <a:lnTo>
                  <a:pt x="833565" y="357353"/>
                </a:lnTo>
                <a:cubicBezTo>
                  <a:pt x="834450" y="357296"/>
                  <a:pt x="835341" y="357296"/>
                  <a:pt x="836226" y="357353"/>
                </a:cubicBezTo>
                <a:lnTo>
                  <a:pt x="837257" y="357353"/>
                </a:lnTo>
                <a:cubicBezTo>
                  <a:pt x="838810" y="357461"/>
                  <a:pt x="840346" y="357772"/>
                  <a:pt x="841818" y="358276"/>
                </a:cubicBezTo>
                <a:lnTo>
                  <a:pt x="842469" y="358276"/>
                </a:lnTo>
                <a:cubicBezTo>
                  <a:pt x="844158" y="358922"/>
                  <a:pt x="845721" y="359860"/>
                  <a:pt x="847084" y="361045"/>
                </a:cubicBezTo>
                <a:cubicBezTo>
                  <a:pt x="849804" y="363421"/>
                  <a:pt x="852177" y="366161"/>
                  <a:pt x="854142" y="369189"/>
                </a:cubicBezTo>
                <a:cubicBezTo>
                  <a:pt x="856645" y="372675"/>
                  <a:pt x="858947" y="376301"/>
                  <a:pt x="861037" y="380047"/>
                </a:cubicBezTo>
                <a:cubicBezTo>
                  <a:pt x="865218" y="387105"/>
                  <a:pt x="868964" y="394543"/>
                  <a:pt x="872602" y="401764"/>
                </a:cubicBezTo>
                <a:lnTo>
                  <a:pt x="874176" y="403990"/>
                </a:lnTo>
                <a:cubicBezTo>
                  <a:pt x="875696" y="406977"/>
                  <a:pt x="877434" y="410398"/>
                  <a:pt x="879279" y="413655"/>
                </a:cubicBezTo>
                <a:cubicBezTo>
                  <a:pt x="881657" y="417939"/>
                  <a:pt x="884323" y="422056"/>
                  <a:pt x="887260" y="425980"/>
                </a:cubicBezTo>
                <a:cubicBezTo>
                  <a:pt x="888922" y="427933"/>
                  <a:pt x="890735" y="429749"/>
                  <a:pt x="892690" y="431409"/>
                </a:cubicBezTo>
                <a:cubicBezTo>
                  <a:pt x="894541" y="426398"/>
                  <a:pt x="895888" y="421214"/>
                  <a:pt x="896707" y="415936"/>
                </a:cubicBezTo>
                <a:cubicBezTo>
                  <a:pt x="896952" y="414135"/>
                  <a:pt x="897093" y="412322"/>
                  <a:pt x="897142" y="410506"/>
                </a:cubicBezTo>
                <a:cubicBezTo>
                  <a:pt x="897196" y="409566"/>
                  <a:pt x="897196" y="408623"/>
                  <a:pt x="897142" y="407683"/>
                </a:cubicBezTo>
                <a:cubicBezTo>
                  <a:pt x="896925" y="406923"/>
                  <a:pt x="896653" y="406217"/>
                  <a:pt x="896382" y="405511"/>
                </a:cubicBezTo>
                <a:lnTo>
                  <a:pt x="896056" y="404697"/>
                </a:lnTo>
                <a:cubicBezTo>
                  <a:pt x="895730" y="403773"/>
                  <a:pt x="895404" y="402796"/>
                  <a:pt x="895133" y="401873"/>
                </a:cubicBezTo>
                <a:lnTo>
                  <a:pt x="894156" y="398995"/>
                </a:lnTo>
                <a:cubicBezTo>
                  <a:pt x="893721" y="398072"/>
                  <a:pt x="893233" y="397095"/>
                  <a:pt x="892744" y="396226"/>
                </a:cubicBezTo>
                <a:cubicBezTo>
                  <a:pt x="891061" y="393418"/>
                  <a:pt x="889975" y="390295"/>
                  <a:pt x="889541" y="387051"/>
                </a:cubicBezTo>
                <a:cubicBezTo>
                  <a:pt x="889405" y="384798"/>
                  <a:pt x="889975" y="382559"/>
                  <a:pt x="891170" y="380644"/>
                </a:cubicBezTo>
                <a:cubicBezTo>
                  <a:pt x="891908" y="379446"/>
                  <a:pt x="892825" y="378366"/>
                  <a:pt x="893884" y="377441"/>
                </a:cubicBezTo>
                <a:lnTo>
                  <a:pt x="896056" y="375758"/>
                </a:lnTo>
                <a:cubicBezTo>
                  <a:pt x="896284" y="375547"/>
                  <a:pt x="896539" y="375364"/>
                  <a:pt x="896816" y="375215"/>
                </a:cubicBezTo>
                <a:cubicBezTo>
                  <a:pt x="899427" y="374097"/>
                  <a:pt x="902229" y="373489"/>
                  <a:pt x="905068" y="373423"/>
                </a:cubicBezTo>
                <a:cubicBezTo>
                  <a:pt x="907240" y="373423"/>
                  <a:pt x="909466" y="373423"/>
                  <a:pt x="911692" y="373423"/>
                </a:cubicBezTo>
                <a:lnTo>
                  <a:pt x="915330" y="373423"/>
                </a:lnTo>
                <a:cubicBezTo>
                  <a:pt x="918978" y="373464"/>
                  <a:pt x="922616" y="373864"/>
                  <a:pt x="926188" y="374618"/>
                </a:cubicBezTo>
                <a:cubicBezTo>
                  <a:pt x="927643" y="374938"/>
                  <a:pt x="929049" y="375449"/>
                  <a:pt x="930369" y="376138"/>
                </a:cubicBezTo>
                <a:cubicBezTo>
                  <a:pt x="931813" y="376857"/>
                  <a:pt x="932991" y="378017"/>
                  <a:pt x="933735" y="379450"/>
                </a:cubicBezTo>
                <a:cubicBezTo>
                  <a:pt x="933735" y="379667"/>
                  <a:pt x="933735" y="380047"/>
                  <a:pt x="933735" y="380047"/>
                </a:cubicBezTo>
                <a:cubicBezTo>
                  <a:pt x="934012" y="380521"/>
                  <a:pt x="934213" y="381033"/>
                  <a:pt x="934332" y="381567"/>
                </a:cubicBezTo>
                <a:cubicBezTo>
                  <a:pt x="934511" y="382299"/>
                  <a:pt x="934636" y="383043"/>
                  <a:pt x="934712" y="383793"/>
                </a:cubicBezTo>
                <a:cubicBezTo>
                  <a:pt x="934842" y="384821"/>
                  <a:pt x="934842" y="385860"/>
                  <a:pt x="934712" y="386888"/>
                </a:cubicBezTo>
                <a:cubicBezTo>
                  <a:pt x="934207" y="388840"/>
                  <a:pt x="933339" y="390681"/>
                  <a:pt x="932160" y="392317"/>
                </a:cubicBezTo>
                <a:cubicBezTo>
                  <a:pt x="930895" y="394002"/>
                  <a:pt x="929500" y="395582"/>
                  <a:pt x="927980" y="397041"/>
                </a:cubicBezTo>
                <a:lnTo>
                  <a:pt x="927491" y="397584"/>
                </a:lnTo>
                <a:cubicBezTo>
                  <a:pt x="926840" y="398235"/>
                  <a:pt x="926134" y="398887"/>
                  <a:pt x="925537" y="399592"/>
                </a:cubicBezTo>
                <a:cubicBezTo>
                  <a:pt x="925461" y="400623"/>
                  <a:pt x="925461" y="401657"/>
                  <a:pt x="925537" y="402687"/>
                </a:cubicBezTo>
                <a:cubicBezTo>
                  <a:pt x="926568" y="408248"/>
                  <a:pt x="928116" y="413701"/>
                  <a:pt x="930152" y="418976"/>
                </a:cubicBezTo>
                <a:lnTo>
                  <a:pt x="930152" y="419682"/>
                </a:lnTo>
                <a:lnTo>
                  <a:pt x="930640" y="420930"/>
                </a:lnTo>
                <a:cubicBezTo>
                  <a:pt x="931020" y="422016"/>
                  <a:pt x="931400" y="423048"/>
                  <a:pt x="931726" y="424134"/>
                </a:cubicBezTo>
                <a:lnTo>
                  <a:pt x="932160" y="423374"/>
                </a:lnTo>
                <a:lnTo>
                  <a:pt x="932160" y="422994"/>
                </a:lnTo>
                <a:lnTo>
                  <a:pt x="940087" y="408986"/>
                </a:lnTo>
                <a:cubicBezTo>
                  <a:pt x="944811" y="400841"/>
                  <a:pt x="950294" y="391231"/>
                  <a:pt x="956375" y="382165"/>
                </a:cubicBezTo>
                <a:cubicBezTo>
                  <a:pt x="958644" y="378587"/>
                  <a:pt x="961299" y="375272"/>
                  <a:pt x="964302" y="372283"/>
                </a:cubicBezTo>
                <a:cubicBezTo>
                  <a:pt x="967087" y="369667"/>
                  <a:pt x="970187" y="367406"/>
                  <a:pt x="973531" y="365551"/>
                </a:cubicBezTo>
                <a:cubicBezTo>
                  <a:pt x="976892" y="363697"/>
                  <a:pt x="980443" y="362204"/>
                  <a:pt x="984118" y="361099"/>
                </a:cubicBezTo>
                <a:cubicBezTo>
                  <a:pt x="990997" y="359203"/>
                  <a:pt x="998104" y="358235"/>
                  <a:pt x="1005238" y="358222"/>
                </a:cubicBezTo>
                <a:lnTo>
                  <a:pt x="1009581" y="358222"/>
                </a:lnTo>
                <a:cubicBezTo>
                  <a:pt x="1014886" y="358526"/>
                  <a:pt x="1020169" y="359197"/>
                  <a:pt x="1025381" y="360230"/>
                </a:cubicBezTo>
                <a:cubicBezTo>
                  <a:pt x="1030082" y="361156"/>
                  <a:pt x="1034708" y="362427"/>
                  <a:pt x="1039225" y="364031"/>
                </a:cubicBezTo>
                <a:cubicBezTo>
                  <a:pt x="1041668" y="364954"/>
                  <a:pt x="1044383" y="366040"/>
                  <a:pt x="1047098" y="367180"/>
                </a:cubicBezTo>
                <a:cubicBezTo>
                  <a:pt x="1048944" y="368049"/>
                  <a:pt x="1051170" y="369026"/>
                  <a:pt x="1053178" y="370220"/>
                </a:cubicBezTo>
                <a:cubicBezTo>
                  <a:pt x="1062864" y="376205"/>
                  <a:pt x="1071111" y="384250"/>
                  <a:pt x="1077339" y="393783"/>
                </a:cubicBezTo>
                <a:cubicBezTo>
                  <a:pt x="1083571" y="403257"/>
                  <a:pt x="1088637" y="413448"/>
                  <a:pt x="1092432" y="424134"/>
                </a:cubicBezTo>
                <a:cubicBezTo>
                  <a:pt x="1096265" y="434036"/>
                  <a:pt x="1099262" y="444243"/>
                  <a:pt x="1101390" y="454646"/>
                </a:cubicBezTo>
                <a:cubicBezTo>
                  <a:pt x="1103953" y="465803"/>
                  <a:pt x="1104246" y="477360"/>
                  <a:pt x="1102259" y="488633"/>
                </a:cubicBezTo>
                <a:cubicBezTo>
                  <a:pt x="1101716" y="491298"/>
                  <a:pt x="1100956" y="493913"/>
                  <a:pt x="1099979" y="496451"/>
                </a:cubicBezTo>
                <a:cubicBezTo>
                  <a:pt x="1099007" y="499163"/>
                  <a:pt x="1097829" y="501795"/>
                  <a:pt x="1096450" y="504324"/>
                </a:cubicBezTo>
                <a:cubicBezTo>
                  <a:pt x="1093616" y="509488"/>
                  <a:pt x="1089945" y="514148"/>
                  <a:pt x="1085591" y="518114"/>
                </a:cubicBezTo>
                <a:cubicBezTo>
                  <a:pt x="1081215" y="521957"/>
                  <a:pt x="1076464" y="525357"/>
                  <a:pt x="1071421" y="528267"/>
                </a:cubicBezTo>
                <a:cubicBezTo>
                  <a:pt x="1066328" y="531131"/>
                  <a:pt x="1061029" y="533617"/>
                  <a:pt x="1055567" y="535705"/>
                </a:cubicBezTo>
                <a:cubicBezTo>
                  <a:pt x="1045024" y="539587"/>
                  <a:pt x="1034106" y="542371"/>
                  <a:pt x="1022992" y="544012"/>
                </a:cubicBezTo>
                <a:cubicBezTo>
                  <a:pt x="1012893" y="545586"/>
                  <a:pt x="1001818" y="546726"/>
                  <a:pt x="988136" y="547595"/>
                </a:cubicBezTo>
                <a:lnTo>
                  <a:pt x="975703" y="548355"/>
                </a:lnTo>
                <a:lnTo>
                  <a:pt x="971957" y="548355"/>
                </a:lnTo>
                <a:lnTo>
                  <a:pt x="965496" y="548138"/>
                </a:lnTo>
                <a:cubicBezTo>
                  <a:pt x="961315" y="548409"/>
                  <a:pt x="956972" y="548844"/>
                  <a:pt x="952737" y="548844"/>
                </a:cubicBezTo>
                <a:cubicBezTo>
                  <a:pt x="943345" y="549495"/>
                  <a:pt x="933789" y="549495"/>
                  <a:pt x="923528" y="549495"/>
                </a:cubicBezTo>
                <a:lnTo>
                  <a:pt x="908380" y="549495"/>
                </a:lnTo>
                <a:cubicBezTo>
                  <a:pt x="892092" y="549224"/>
                  <a:pt x="877596" y="548626"/>
                  <a:pt x="864078" y="547703"/>
                </a:cubicBezTo>
                <a:cubicBezTo>
                  <a:pt x="860277" y="547432"/>
                  <a:pt x="856422" y="547161"/>
                  <a:pt x="852513" y="546781"/>
                </a:cubicBezTo>
                <a:cubicBezTo>
                  <a:pt x="851373" y="546455"/>
                  <a:pt x="850830" y="546889"/>
                  <a:pt x="849147" y="546455"/>
                </a:cubicBezTo>
                <a:cubicBezTo>
                  <a:pt x="847464" y="546020"/>
                  <a:pt x="846107" y="546020"/>
                  <a:pt x="843718" y="546020"/>
                </a:cubicBezTo>
                <a:cubicBezTo>
                  <a:pt x="841329" y="546020"/>
                  <a:pt x="838886" y="546020"/>
                  <a:pt x="836497" y="546020"/>
                </a:cubicBezTo>
                <a:lnTo>
                  <a:pt x="832154" y="546020"/>
                </a:lnTo>
                <a:cubicBezTo>
                  <a:pt x="827430" y="546004"/>
                  <a:pt x="822712" y="545662"/>
                  <a:pt x="818038" y="544989"/>
                </a:cubicBezTo>
                <a:cubicBezTo>
                  <a:pt x="816018" y="544707"/>
                  <a:pt x="814047" y="544158"/>
                  <a:pt x="812174" y="543360"/>
                </a:cubicBezTo>
                <a:cubicBezTo>
                  <a:pt x="810502" y="542541"/>
                  <a:pt x="809047" y="541330"/>
                  <a:pt x="807939" y="539831"/>
                </a:cubicBezTo>
                <a:cubicBezTo>
                  <a:pt x="806256" y="537735"/>
                  <a:pt x="804986" y="535341"/>
                  <a:pt x="804193" y="532773"/>
                </a:cubicBezTo>
                <a:cubicBezTo>
                  <a:pt x="803427" y="530298"/>
                  <a:pt x="802917" y="527752"/>
                  <a:pt x="802673" y="525172"/>
                </a:cubicBezTo>
                <a:cubicBezTo>
                  <a:pt x="802130" y="522783"/>
                  <a:pt x="802184" y="519960"/>
                  <a:pt x="802130" y="517897"/>
                </a:cubicBezTo>
                <a:cubicBezTo>
                  <a:pt x="802076" y="515834"/>
                  <a:pt x="802076" y="513553"/>
                  <a:pt x="801750" y="511545"/>
                </a:cubicBezTo>
                <a:cubicBezTo>
                  <a:pt x="801424" y="509536"/>
                  <a:pt x="800990" y="507798"/>
                  <a:pt x="800610" y="506115"/>
                </a:cubicBezTo>
                <a:lnTo>
                  <a:pt x="800610" y="505138"/>
                </a:lnTo>
                <a:cubicBezTo>
                  <a:pt x="799904" y="502369"/>
                  <a:pt x="799252" y="499817"/>
                  <a:pt x="798601" y="497374"/>
                </a:cubicBezTo>
                <a:cubicBezTo>
                  <a:pt x="796972" y="491456"/>
                  <a:pt x="795452" y="486081"/>
                  <a:pt x="793877" y="481087"/>
                </a:cubicBezTo>
                <a:cubicBezTo>
                  <a:pt x="790511" y="470500"/>
                  <a:pt x="786602" y="459750"/>
                  <a:pt x="782204" y="449217"/>
                </a:cubicBezTo>
                <a:cubicBezTo>
                  <a:pt x="778078" y="439498"/>
                  <a:pt x="774006" y="430866"/>
                  <a:pt x="769717" y="422831"/>
                </a:cubicBezTo>
                <a:cubicBezTo>
                  <a:pt x="768083" y="419600"/>
                  <a:pt x="766270" y="416465"/>
                  <a:pt x="764288" y="413438"/>
                </a:cubicBezTo>
                <a:cubicBezTo>
                  <a:pt x="763474" y="412189"/>
                  <a:pt x="762605" y="410995"/>
                  <a:pt x="761790" y="409801"/>
                </a:cubicBezTo>
                <a:cubicBezTo>
                  <a:pt x="760976" y="408606"/>
                  <a:pt x="760107" y="407412"/>
                  <a:pt x="759347" y="406217"/>
                </a:cubicBezTo>
                <a:cubicBezTo>
                  <a:pt x="758343" y="404796"/>
                  <a:pt x="757436" y="403307"/>
                  <a:pt x="756633" y="401764"/>
                </a:cubicBezTo>
                <a:cubicBezTo>
                  <a:pt x="755813" y="400315"/>
                  <a:pt x="755194" y="398763"/>
                  <a:pt x="754787" y="397149"/>
                </a:cubicBezTo>
                <a:cubicBezTo>
                  <a:pt x="754352" y="395164"/>
                  <a:pt x="754352" y="393108"/>
                  <a:pt x="754787" y="391123"/>
                </a:cubicBezTo>
                <a:cubicBezTo>
                  <a:pt x="755080" y="389582"/>
                  <a:pt x="755731" y="388132"/>
                  <a:pt x="756687" y="386888"/>
                </a:cubicBezTo>
                <a:cubicBezTo>
                  <a:pt x="757306" y="385984"/>
                  <a:pt x="758012" y="385147"/>
                  <a:pt x="758804" y="384391"/>
                </a:cubicBezTo>
                <a:cubicBezTo>
                  <a:pt x="759565" y="383739"/>
                  <a:pt x="760379" y="383033"/>
                  <a:pt x="761519" y="382219"/>
                </a:cubicBezTo>
                <a:cubicBezTo>
                  <a:pt x="763256" y="380950"/>
                  <a:pt x="765070" y="379789"/>
                  <a:pt x="766948" y="378744"/>
                </a:cubicBezTo>
                <a:cubicBezTo>
                  <a:pt x="769826" y="377224"/>
                  <a:pt x="772866" y="375921"/>
                  <a:pt x="775798" y="374618"/>
                </a:cubicBezTo>
                <a:lnTo>
                  <a:pt x="776504" y="374618"/>
                </a:lnTo>
                <a:cubicBezTo>
                  <a:pt x="785299" y="370492"/>
                  <a:pt x="792737" y="367669"/>
                  <a:pt x="799904" y="365062"/>
                </a:cubicBezTo>
                <a:cubicBezTo>
                  <a:pt x="808075" y="361772"/>
                  <a:pt x="816550" y="359299"/>
                  <a:pt x="825204" y="357679"/>
                </a:cubicBezTo>
                <a:cubicBezTo>
                  <a:pt x="828033" y="357153"/>
                  <a:pt x="830905" y="356863"/>
                  <a:pt x="833782" y="356810"/>
                </a:cubicBezTo>
                <a:close/>
                <a:moveTo>
                  <a:pt x="144702" y="178568"/>
                </a:moveTo>
                <a:cubicBezTo>
                  <a:pt x="142653" y="178866"/>
                  <a:pt x="140647" y="179412"/>
                  <a:pt x="138730" y="180197"/>
                </a:cubicBezTo>
                <a:cubicBezTo>
                  <a:pt x="137201" y="180845"/>
                  <a:pt x="135760" y="181685"/>
                  <a:pt x="134441" y="182694"/>
                </a:cubicBezTo>
                <a:cubicBezTo>
                  <a:pt x="132876" y="183925"/>
                  <a:pt x="131471" y="185348"/>
                  <a:pt x="130261" y="186929"/>
                </a:cubicBezTo>
                <a:cubicBezTo>
                  <a:pt x="128075" y="189963"/>
                  <a:pt x="126253" y="193243"/>
                  <a:pt x="124831" y="196702"/>
                </a:cubicBezTo>
                <a:cubicBezTo>
                  <a:pt x="123298" y="200371"/>
                  <a:pt x="122028" y="204145"/>
                  <a:pt x="121031" y="207995"/>
                </a:cubicBezTo>
                <a:lnTo>
                  <a:pt x="120705" y="209243"/>
                </a:lnTo>
                <a:cubicBezTo>
                  <a:pt x="120162" y="211361"/>
                  <a:pt x="119674" y="213478"/>
                  <a:pt x="119076" y="215596"/>
                </a:cubicBezTo>
                <a:lnTo>
                  <a:pt x="118805" y="216844"/>
                </a:lnTo>
                <a:cubicBezTo>
                  <a:pt x="118262" y="218745"/>
                  <a:pt x="117773" y="220753"/>
                  <a:pt x="117122" y="222708"/>
                </a:cubicBezTo>
                <a:lnTo>
                  <a:pt x="116905" y="222491"/>
                </a:lnTo>
                <a:cubicBezTo>
                  <a:pt x="116399" y="224299"/>
                  <a:pt x="114764" y="225558"/>
                  <a:pt x="112887" y="225586"/>
                </a:cubicBezTo>
                <a:cubicBezTo>
                  <a:pt x="111296" y="225584"/>
                  <a:pt x="109843" y="224679"/>
                  <a:pt x="109141" y="223251"/>
                </a:cubicBezTo>
                <a:cubicBezTo>
                  <a:pt x="108607" y="222349"/>
                  <a:pt x="108488" y="221261"/>
                  <a:pt x="108815" y="220265"/>
                </a:cubicBezTo>
                <a:lnTo>
                  <a:pt x="108218" y="221296"/>
                </a:lnTo>
                <a:cubicBezTo>
                  <a:pt x="107749" y="222634"/>
                  <a:pt x="107421" y="224017"/>
                  <a:pt x="107241" y="225423"/>
                </a:cubicBezTo>
                <a:cubicBezTo>
                  <a:pt x="106634" y="231077"/>
                  <a:pt x="106725" y="236784"/>
                  <a:pt x="107512" y="242416"/>
                </a:cubicBezTo>
                <a:cubicBezTo>
                  <a:pt x="107621" y="243393"/>
                  <a:pt x="108055" y="244588"/>
                  <a:pt x="108055" y="245728"/>
                </a:cubicBezTo>
                <a:cubicBezTo>
                  <a:pt x="108375" y="247102"/>
                  <a:pt x="108811" y="248446"/>
                  <a:pt x="109358" y="249746"/>
                </a:cubicBezTo>
                <a:cubicBezTo>
                  <a:pt x="110336" y="251994"/>
                  <a:pt x="111595" y="254111"/>
                  <a:pt x="113104" y="256044"/>
                </a:cubicBezTo>
                <a:cubicBezTo>
                  <a:pt x="114452" y="257707"/>
                  <a:pt x="115903" y="259284"/>
                  <a:pt x="117448" y="260767"/>
                </a:cubicBezTo>
                <a:cubicBezTo>
                  <a:pt x="119390" y="262749"/>
                  <a:pt x="121203" y="264852"/>
                  <a:pt x="122877" y="267065"/>
                </a:cubicBezTo>
                <a:cubicBezTo>
                  <a:pt x="126602" y="272158"/>
                  <a:pt x="129804" y="277616"/>
                  <a:pt x="132432" y="283353"/>
                </a:cubicBezTo>
                <a:cubicBezTo>
                  <a:pt x="133518" y="285524"/>
                  <a:pt x="134495" y="287696"/>
                  <a:pt x="135527" y="289814"/>
                </a:cubicBezTo>
                <a:cubicBezTo>
                  <a:pt x="139550" y="299242"/>
                  <a:pt x="144535" y="308230"/>
                  <a:pt x="150403" y="316635"/>
                </a:cubicBezTo>
                <a:cubicBezTo>
                  <a:pt x="154609" y="322035"/>
                  <a:pt x="159439" y="326919"/>
                  <a:pt x="164792" y="331185"/>
                </a:cubicBezTo>
                <a:cubicBezTo>
                  <a:pt x="167821" y="333882"/>
                  <a:pt x="171155" y="336214"/>
                  <a:pt x="174727" y="338135"/>
                </a:cubicBezTo>
                <a:cubicBezTo>
                  <a:pt x="177611" y="339300"/>
                  <a:pt x="180616" y="340137"/>
                  <a:pt x="183685" y="340632"/>
                </a:cubicBezTo>
                <a:cubicBezTo>
                  <a:pt x="185187" y="340713"/>
                  <a:pt x="186691" y="340713"/>
                  <a:pt x="188192" y="340632"/>
                </a:cubicBezTo>
                <a:cubicBezTo>
                  <a:pt x="189765" y="340740"/>
                  <a:pt x="191342" y="340740"/>
                  <a:pt x="192915" y="340632"/>
                </a:cubicBezTo>
                <a:cubicBezTo>
                  <a:pt x="196304" y="340116"/>
                  <a:pt x="199620" y="339205"/>
                  <a:pt x="202796" y="337918"/>
                </a:cubicBezTo>
                <a:cubicBezTo>
                  <a:pt x="207402" y="335830"/>
                  <a:pt x="211755" y="333226"/>
                  <a:pt x="215772" y="330154"/>
                </a:cubicBezTo>
                <a:cubicBezTo>
                  <a:pt x="221538" y="325601"/>
                  <a:pt x="226733" y="320369"/>
                  <a:pt x="231246" y="314572"/>
                </a:cubicBezTo>
                <a:cubicBezTo>
                  <a:pt x="232974" y="312339"/>
                  <a:pt x="234586" y="310020"/>
                  <a:pt x="236078" y="307623"/>
                </a:cubicBezTo>
                <a:cubicBezTo>
                  <a:pt x="237761" y="304908"/>
                  <a:pt x="239064" y="302790"/>
                  <a:pt x="240910" y="298936"/>
                </a:cubicBezTo>
                <a:cubicBezTo>
                  <a:pt x="242756" y="295081"/>
                  <a:pt x="244602" y="291062"/>
                  <a:pt x="246339" y="287208"/>
                </a:cubicBezTo>
                <a:cubicBezTo>
                  <a:pt x="247371" y="284873"/>
                  <a:pt x="248294" y="282918"/>
                  <a:pt x="249542" y="280258"/>
                </a:cubicBezTo>
                <a:cubicBezTo>
                  <a:pt x="250791" y="277598"/>
                  <a:pt x="252420" y="274123"/>
                  <a:pt x="254266" y="270757"/>
                </a:cubicBezTo>
                <a:cubicBezTo>
                  <a:pt x="256003" y="268205"/>
                  <a:pt x="257632" y="265545"/>
                  <a:pt x="259695" y="262396"/>
                </a:cubicBezTo>
                <a:cubicBezTo>
                  <a:pt x="262972" y="257471"/>
                  <a:pt x="265823" y="252276"/>
                  <a:pt x="268219" y="246868"/>
                </a:cubicBezTo>
                <a:cubicBezTo>
                  <a:pt x="269665" y="243384"/>
                  <a:pt x="270686" y="239739"/>
                  <a:pt x="271259" y="236010"/>
                </a:cubicBezTo>
                <a:cubicBezTo>
                  <a:pt x="271288" y="235540"/>
                  <a:pt x="271288" y="235068"/>
                  <a:pt x="271259" y="234598"/>
                </a:cubicBezTo>
                <a:cubicBezTo>
                  <a:pt x="271693" y="233324"/>
                  <a:pt x="272020" y="232017"/>
                  <a:pt x="272237" y="230689"/>
                </a:cubicBezTo>
                <a:cubicBezTo>
                  <a:pt x="272528" y="228895"/>
                  <a:pt x="272656" y="227077"/>
                  <a:pt x="272617" y="225260"/>
                </a:cubicBezTo>
                <a:cubicBezTo>
                  <a:pt x="272645" y="224862"/>
                  <a:pt x="272645" y="224463"/>
                  <a:pt x="272617" y="224065"/>
                </a:cubicBezTo>
                <a:cubicBezTo>
                  <a:pt x="272584" y="223514"/>
                  <a:pt x="272353" y="222993"/>
                  <a:pt x="271965" y="222599"/>
                </a:cubicBezTo>
                <a:lnTo>
                  <a:pt x="271259" y="222057"/>
                </a:lnTo>
                <a:cubicBezTo>
                  <a:pt x="270888" y="221865"/>
                  <a:pt x="270481" y="221755"/>
                  <a:pt x="270065" y="221731"/>
                </a:cubicBezTo>
                <a:cubicBezTo>
                  <a:pt x="269726" y="221650"/>
                  <a:pt x="269373" y="221650"/>
                  <a:pt x="269033" y="221731"/>
                </a:cubicBezTo>
                <a:cubicBezTo>
                  <a:pt x="268745" y="221929"/>
                  <a:pt x="268504" y="222189"/>
                  <a:pt x="268328" y="222491"/>
                </a:cubicBezTo>
                <a:cubicBezTo>
                  <a:pt x="268158" y="222750"/>
                  <a:pt x="267958" y="222987"/>
                  <a:pt x="267730" y="223197"/>
                </a:cubicBezTo>
                <a:lnTo>
                  <a:pt x="266970" y="223197"/>
                </a:lnTo>
                <a:cubicBezTo>
                  <a:pt x="265649" y="223199"/>
                  <a:pt x="264428" y="222495"/>
                  <a:pt x="263767" y="221351"/>
                </a:cubicBezTo>
                <a:lnTo>
                  <a:pt x="263387" y="220482"/>
                </a:lnTo>
                <a:cubicBezTo>
                  <a:pt x="261609" y="215714"/>
                  <a:pt x="260140" y="210835"/>
                  <a:pt x="258989" y="205877"/>
                </a:cubicBezTo>
                <a:lnTo>
                  <a:pt x="258989" y="205443"/>
                </a:lnTo>
                <a:cubicBezTo>
                  <a:pt x="257758" y="200015"/>
                  <a:pt x="256144" y="194681"/>
                  <a:pt x="254157" y="189481"/>
                </a:cubicBezTo>
                <a:cubicBezTo>
                  <a:pt x="253340" y="187599"/>
                  <a:pt x="252378" y="185784"/>
                  <a:pt x="251280" y="184052"/>
                </a:cubicBezTo>
                <a:lnTo>
                  <a:pt x="251280" y="184595"/>
                </a:lnTo>
                <a:cubicBezTo>
                  <a:pt x="250707" y="186351"/>
                  <a:pt x="249535" y="187850"/>
                  <a:pt x="247968" y="188829"/>
                </a:cubicBezTo>
                <a:cubicBezTo>
                  <a:pt x="246668" y="189542"/>
                  <a:pt x="245215" y="189933"/>
                  <a:pt x="243733" y="189970"/>
                </a:cubicBezTo>
                <a:cubicBezTo>
                  <a:pt x="241019" y="189831"/>
                  <a:pt x="238353" y="189205"/>
                  <a:pt x="235861" y="188124"/>
                </a:cubicBezTo>
                <a:lnTo>
                  <a:pt x="230106" y="185681"/>
                </a:lnTo>
                <a:cubicBezTo>
                  <a:pt x="229128" y="185246"/>
                  <a:pt x="228151" y="184758"/>
                  <a:pt x="227119" y="184377"/>
                </a:cubicBezTo>
                <a:cubicBezTo>
                  <a:pt x="224340" y="183124"/>
                  <a:pt x="221425" y="182195"/>
                  <a:pt x="218433" y="181609"/>
                </a:cubicBezTo>
                <a:cubicBezTo>
                  <a:pt x="217637" y="181552"/>
                  <a:pt x="216839" y="181552"/>
                  <a:pt x="216044" y="181609"/>
                </a:cubicBezTo>
                <a:cubicBezTo>
                  <a:pt x="213844" y="181645"/>
                  <a:pt x="211650" y="181827"/>
                  <a:pt x="209474" y="182152"/>
                </a:cubicBezTo>
                <a:lnTo>
                  <a:pt x="203176" y="183129"/>
                </a:lnTo>
                <a:cubicBezTo>
                  <a:pt x="197991" y="184186"/>
                  <a:pt x="192722" y="184786"/>
                  <a:pt x="187432" y="184920"/>
                </a:cubicBezTo>
                <a:cubicBezTo>
                  <a:pt x="185617" y="184928"/>
                  <a:pt x="183803" y="184819"/>
                  <a:pt x="182002" y="184595"/>
                </a:cubicBezTo>
                <a:cubicBezTo>
                  <a:pt x="179255" y="184228"/>
                  <a:pt x="176535" y="183684"/>
                  <a:pt x="173859" y="182966"/>
                </a:cubicBezTo>
                <a:lnTo>
                  <a:pt x="167018" y="181880"/>
                </a:lnTo>
                <a:cubicBezTo>
                  <a:pt x="162817" y="180620"/>
                  <a:pt x="158535" y="179640"/>
                  <a:pt x="154204" y="178948"/>
                </a:cubicBezTo>
                <a:cubicBezTo>
                  <a:pt x="152404" y="178701"/>
                  <a:pt x="150590" y="178574"/>
                  <a:pt x="148774" y="178568"/>
                </a:cubicBezTo>
                <a:cubicBezTo>
                  <a:pt x="147417" y="178568"/>
                  <a:pt x="146005" y="178568"/>
                  <a:pt x="144702" y="178568"/>
                </a:cubicBezTo>
                <a:close/>
                <a:moveTo>
                  <a:pt x="971143" y="171564"/>
                </a:moveTo>
                <a:lnTo>
                  <a:pt x="971469" y="172867"/>
                </a:lnTo>
                <a:cubicBezTo>
                  <a:pt x="971632" y="173465"/>
                  <a:pt x="971903" y="174007"/>
                  <a:pt x="971903" y="174605"/>
                </a:cubicBezTo>
                <a:cubicBezTo>
                  <a:pt x="972387" y="176616"/>
                  <a:pt x="972658" y="178672"/>
                  <a:pt x="972718" y="180740"/>
                </a:cubicBezTo>
                <a:cubicBezTo>
                  <a:pt x="972745" y="181542"/>
                  <a:pt x="972327" y="182294"/>
                  <a:pt x="971632" y="182694"/>
                </a:cubicBezTo>
                <a:cubicBezTo>
                  <a:pt x="971257" y="182801"/>
                  <a:pt x="970866" y="182801"/>
                  <a:pt x="970492" y="182694"/>
                </a:cubicBezTo>
                <a:lnTo>
                  <a:pt x="969840" y="182694"/>
                </a:lnTo>
                <a:cubicBezTo>
                  <a:pt x="968217" y="182334"/>
                  <a:pt x="966632" y="181807"/>
                  <a:pt x="965117" y="181120"/>
                </a:cubicBezTo>
                <a:cubicBezTo>
                  <a:pt x="963624" y="180424"/>
                  <a:pt x="962174" y="179644"/>
                  <a:pt x="960774" y="178785"/>
                </a:cubicBezTo>
                <a:lnTo>
                  <a:pt x="959253" y="177862"/>
                </a:lnTo>
                <a:cubicBezTo>
                  <a:pt x="957098" y="176523"/>
                  <a:pt x="954866" y="175309"/>
                  <a:pt x="952575" y="174225"/>
                </a:cubicBezTo>
                <a:cubicBezTo>
                  <a:pt x="951126" y="173645"/>
                  <a:pt x="949611" y="173226"/>
                  <a:pt x="948069" y="172976"/>
                </a:cubicBezTo>
                <a:cubicBezTo>
                  <a:pt x="947184" y="172918"/>
                  <a:pt x="946294" y="172918"/>
                  <a:pt x="945409" y="172976"/>
                </a:cubicBezTo>
                <a:cubicBezTo>
                  <a:pt x="944252" y="172900"/>
                  <a:pt x="943090" y="172900"/>
                  <a:pt x="941934" y="172976"/>
                </a:cubicBezTo>
                <a:cubicBezTo>
                  <a:pt x="939436" y="173356"/>
                  <a:pt x="936939" y="174007"/>
                  <a:pt x="934550" y="174605"/>
                </a:cubicBezTo>
                <a:lnTo>
                  <a:pt x="932324" y="175148"/>
                </a:lnTo>
                <a:lnTo>
                  <a:pt x="927275" y="176233"/>
                </a:lnTo>
                <a:cubicBezTo>
                  <a:pt x="925483" y="176607"/>
                  <a:pt x="923670" y="176861"/>
                  <a:pt x="921846" y="176994"/>
                </a:cubicBezTo>
                <a:cubicBezTo>
                  <a:pt x="920385" y="176936"/>
                  <a:pt x="919147" y="175916"/>
                  <a:pt x="918805" y="174496"/>
                </a:cubicBezTo>
                <a:cubicBezTo>
                  <a:pt x="915602" y="174550"/>
                  <a:pt x="911965" y="174605"/>
                  <a:pt x="909250" y="174985"/>
                </a:cubicBezTo>
                <a:cubicBezTo>
                  <a:pt x="906535" y="175365"/>
                  <a:pt x="903821" y="175365"/>
                  <a:pt x="901106" y="175365"/>
                </a:cubicBezTo>
                <a:lnTo>
                  <a:pt x="897957" y="175365"/>
                </a:lnTo>
                <a:cubicBezTo>
                  <a:pt x="895036" y="175380"/>
                  <a:pt x="892115" y="175217"/>
                  <a:pt x="889216" y="174876"/>
                </a:cubicBezTo>
                <a:lnTo>
                  <a:pt x="883514" y="173953"/>
                </a:lnTo>
                <a:lnTo>
                  <a:pt x="878085" y="173030"/>
                </a:lnTo>
                <a:cubicBezTo>
                  <a:pt x="875691" y="172725"/>
                  <a:pt x="873280" y="172562"/>
                  <a:pt x="870864" y="172542"/>
                </a:cubicBezTo>
                <a:cubicBezTo>
                  <a:pt x="867140" y="172520"/>
                  <a:pt x="863448" y="173240"/>
                  <a:pt x="860006" y="174659"/>
                </a:cubicBezTo>
                <a:cubicBezTo>
                  <a:pt x="857497" y="175767"/>
                  <a:pt x="855125" y="177171"/>
                  <a:pt x="852948" y="178839"/>
                </a:cubicBezTo>
                <a:cubicBezTo>
                  <a:pt x="851183" y="180232"/>
                  <a:pt x="849581" y="181816"/>
                  <a:pt x="848170" y="183563"/>
                </a:cubicBezTo>
                <a:cubicBezTo>
                  <a:pt x="846829" y="185363"/>
                  <a:pt x="845699" y="187312"/>
                  <a:pt x="844804" y="189372"/>
                </a:cubicBezTo>
                <a:cubicBezTo>
                  <a:pt x="843821" y="191760"/>
                  <a:pt x="843126" y="194257"/>
                  <a:pt x="842741" y="196810"/>
                </a:cubicBezTo>
                <a:cubicBezTo>
                  <a:pt x="842659" y="198167"/>
                  <a:pt x="842659" y="199526"/>
                  <a:pt x="842741" y="200882"/>
                </a:cubicBezTo>
                <a:lnTo>
                  <a:pt x="842741" y="203325"/>
                </a:lnTo>
                <a:cubicBezTo>
                  <a:pt x="842741" y="203923"/>
                  <a:pt x="842741" y="204466"/>
                  <a:pt x="842741" y="205063"/>
                </a:cubicBezTo>
                <a:cubicBezTo>
                  <a:pt x="842686" y="206228"/>
                  <a:pt x="842561" y="207388"/>
                  <a:pt x="842361" y="208537"/>
                </a:cubicBezTo>
                <a:cubicBezTo>
                  <a:pt x="842230" y="209484"/>
                  <a:pt x="841991" y="210412"/>
                  <a:pt x="841655" y="211306"/>
                </a:cubicBezTo>
                <a:lnTo>
                  <a:pt x="841655" y="211741"/>
                </a:lnTo>
                <a:cubicBezTo>
                  <a:pt x="839407" y="214157"/>
                  <a:pt x="836589" y="215967"/>
                  <a:pt x="833457" y="217007"/>
                </a:cubicBezTo>
                <a:lnTo>
                  <a:pt x="832479" y="217007"/>
                </a:lnTo>
                <a:lnTo>
                  <a:pt x="831719" y="217007"/>
                </a:lnTo>
                <a:cubicBezTo>
                  <a:pt x="830916" y="219146"/>
                  <a:pt x="830351" y="221368"/>
                  <a:pt x="830036" y="223631"/>
                </a:cubicBezTo>
                <a:cubicBezTo>
                  <a:pt x="829357" y="228930"/>
                  <a:pt x="829357" y="234294"/>
                  <a:pt x="830036" y="239593"/>
                </a:cubicBezTo>
                <a:cubicBezTo>
                  <a:pt x="830432" y="242900"/>
                  <a:pt x="831236" y="246146"/>
                  <a:pt x="832425" y="249257"/>
                </a:cubicBezTo>
                <a:cubicBezTo>
                  <a:pt x="832751" y="249963"/>
                  <a:pt x="833185" y="250994"/>
                  <a:pt x="833728" y="251809"/>
                </a:cubicBezTo>
                <a:cubicBezTo>
                  <a:pt x="834271" y="252623"/>
                  <a:pt x="834434" y="252949"/>
                  <a:pt x="835628" y="254469"/>
                </a:cubicBezTo>
                <a:cubicBezTo>
                  <a:pt x="836823" y="255989"/>
                  <a:pt x="838126" y="257455"/>
                  <a:pt x="839374" y="258812"/>
                </a:cubicBezTo>
                <a:lnTo>
                  <a:pt x="839754" y="259192"/>
                </a:lnTo>
                <a:cubicBezTo>
                  <a:pt x="841275" y="260822"/>
                  <a:pt x="842572" y="262648"/>
                  <a:pt x="843609" y="264622"/>
                </a:cubicBezTo>
                <a:cubicBezTo>
                  <a:pt x="844853" y="267049"/>
                  <a:pt x="845938" y="269551"/>
                  <a:pt x="846867" y="272114"/>
                </a:cubicBezTo>
                <a:lnTo>
                  <a:pt x="847301" y="273308"/>
                </a:lnTo>
                <a:cubicBezTo>
                  <a:pt x="848550" y="276675"/>
                  <a:pt x="849744" y="279715"/>
                  <a:pt x="850939" y="282592"/>
                </a:cubicBezTo>
                <a:cubicBezTo>
                  <a:pt x="852622" y="286393"/>
                  <a:pt x="853762" y="289542"/>
                  <a:pt x="855445" y="292149"/>
                </a:cubicBezTo>
                <a:cubicBezTo>
                  <a:pt x="857128" y="294755"/>
                  <a:pt x="858703" y="297470"/>
                  <a:pt x="860874" y="300890"/>
                </a:cubicBezTo>
                <a:cubicBezTo>
                  <a:pt x="863643" y="305288"/>
                  <a:pt x="867009" y="310500"/>
                  <a:pt x="870864" y="315495"/>
                </a:cubicBezTo>
                <a:cubicBezTo>
                  <a:pt x="874741" y="320600"/>
                  <a:pt x="879225" y="325213"/>
                  <a:pt x="884220" y="329231"/>
                </a:cubicBezTo>
                <a:cubicBezTo>
                  <a:pt x="887777" y="331935"/>
                  <a:pt x="891643" y="334212"/>
                  <a:pt x="895731" y="336017"/>
                </a:cubicBezTo>
                <a:cubicBezTo>
                  <a:pt x="897420" y="336703"/>
                  <a:pt x="899141" y="337301"/>
                  <a:pt x="900889" y="337809"/>
                </a:cubicBezTo>
                <a:lnTo>
                  <a:pt x="902518" y="338460"/>
                </a:lnTo>
                <a:cubicBezTo>
                  <a:pt x="904298" y="339097"/>
                  <a:pt x="906112" y="339641"/>
                  <a:pt x="907947" y="340089"/>
                </a:cubicBezTo>
                <a:cubicBezTo>
                  <a:pt x="909847" y="340578"/>
                  <a:pt x="911693" y="341121"/>
                  <a:pt x="913648" y="341447"/>
                </a:cubicBezTo>
                <a:cubicBezTo>
                  <a:pt x="914603" y="341530"/>
                  <a:pt x="915570" y="341530"/>
                  <a:pt x="916525" y="341447"/>
                </a:cubicBezTo>
                <a:lnTo>
                  <a:pt x="918425" y="341447"/>
                </a:lnTo>
                <a:cubicBezTo>
                  <a:pt x="920282" y="341048"/>
                  <a:pt x="922101" y="340485"/>
                  <a:pt x="923855" y="339764"/>
                </a:cubicBezTo>
                <a:cubicBezTo>
                  <a:pt x="927416" y="338185"/>
                  <a:pt x="930771" y="336180"/>
                  <a:pt x="933844" y="333791"/>
                </a:cubicBezTo>
                <a:cubicBezTo>
                  <a:pt x="937699" y="330685"/>
                  <a:pt x="941326" y="327310"/>
                  <a:pt x="944703" y="323693"/>
                </a:cubicBezTo>
                <a:cubicBezTo>
                  <a:pt x="947580" y="320707"/>
                  <a:pt x="950566" y="317232"/>
                  <a:pt x="953933" y="312834"/>
                </a:cubicBezTo>
                <a:lnTo>
                  <a:pt x="955453" y="310826"/>
                </a:lnTo>
                <a:cubicBezTo>
                  <a:pt x="957353" y="308491"/>
                  <a:pt x="959199" y="306102"/>
                  <a:pt x="960882" y="303713"/>
                </a:cubicBezTo>
                <a:cubicBezTo>
                  <a:pt x="963081" y="300604"/>
                  <a:pt x="965073" y="297359"/>
                  <a:pt x="966854" y="293995"/>
                </a:cubicBezTo>
                <a:cubicBezTo>
                  <a:pt x="969352" y="289270"/>
                  <a:pt x="971578" y="284384"/>
                  <a:pt x="973749" y="279606"/>
                </a:cubicBezTo>
                <a:lnTo>
                  <a:pt x="976681" y="273417"/>
                </a:lnTo>
                <a:cubicBezTo>
                  <a:pt x="978038" y="270485"/>
                  <a:pt x="979722" y="267065"/>
                  <a:pt x="981568" y="263753"/>
                </a:cubicBezTo>
                <a:cubicBezTo>
                  <a:pt x="982474" y="262161"/>
                  <a:pt x="983397" y="260640"/>
                  <a:pt x="984336" y="259192"/>
                </a:cubicBezTo>
                <a:lnTo>
                  <a:pt x="984717" y="258595"/>
                </a:lnTo>
                <a:lnTo>
                  <a:pt x="985857" y="256858"/>
                </a:lnTo>
                <a:cubicBezTo>
                  <a:pt x="987893" y="253262"/>
                  <a:pt x="989706" y="249545"/>
                  <a:pt x="991286" y="245728"/>
                </a:cubicBezTo>
                <a:cubicBezTo>
                  <a:pt x="993577" y="240516"/>
                  <a:pt x="995238" y="235047"/>
                  <a:pt x="996227" y="229440"/>
                </a:cubicBezTo>
                <a:lnTo>
                  <a:pt x="996227" y="229277"/>
                </a:lnTo>
                <a:cubicBezTo>
                  <a:pt x="996471" y="227332"/>
                  <a:pt x="996503" y="225367"/>
                  <a:pt x="996335" y="223414"/>
                </a:cubicBezTo>
                <a:cubicBezTo>
                  <a:pt x="996172" y="222450"/>
                  <a:pt x="995917" y="221505"/>
                  <a:pt x="995575" y="220590"/>
                </a:cubicBezTo>
                <a:cubicBezTo>
                  <a:pt x="995320" y="220036"/>
                  <a:pt x="995010" y="219509"/>
                  <a:pt x="994652" y="219016"/>
                </a:cubicBezTo>
                <a:cubicBezTo>
                  <a:pt x="994277" y="218560"/>
                  <a:pt x="993859" y="218142"/>
                  <a:pt x="993403" y="217767"/>
                </a:cubicBezTo>
                <a:cubicBezTo>
                  <a:pt x="992687" y="217263"/>
                  <a:pt x="991921" y="216827"/>
                  <a:pt x="991123" y="216464"/>
                </a:cubicBezTo>
                <a:lnTo>
                  <a:pt x="989983" y="215921"/>
                </a:lnTo>
                <a:cubicBezTo>
                  <a:pt x="988533" y="215075"/>
                  <a:pt x="987822" y="213366"/>
                  <a:pt x="988246" y="211741"/>
                </a:cubicBezTo>
                <a:cubicBezTo>
                  <a:pt x="988001" y="211340"/>
                  <a:pt x="987838" y="210899"/>
                  <a:pt x="987757" y="210438"/>
                </a:cubicBezTo>
                <a:cubicBezTo>
                  <a:pt x="987757" y="209678"/>
                  <a:pt x="987757" y="208918"/>
                  <a:pt x="987757" y="208103"/>
                </a:cubicBezTo>
                <a:cubicBezTo>
                  <a:pt x="986704" y="201839"/>
                  <a:pt x="984879" y="195730"/>
                  <a:pt x="982328" y="189915"/>
                </a:cubicBezTo>
                <a:cubicBezTo>
                  <a:pt x="980037" y="184412"/>
                  <a:pt x="977105" y="179199"/>
                  <a:pt x="973587" y="174387"/>
                </a:cubicBezTo>
                <a:cubicBezTo>
                  <a:pt x="972718" y="173302"/>
                  <a:pt x="971903" y="172379"/>
                  <a:pt x="971143" y="171564"/>
                </a:cubicBezTo>
                <a:close/>
                <a:moveTo>
                  <a:pt x="494997" y="133722"/>
                </a:moveTo>
                <a:cubicBezTo>
                  <a:pt x="493324" y="133997"/>
                  <a:pt x="491686" y="134452"/>
                  <a:pt x="490111" y="135080"/>
                </a:cubicBezTo>
                <a:cubicBezTo>
                  <a:pt x="488190" y="135969"/>
                  <a:pt x="486369" y="137060"/>
                  <a:pt x="484681" y="138337"/>
                </a:cubicBezTo>
                <a:cubicBezTo>
                  <a:pt x="482009" y="140524"/>
                  <a:pt x="479587" y="143001"/>
                  <a:pt x="477461" y="145721"/>
                </a:cubicBezTo>
                <a:cubicBezTo>
                  <a:pt x="473084" y="151786"/>
                  <a:pt x="469439" y="158346"/>
                  <a:pt x="466602" y="165266"/>
                </a:cubicBezTo>
                <a:cubicBezTo>
                  <a:pt x="464973" y="169067"/>
                  <a:pt x="463725" y="172542"/>
                  <a:pt x="462639" y="175799"/>
                </a:cubicBezTo>
                <a:cubicBezTo>
                  <a:pt x="460753" y="181679"/>
                  <a:pt x="459373" y="187709"/>
                  <a:pt x="458513" y="193824"/>
                </a:cubicBezTo>
                <a:cubicBezTo>
                  <a:pt x="458132" y="196865"/>
                  <a:pt x="457644" y="200122"/>
                  <a:pt x="457644" y="203380"/>
                </a:cubicBezTo>
                <a:cubicBezTo>
                  <a:pt x="457644" y="204871"/>
                  <a:pt x="456861" y="206253"/>
                  <a:pt x="455581" y="207017"/>
                </a:cubicBezTo>
                <a:cubicBezTo>
                  <a:pt x="454902" y="207404"/>
                  <a:pt x="454135" y="207609"/>
                  <a:pt x="453355" y="207615"/>
                </a:cubicBezTo>
                <a:cubicBezTo>
                  <a:pt x="453013" y="207671"/>
                  <a:pt x="452665" y="207671"/>
                  <a:pt x="452323" y="207615"/>
                </a:cubicBezTo>
                <a:lnTo>
                  <a:pt x="451020" y="207180"/>
                </a:lnTo>
                <a:lnTo>
                  <a:pt x="450694" y="207180"/>
                </a:lnTo>
                <a:cubicBezTo>
                  <a:pt x="450474" y="207549"/>
                  <a:pt x="450275" y="207930"/>
                  <a:pt x="450097" y="208320"/>
                </a:cubicBezTo>
                <a:cubicBezTo>
                  <a:pt x="449594" y="209692"/>
                  <a:pt x="449230" y="211111"/>
                  <a:pt x="449011" y="212555"/>
                </a:cubicBezTo>
                <a:cubicBezTo>
                  <a:pt x="448563" y="217714"/>
                  <a:pt x="448727" y="222908"/>
                  <a:pt x="449500" y="228029"/>
                </a:cubicBezTo>
                <a:cubicBezTo>
                  <a:pt x="450121" y="232364"/>
                  <a:pt x="450991" y="236661"/>
                  <a:pt x="452106" y="240896"/>
                </a:cubicBezTo>
                <a:cubicBezTo>
                  <a:pt x="452902" y="244105"/>
                  <a:pt x="453899" y="247260"/>
                  <a:pt x="455092" y="250343"/>
                </a:cubicBezTo>
                <a:cubicBezTo>
                  <a:pt x="455594" y="251524"/>
                  <a:pt x="456212" y="252651"/>
                  <a:pt x="456938" y="253709"/>
                </a:cubicBezTo>
                <a:cubicBezTo>
                  <a:pt x="457256" y="254061"/>
                  <a:pt x="457601" y="254388"/>
                  <a:pt x="457970" y="254686"/>
                </a:cubicBezTo>
                <a:cubicBezTo>
                  <a:pt x="460095" y="256473"/>
                  <a:pt x="462744" y="257521"/>
                  <a:pt x="465516" y="257672"/>
                </a:cubicBezTo>
                <a:lnTo>
                  <a:pt x="465516" y="257944"/>
                </a:lnTo>
                <a:cubicBezTo>
                  <a:pt x="466107" y="258182"/>
                  <a:pt x="466550" y="258685"/>
                  <a:pt x="466711" y="259301"/>
                </a:cubicBezTo>
                <a:cubicBezTo>
                  <a:pt x="466928" y="259699"/>
                  <a:pt x="467036" y="260133"/>
                  <a:pt x="467036" y="260604"/>
                </a:cubicBezTo>
                <a:lnTo>
                  <a:pt x="467471" y="261310"/>
                </a:lnTo>
                <a:lnTo>
                  <a:pt x="467471" y="261690"/>
                </a:lnTo>
                <a:lnTo>
                  <a:pt x="467797" y="263319"/>
                </a:lnTo>
                <a:cubicBezTo>
                  <a:pt x="468177" y="263970"/>
                  <a:pt x="468177" y="264622"/>
                  <a:pt x="468177" y="265328"/>
                </a:cubicBezTo>
                <a:cubicBezTo>
                  <a:pt x="470300" y="273360"/>
                  <a:pt x="472985" y="281234"/>
                  <a:pt x="476212" y="288891"/>
                </a:cubicBezTo>
                <a:cubicBezTo>
                  <a:pt x="477515" y="291931"/>
                  <a:pt x="478872" y="295026"/>
                  <a:pt x="480338" y="298066"/>
                </a:cubicBezTo>
                <a:lnTo>
                  <a:pt x="480881" y="299152"/>
                </a:lnTo>
                <a:lnTo>
                  <a:pt x="483650" y="303224"/>
                </a:lnTo>
                <a:cubicBezTo>
                  <a:pt x="486636" y="307296"/>
                  <a:pt x="489405" y="311205"/>
                  <a:pt x="492065" y="314897"/>
                </a:cubicBezTo>
                <a:lnTo>
                  <a:pt x="494508" y="318046"/>
                </a:lnTo>
                <a:cubicBezTo>
                  <a:pt x="496137" y="320326"/>
                  <a:pt x="497875" y="322715"/>
                  <a:pt x="499612" y="324941"/>
                </a:cubicBezTo>
                <a:cubicBezTo>
                  <a:pt x="504683" y="331639"/>
                  <a:pt x="510555" y="337692"/>
                  <a:pt x="517094" y="342966"/>
                </a:cubicBezTo>
                <a:cubicBezTo>
                  <a:pt x="521126" y="346014"/>
                  <a:pt x="525499" y="348584"/>
                  <a:pt x="530124" y="350621"/>
                </a:cubicBezTo>
                <a:cubicBezTo>
                  <a:pt x="534160" y="352250"/>
                  <a:pt x="538368" y="353416"/>
                  <a:pt x="542666" y="354096"/>
                </a:cubicBezTo>
                <a:cubicBezTo>
                  <a:pt x="545000" y="354476"/>
                  <a:pt x="547281" y="354476"/>
                  <a:pt x="549452" y="354476"/>
                </a:cubicBezTo>
                <a:cubicBezTo>
                  <a:pt x="551266" y="354478"/>
                  <a:pt x="553079" y="354369"/>
                  <a:pt x="554882" y="354150"/>
                </a:cubicBezTo>
                <a:cubicBezTo>
                  <a:pt x="558460" y="353590"/>
                  <a:pt x="561961" y="352606"/>
                  <a:pt x="565306" y="351218"/>
                </a:cubicBezTo>
                <a:cubicBezTo>
                  <a:pt x="570409" y="348889"/>
                  <a:pt x="575236" y="345994"/>
                  <a:pt x="579693" y="342586"/>
                </a:cubicBezTo>
                <a:cubicBezTo>
                  <a:pt x="588060" y="335772"/>
                  <a:pt x="595574" y="327970"/>
                  <a:pt x="602062" y="319349"/>
                </a:cubicBezTo>
                <a:cubicBezTo>
                  <a:pt x="607138" y="312846"/>
                  <a:pt x="611710" y="305967"/>
                  <a:pt x="615744" y="298772"/>
                </a:cubicBezTo>
                <a:cubicBezTo>
                  <a:pt x="618784" y="293288"/>
                  <a:pt x="621716" y="287425"/>
                  <a:pt x="624648" y="280801"/>
                </a:cubicBezTo>
                <a:lnTo>
                  <a:pt x="626385" y="276892"/>
                </a:lnTo>
                <a:cubicBezTo>
                  <a:pt x="627422" y="274322"/>
                  <a:pt x="628616" y="271819"/>
                  <a:pt x="629968" y="269400"/>
                </a:cubicBezTo>
                <a:cubicBezTo>
                  <a:pt x="631157" y="267341"/>
                  <a:pt x="632482" y="265364"/>
                  <a:pt x="633932" y="263482"/>
                </a:cubicBezTo>
                <a:cubicBezTo>
                  <a:pt x="635289" y="261690"/>
                  <a:pt x="636863" y="259844"/>
                  <a:pt x="638112" y="258378"/>
                </a:cubicBezTo>
                <a:lnTo>
                  <a:pt x="641315" y="254469"/>
                </a:lnTo>
                <a:cubicBezTo>
                  <a:pt x="643438" y="251683"/>
                  <a:pt x="645257" y="248680"/>
                  <a:pt x="646745" y="245511"/>
                </a:cubicBezTo>
                <a:cubicBezTo>
                  <a:pt x="647494" y="243481"/>
                  <a:pt x="648080" y="241393"/>
                  <a:pt x="648482" y="239267"/>
                </a:cubicBezTo>
                <a:cubicBezTo>
                  <a:pt x="649134" y="236444"/>
                  <a:pt x="649622" y="233566"/>
                  <a:pt x="650056" y="230363"/>
                </a:cubicBezTo>
                <a:cubicBezTo>
                  <a:pt x="650382" y="228029"/>
                  <a:pt x="650762" y="224608"/>
                  <a:pt x="650545" y="221133"/>
                </a:cubicBezTo>
                <a:lnTo>
                  <a:pt x="650545" y="220482"/>
                </a:lnTo>
                <a:cubicBezTo>
                  <a:pt x="650171" y="218395"/>
                  <a:pt x="649628" y="216344"/>
                  <a:pt x="648916" y="214347"/>
                </a:cubicBezTo>
                <a:cubicBezTo>
                  <a:pt x="648580" y="213581"/>
                  <a:pt x="648156" y="212853"/>
                  <a:pt x="647668" y="212175"/>
                </a:cubicBezTo>
                <a:cubicBezTo>
                  <a:pt x="647347" y="211773"/>
                  <a:pt x="646984" y="211409"/>
                  <a:pt x="646582" y="211089"/>
                </a:cubicBezTo>
                <a:lnTo>
                  <a:pt x="646093" y="210709"/>
                </a:lnTo>
                <a:cubicBezTo>
                  <a:pt x="643547" y="211628"/>
                  <a:pt x="640908" y="212265"/>
                  <a:pt x="638221" y="212610"/>
                </a:cubicBezTo>
                <a:lnTo>
                  <a:pt x="637461" y="212610"/>
                </a:lnTo>
                <a:cubicBezTo>
                  <a:pt x="634958" y="212417"/>
                  <a:pt x="632520" y="211715"/>
                  <a:pt x="630294" y="210546"/>
                </a:cubicBezTo>
                <a:cubicBezTo>
                  <a:pt x="625728" y="208301"/>
                  <a:pt x="621385" y="205629"/>
                  <a:pt x="617318" y="202565"/>
                </a:cubicBezTo>
                <a:lnTo>
                  <a:pt x="616775" y="202131"/>
                </a:lnTo>
                <a:lnTo>
                  <a:pt x="615744" y="201425"/>
                </a:lnTo>
                <a:cubicBezTo>
                  <a:pt x="613952" y="200177"/>
                  <a:pt x="612160" y="198874"/>
                  <a:pt x="610314" y="197733"/>
                </a:cubicBezTo>
                <a:cubicBezTo>
                  <a:pt x="608468" y="196593"/>
                  <a:pt x="606568" y="195562"/>
                  <a:pt x="604885" y="194639"/>
                </a:cubicBezTo>
                <a:lnTo>
                  <a:pt x="604397" y="194367"/>
                </a:lnTo>
                <a:lnTo>
                  <a:pt x="603039" y="193607"/>
                </a:lnTo>
                <a:lnTo>
                  <a:pt x="592615" y="187798"/>
                </a:lnTo>
                <a:lnTo>
                  <a:pt x="591638" y="187255"/>
                </a:lnTo>
                <a:cubicBezTo>
                  <a:pt x="583005" y="182477"/>
                  <a:pt x="574101" y="177537"/>
                  <a:pt x="565252" y="172379"/>
                </a:cubicBezTo>
                <a:cubicBezTo>
                  <a:pt x="558031" y="168198"/>
                  <a:pt x="552167" y="164615"/>
                  <a:pt x="546738" y="161140"/>
                </a:cubicBezTo>
                <a:cubicBezTo>
                  <a:pt x="542937" y="159023"/>
                  <a:pt x="539354" y="156145"/>
                  <a:pt x="535879" y="153594"/>
                </a:cubicBezTo>
                <a:lnTo>
                  <a:pt x="535065" y="152942"/>
                </a:lnTo>
                <a:cubicBezTo>
                  <a:pt x="526845" y="146442"/>
                  <a:pt x="517943" y="140853"/>
                  <a:pt x="508516" y="136274"/>
                </a:cubicBezTo>
                <a:cubicBezTo>
                  <a:pt x="505747" y="135092"/>
                  <a:pt x="502850" y="134236"/>
                  <a:pt x="499883" y="133722"/>
                </a:cubicBezTo>
                <a:lnTo>
                  <a:pt x="497386" y="133722"/>
                </a:lnTo>
                <a:cubicBezTo>
                  <a:pt x="496591" y="133668"/>
                  <a:pt x="495792" y="133668"/>
                  <a:pt x="494997" y="133722"/>
                </a:cubicBezTo>
                <a:close/>
                <a:moveTo>
                  <a:pt x="912236" y="72589"/>
                </a:moveTo>
                <a:lnTo>
                  <a:pt x="912345" y="72589"/>
                </a:lnTo>
                <a:cubicBezTo>
                  <a:pt x="914581" y="72644"/>
                  <a:pt x="916813" y="72862"/>
                  <a:pt x="919023" y="73241"/>
                </a:cubicBezTo>
                <a:cubicBezTo>
                  <a:pt x="921661" y="73387"/>
                  <a:pt x="924294" y="73695"/>
                  <a:pt x="926895" y="74163"/>
                </a:cubicBezTo>
                <a:cubicBezTo>
                  <a:pt x="930446" y="74673"/>
                  <a:pt x="933964" y="75398"/>
                  <a:pt x="937428" y="76335"/>
                </a:cubicBezTo>
                <a:lnTo>
                  <a:pt x="938622" y="76661"/>
                </a:lnTo>
                <a:lnTo>
                  <a:pt x="941934" y="77367"/>
                </a:lnTo>
                <a:cubicBezTo>
                  <a:pt x="944904" y="77993"/>
                  <a:pt x="947825" y="78827"/>
                  <a:pt x="950675" y="79864"/>
                </a:cubicBezTo>
                <a:cubicBezTo>
                  <a:pt x="953449" y="80878"/>
                  <a:pt x="956148" y="82076"/>
                  <a:pt x="958765" y="83448"/>
                </a:cubicBezTo>
                <a:cubicBezTo>
                  <a:pt x="963982" y="86203"/>
                  <a:pt x="968869" y="89556"/>
                  <a:pt x="973315" y="93437"/>
                </a:cubicBezTo>
                <a:cubicBezTo>
                  <a:pt x="978924" y="98336"/>
                  <a:pt x="984016" y="103794"/>
                  <a:pt x="988517" y="109725"/>
                </a:cubicBezTo>
                <a:cubicBezTo>
                  <a:pt x="990689" y="112548"/>
                  <a:pt x="993240" y="115914"/>
                  <a:pt x="995466" y="119443"/>
                </a:cubicBezTo>
                <a:cubicBezTo>
                  <a:pt x="997709" y="122890"/>
                  <a:pt x="999652" y="126523"/>
                  <a:pt x="1001276" y="130302"/>
                </a:cubicBezTo>
                <a:cubicBezTo>
                  <a:pt x="1002986" y="134431"/>
                  <a:pt x="1004403" y="138677"/>
                  <a:pt x="1005510" y="143006"/>
                </a:cubicBezTo>
                <a:cubicBezTo>
                  <a:pt x="1006596" y="147022"/>
                  <a:pt x="1007432" y="151102"/>
                  <a:pt x="1008008" y="155222"/>
                </a:cubicBezTo>
                <a:cubicBezTo>
                  <a:pt x="1008670" y="159556"/>
                  <a:pt x="1009067" y="163925"/>
                  <a:pt x="1009202" y="168307"/>
                </a:cubicBezTo>
                <a:lnTo>
                  <a:pt x="1009202" y="168687"/>
                </a:lnTo>
                <a:cubicBezTo>
                  <a:pt x="1009365" y="169447"/>
                  <a:pt x="1009637" y="170207"/>
                  <a:pt x="1009637" y="170913"/>
                </a:cubicBezTo>
                <a:cubicBezTo>
                  <a:pt x="1010017" y="173191"/>
                  <a:pt x="1010180" y="175499"/>
                  <a:pt x="1010125" y="177808"/>
                </a:cubicBezTo>
                <a:cubicBezTo>
                  <a:pt x="1010614" y="180088"/>
                  <a:pt x="1010777" y="182151"/>
                  <a:pt x="1011266" y="185517"/>
                </a:cubicBezTo>
                <a:cubicBezTo>
                  <a:pt x="1011754" y="188884"/>
                  <a:pt x="1011754" y="192195"/>
                  <a:pt x="1011754" y="195562"/>
                </a:cubicBezTo>
                <a:cubicBezTo>
                  <a:pt x="1011754" y="197190"/>
                  <a:pt x="1011754" y="198765"/>
                  <a:pt x="1011754" y="200394"/>
                </a:cubicBezTo>
                <a:cubicBezTo>
                  <a:pt x="1012612" y="201115"/>
                  <a:pt x="1013361" y="201956"/>
                  <a:pt x="1013980" y="202891"/>
                </a:cubicBezTo>
                <a:cubicBezTo>
                  <a:pt x="1014860" y="204406"/>
                  <a:pt x="1015533" y="206031"/>
                  <a:pt x="1015989" y="207723"/>
                </a:cubicBezTo>
                <a:cubicBezTo>
                  <a:pt x="1016472" y="209503"/>
                  <a:pt x="1016820" y="211318"/>
                  <a:pt x="1017021" y="213152"/>
                </a:cubicBezTo>
                <a:cubicBezTo>
                  <a:pt x="1017341" y="216692"/>
                  <a:pt x="1017357" y="220252"/>
                  <a:pt x="1017075" y="223794"/>
                </a:cubicBezTo>
                <a:cubicBezTo>
                  <a:pt x="1016858" y="226617"/>
                  <a:pt x="1016586" y="229712"/>
                  <a:pt x="1016206" y="233458"/>
                </a:cubicBezTo>
                <a:cubicBezTo>
                  <a:pt x="1015625" y="240095"/>
                  <a:pt x="1014181" y="246628"/>
                  <a:pt x="1011917" y="252894"/>
                </a:cubicBezTo>
                <a:cubicBezTo>
                  <a:pt x="1011211" y="255120"/>
                  <a:pt x="1010451" y="257021"/>
                  <a:pt x="1009800" y="258324"/>
                </a:cubicBezTo>
                <a:cubicBezTo>
                  <a:pt x="1009148" y="259627"/>
                  <a:pt x="1008442" y="261038"/>
                  <a:pt x="1007465" y="262721"/>
                </a:cubicBezTo>
                <a:lnTo>
                  <a:pt x="1007139" y="263264"/>
                </a:lnTo>
                <a:cubicBezTo>
                  <a:pt x="1005755" y="266251"/>
                  <a:pt x="1003670" y="268859"/>
                  <a:pt x="1001059" y="270865"/>
                </a:cubicBezTo>
                <a:cubicBezTo>
                  <a:pt x="1000478" y="271250"/>
                  <a:pt x="999799" y="271458"/>
                  <a:pt x="999104" y="271463"/>
                </a:cubicBezTo>
                <a:cubicBezTo>
                  <a:pt x="998447" y="275368"/>
                  <a:pt x="997486" y="279217"/>
                  <a:pt x="996227" y="282973"/>
                </a:cubicBezTo>
                <a:cubicBezTo>
                  <a:pt x="994375" y="288127"/>
                  <a:pt x="992182" y="293152"/>
                  <a:pt x="989657" y="298013"/>
                </a:cubicBezTo>
                <a:cubicBezTo>
                  <a:pt x="987377" y="302465"/>
                  <a:pt x="984336" y="307948"/>
                  <a:pt x="981459" y="312291"/>
                </a:cubicBezTo>
                <a:cubicBezTo>
                  <a:pt x="978581" y="316635"/>
                  <a:pt x="975921" y="321033"/>
                  <a:pt x="973152" y="325322"/>
                </a:cubicBezTo>
                <a:cubicBezTo>
                  <a:pt x="965850" y="337848"/>
                  <a:pt x="955670" y="348455"/>
                  <a:pt x="943454" y="356268"/>
                </a:cubicBezTo>
                <a:cubicBezTo>
                  <a:pt x="940131" y="358134"/>
                  <a:pt x="936662" y="359732"/>
                  <a:pt x="933084" y="361046"/>
                </a:cubicBezTo>
                <a:cubicBezTo>
                  <a:pt x="929392" y="362295"/>
                  <a:pt x="925755" y="363272"/>
                  <a:pt x="922226" y="364249"/>
                </a:cubicBezTo>
                <a:cubicBezTo>
                  <a:pt x="918214" y="365495"/>
                  <a:pt x="914049" y="366171"/>
                  <a:pt x="909847" y="366258"/>
                </a:cubicBezTo>
                <a:lnTo>
                  <a:pt x="909413" y="366258"/>
                </a:lnTo>
                <a:cubicBezTo>
                  <a:pt x="908490" y="366309"/>
                  <a:pt x="907567" y="366309"/>
                  <a:pt x="906644" y="366258"/>
                </a:cubicBezTo>
                <a:lnTo>
                  <a:pt x="906318" y="366258"/>
                </a:lnTo>
                <a:cubicBezTo>
                  <a:pt x="905314" y="366175"/>
                  <a:pt x="904315" y="366012"/>
                  <a:pt x="903332" y="365770"/>
                </a:cubicBezTo>
                <a:lnTo>
                  <a:pt x="902409" y="365770"/>
                </a:lnTo>
                <a:lnTo>
                  <a:pt x="902083" y="365770"/>
                </a:lnTo>
                <a:lnTo>
                  <a:pt x="895894" y="363055"/>
                </a:lnTo>
                <a:cubicBezTo>
                  <a:pt x="894265" y="362349"/>
                  <a:pt x="893342" y="362023"/>
                  <a:pt x="891062" y="360720"/>
                </a:cubicBezTo>
                <a:cubicBezTo>
                  <a:pt x="888782" y="359417"/>
                  <a:pt x="886610" y="358060"/>
                  <a:pt x="884546" y="356594"/>
                </a:cubicBezTo>
                <a:cubicBezTo>
                  <a:pt x="879616" y="353052"/>
                  <a:pt x="874969" y="349131"/>
                  <a:pt x="870647" y="344867"/>
                </a:cubicBezTo>
                <a:cubicBezTo>
                  <a:pt x="866401" y="340661"/>
                  <a:pt x="862394" y="336220"/>
                  <a:pt x="858648" y="331565"/>
                </a:cubicBezTo>
                <a:cubicBezTo>
                  <a:pt x="854848" y="326570"/>
                  <a:pt x="851102" y="321467"/>
                  <a:pt x="847790" y="316472"/>
                </a:cubicBezTo>
                <a:cubicBezTo>
                  <a:pt x="843392" y="309848"/>
                  <a:pt x="839157" y="302845"/>
                  <a:pt x="834922" y="295026"/>
                </a:cubicBezTo>
                <a:cubicBezTo>
                  <a:pt x="833185" y="291552"/>
                  <a:pt x="831285" y="287859"/>
                  <a:pt x="829493" y="284167"/>
                </a:cubicBezTo>
                <a:lnTo>
                  <a:pt x="828244" y="281615"/>
                </a:lnTo>
                <a:cubicBezTo>
                  <a:pt x="826996" y="279172"/>
                  <a:pt x="826127" y="277055"/>
                  <a:pt x="824281" y="273743"/>
                </a:cubicBezTo>
                <a:cubicBezTo>
                  <a:pt x="822435" y="270431"/>
                  <a:pt x="820806" y="267499"/>
                  <a:pt x="818852" y="263373"/>
                </a:cubicBezTo>
                <a:cubicBezTo>
                  <a:pt x="816897" y="259247"/>
                  <a:pt x="815323" y="255935"/>
                  <a:pt x="813911" y="252514"/>
                </a:cubicBezTo>
                <a:cubicBezTo>
                  <a:pt x="812429" y="249021"/>
                  <a:pt x="811321" y="245381"/>
                  <a:pt x="810599" y="241656"/>
                </a:cubicBezTo>
                <a:cubicBezTo>
                  <a:pt x="810382" y="240570"/>
                  <a:pt x="810002" y="239321"/>
                  <a:pt x="810002" y="237964"/>
                </a:cubicBezTo>
                <a:cubicBezTo>
                  <a:pt x="809405" y="233784"/>
                  <a:pt x="808808" y="229929"/>
                  <a:pt x="808808" y="226183"/>
                </a:cubicBezTo>
                <a:cubicBezTo>
                  <a:pt x="808449" y="221683"/>
                  <a:pt x="808449" y="217163"/>
                  <a:pt x="808808" y="212664"/>
                </a:cubicBezTo>
                <a:cubicBezTo>
                  <a:pt x="808981" y="210490"/>
                  <a:pt x="809307" y="208331"/>
                  <a:pt x="809785" y="206203"/>
                </a:cubicBezTo>
                <a:cubicBezTo>
                  <a:pt x="810143" y="204300"/>
                  <a:pt x="810800" y="202466"/>
                  <a:pt x="811740" y="200774"/>
                </a:cubicBezTo>
                <a:cubicBezTo>
                  <a:pt x="812527" y="199271"/>
                  <a:pt x="813710" y="198013"/>
                  <a:pt x="815160" y="197136"/>
                </a:cubicBezTo>
                <a:cubicBezTo>
                  <a:pt x="816012" y="196645"/>
                  <a:pt x="816952" y="196330"/>
                  <a:pt x="817929" y="196213"/>
                </a:cubicBezTo>
                <a:lnTo>
                  <a:pt x="818418" y="185789"/>
                </a:lnTo>
                <a:cubicBezTo>
                  <a:pt x="818732" y="173783"/>
                  <a:pt x="819856" y="161811"/>
                  <a:pt x="821784" y="149956"/>
                </a:cubicBezTo>
                <a:cubicBezTo>
                  <a:pt x="822457" y="146127"/>
                  <a:pt x="823342" y="142338"/>
                  <a:pt x="824444" y="138609"/>
                </a:cubicBezTo>
                <a:cubicBezTo>
                  <a:pt x="825400" y="135360"/>
                  <a:pt x="826540" y="132170"/>
                  <a:pt x="827864" y="129053"/>
                </a:cubicBezTo>
                <a:cubicBezTo>
                  <a:pt x="830574" y="122830"/>
                  <a:pt x="833940" y="116915"/>
                  <a:pt x="837909" y="111408"/>
                </a:cubicBezTo>
                <a:cubicBezTo>
                  <a:pt x="841801" y="105874"/>
                  <a:pt x="846297" y="100793"/>
                  <a:pt x="851319" y="96261"/>
                </a:cubicBezTo>
                <a:cubicBezTo>
                  <a:pt x="856292" y="91818"/>
                  <a:pt x="861759" y="87957"/>
                  <a:pt x="867607" y="84751"/>
                </a:cubicBezTo>
                <a:cubicBezTo>
                  <a:pt x="873465" y="81620"/>
                  <a:pt x="879632" y="79109"/>
                  <a:pt x="886013" y="77258"/>
                </a:cubicBezTo>
                <a:cubicBezTo>
                  <a:pt x="889216" y="76335"/>
                  <a:pt x="892474" y="75575"/>
                  <a:pt x="895731" y="74924"/>
                </a:cubicBezTo>
                <a:lnTo>
                  <a:pt x="896925" y="74924"/>
                </a:lnTo>
                <a:lnTo>
                  <a:pt x="898500" y="74598"/>
                </a:lnTo>
                <a:lnTo>
                  <a:pt x="899966" y="74218"/>
                </a:lnTo>
                <a:lnTo>
                  <a:pt x="901052" y="73892"/>
                </a:lnTo>
                <a:cubicBezTo>
                  <a:pt x="902029" y="73618"/>
                  <a:pt x="903028" y="73437"/>
                  <a:pt x="904038" y="73349"/>
                </a:cubicBezTo>
                <a:lnTo>
                  <a:pt x="905721" y="73349"/>
                </a:lnTo>
                <a:lnTo>
                  <a:pt x="907295" y="73023"/>
                </a:lnTo>
                <a:cubicBezTo>
                  <a:pt x="908930" y="72771"/>
                  <a:pt x="910580" y="72626"/>
                  <a:pt x="912236" y="72589"/>
                </a:cubicBezTo>
                <a:close/>
                <a:moveTo>
                  <a:pt x="183577" y="69603"/>
                </a:moveTo>
                <a:cubicBezTo>
                  <a:pt x="189792" y="69594"/>
                  <a:pt x="195993" y="70194"/>
                  <a:pt x="202091" y="71395"/>
                </a:cubicBezTo>
                <a:cubicBezTo>
                  <a:pt x="213037" y="73549"/>
                  <a:pt x="223633" y="77203"/>
                  <a:pt x="233580" y="82253"/>
                </a:cubicBezTo>
                <a:cubicBezTo>
                  <a:pt x="242549" y="86556"/>
                  <a:pt x="250604" y="92547"/>
                  <a:pt x="257306" y="99898"/>
                </a:cubicBezTo>
                <a:cubicBezTo>
                  <a:pt x="263583" y="107112"/>
                  <a:pt x="269046" y="114995"/>
                  <a:pt x="273594" y="123407"/>
                </a:cubicBezTo>
                <a:cubicBezTo>
                  <a:pt x="276357" y="128135"/>
                  <a:pt x="278823" y="133031"/>
                  <a:pt x="280978" y="138066"/>
                </a:cubicBezTo>
                <a:cubicBezTo>
                  <a:pt x="282957" y="142863"/>
                  <a:pt x="284448" y="147847"/>
                  <a:pt x="285430" y="152942"/>
                </a:cubicBezTo>
                <a:cubicBezTo>
                  <a:pt x="286333" y="157875"/>
                  <a:pt x="286895" y="162863"/>
                  <a:pt x="287113" y="167873"/>
                </a:cubicBezTo>
                <a:cubicBezTo>
                  <a:pt x="287113" y="172487"/>
                  <a:pt x="287113" y="177211"/>
                  <a:pt x="287113" y="181771"/>
                </a:cubicBezTo>
                <a:lnTo>
                  <a:pt x="287113" y="182206"/>
                </a:lnTo>
                <a:cubicBezTo>
                  <a:pt x="287438" y="186875"/>
                  <a:pt x="287438" y="192141"/>
                  <a:pt x="287438" y="197299"/>
                </a:cubicBezTo>
                <a:cubicBezTo>
                  <a:pt x="287547" y="200014"/>
                  <a:pt x="288036" y="202511"/>
                  <a:pt x="288036" y="205443"/>
                </a:cubicBezTo>
                <a:cubicBezTo>
                  <a:pt x="288036" y="205986"/>
                  <a:pt x="288036" y="206583"/>
                  <a:pt x="288036" y="207126"/>
                </a:cubicBezTo>
                <a:lnTo>
                  <a:pt x="288036" y="208972"/>
                </a:lnTo>
                <a:cubicBezTo>
                  <a:pt x="288361" y="209949"/>
                  <a:pt x="288144" y="210166"/>
                  <a:pt x="288361" y="211850"/>
                </a:cubicBezTo>
                <a:cubicBezTo>
                  <a:pt x="288579" y="213533"/>
                  <a:pt x="289067" y="215216"/>
                  <a:pt x="289067" y="216953"/>
                </a:cubicBezTo>
                <a:cubicBezTo>
                  <a:pt x="290147" y="223069"/>
                  <a:pt x="290764" y="229258"/>
                  <a:pt x="290913" y="235467"/>
                </a:cubicBezTo>
                <a:cubicBezTo>
                  <a:pt x="290969" y="239876"/>
                  <a:pt x="290569" y="244279"/>
                  <a:pt x="289719" y="248606"/>
                </a:cubicBezTo>
                <a:cubicBezTo>
                  <a:pt x="288785" y="253149"/>
                  <a:pt x="287347" y="257575"/>
                  <a:pt x="285430" y="261799"/>
                </a:cubicBezTo>
                <a:lnTo>
                  <a:pt x="281629" y="270485"/>
                </a:lnTo>
                <a:cubicBezTo>
                  <a:pt x="279240" y="276078"/>
                  <a:pt x="276689" y="282104"/>
                  <a:pt x="274137" y="287533"/>
                </a:cubicBezTo>
                <a:cubicBezTo>
                  <a:pt x="269631" y="297307"/>
                  <a:pt x="265776" y="305125"/>
                  <a:pt x="261921" y="312129"/>
                </a:cubicBezTo>
                <a:cubicBezTo>
                  <a:pt x="257152" y="321074"/>
                  <a:pt x="251707" y="329640"/>
                  <a:pt x="245633" y="337755"/>
                </a:cubicBezTo>
                <a:cubicBezTo>
                  <a:pt x="242676" y="341739"/>
                  <a:pt x="239466" y="345529"/>
                  <a:pt x="236023" y="349102"/>
                </a:cubicBezTo>
                <a:cubicBezTo>
                  <a:pt x="232679" y="352653"/>
                  <a:pt x="229047" y="355922"/>
                  <a:pt x="225165" y="358875"/>
                </a:cubicBezTo>
                <a:cubicBezTo>
                  <a:pt x="221386" y="361716"/>
                  <a:pt x="217286" y="364103"/>
                  <a:pt x="212949" y="365987"/>
                </a:cubicBezTo>
                <a:cubicBezTo>
                  <a:pt x="205015" y="369665"/>
                  <a:pt x="196393" y="371626"/>
                  <a:pt x="187649" y="371742"/>
                </a:cubicBezTo>
                <a:cubicBezTo>
                  <a:pt x="186237" y="371742"/>
                  <a:pt x="184826" y="371742"/>
                  <a:pt x="183523" y="371742"/>
                </a:cubicBezTo>
                <a:cubicBezTo>
                  <a:pt x="178832" y="371334"/>
                  <a:pt x="174224" y="370256"/>
                  <a:pt x="169841" y="368539"/>
                </a:cubicBezTo>
                <a:cubicBezTo>
                  <a:pt x="167425" y="367575"/>
                  <a:pt x="165068" y="366469"/>
                  <a:pt x="162783" y="365227"/>
                </a:cubicBezTo>
                <a:cubicBezTo>
                  <a:pt x="160809" y="364134"/>
                  <a:pt x="158904" y="362919"/>
                  <a:pt x="157081" y="361589"/>
                </a:cubicBezTo>
                <a:cubicBezTo>
                  <a:pt x="152766" y="358453"/>
                  <a:pt x="148716" y="354966"/>
                  <a:pt x="144974" y="351165"/>
                </a:cubicBezTo>
                <a:cubicBezTo>
                  <a:pt x="137809" y="343678"/>
                  <a:pt x="131608" y="335324"/>
                  <a:pt x="126514" y="326299"/>
                </a:cubicBezTo>
                <a:cubicBezTo>
                  <a:pt x="121357" y="317504"/>
                  <a:pt x="117013" y="308165"/>
                  <a:pt x="112833" y="299153"/>
                </a:cubicBezTo>
                <a:cubicBezTo>
                  <a:pt x="112507" y="298501"/>
                  <a:pt x="112236" y="297796"/>
                  <a:pt x="111910" y="297090"/>
                </a:cubicBezTo>
                <a:cubicBezTo>
                  <a:pt x="111095" y="295135"/>
                  <a:pt x="110010" y="292855"/>
                  <a:pt x="109412" y="291661"/>
                </a:cubicBezTo>
                <a:cubicBezTo>
                  <a:pt x="108815" y="290465"/>
                  <a:pt x="108109" y="289216"/>
                  <a:pt x="107403" y="288076"/>
                </a:cubicBezTo>
                <a:lnTo>
                  <a:pt x="105883" y="285307"/>
                </a:lnTo>
                <a:cubicBezTo>
                  <a:pt x="103894" y="281968"/>
                  <a:pt x="102550" y="278285"/>
                  <a:pt x="101920" y="274449"/>
                </a:cubicBezTo>
                <a:cubicBezTo>
                  <a:pt x="96132" y="270392"/>
                  <a:pt x="91795" y="264589"/>
                  <a:pt x="89541" y="257890"/>
                </a:cubicBezTo>
                <a:cubicBezTo>
                  <a:pt x="86997" y="250541"/>
                  <a:pt x="85409" y="242895"/>
                  <a:pt x="84818" y="235141"/>
                </a:cubicBezTo>
                <a:cubicBezTo>
                  <a:pt x="84438" y="231286"/>
                  <a:pt x="84112" y="227540"/>
                  <a:pt x="84112" y="223794"/>
                </a:cubicBezTo>
                <a:cubicBezTo>
                  <a:pt x="84211" y="218601"/>
                  <a:pt x="84737" y="213426"/>
                  <a:pt x="85686" y="208321"/>
                </a:cubicBezTo>
                <a:cubicBezTo>
                  <a:pt x="86664" y="203000"/>
                  <a:pt x="87804" y="198005"/>
                  <a:pt x="88835" y="193444"/>
                </a:cubicBezTo>
                <a:cubicBezTo>
                  <a:pt x="89867" y="188884"/>
                  <a:pt x="90953" y="183997"/>
                  <a:pt x="91659" y="179057"/>
                </a:cubicBezTo>
                <a:lnTo>
                  <a:pt x="91930" y="176831"/>
                </a:lnTo>
                <a:cubicBezTo>
                  <a:pt x="92473" y="172759"/>
                  <a:pt x="93016" y="168524"/>
                  <a:pt x="93776" y="164398"/>
                </a:cubicBezTo>
                <a:cubicBezTo>
                  <a:pt x="94699" y="159294"/>
                  <a:pt x="95676" y="154788"/>
                  <a:pt x="96816" y="150716"/>
                </a:cubicBezTo>
                <a:cubicBezTo>
                  <a:pt x="99415" y="141408"/>
                  <a:pt x="102775" y="132328"/>
                  <a:pt x="106861" y="123570"/>
                </a:cubicBezTo>
                <a:cubicBezTo>
                  <a:pt x="110687" y="115074"/>
                  <a:pt x="115439" y="107026"/>
                  <a:pt x="121031" y="99573"/>
                </a:cubicBezTo>
                <a:cubicBezTo>
                  <a:pt x="126357" y="92711"/>
                  <a:pt x="132755" y="86752"/>
                  <a:pt x="139979" y="81928"/>
                </a:cubicBezTo>
                <a:cubicBezTo>
                  <a:pt x="148617" y="76109"/>
                  <a:pt x="158417" y="72237"/>
                  <a:pt x="168701" y="70580"/>
                </a:cubicBezTo>
                <a:lnTo>
                  <a:pt x="168592" y="70689"/>
                </a:lnTo>
                <a:cubicBezTo>
                  <a:pt x="173556" y="69978"/>
                  <a:pt x="178563" y="69616"/>
                  <a:pt x="183577" y="69603"/>
                </a:cubicBezTo>
                <a:close/>
                <a:moveTo>
                  <a:pt x="551733" y="0"/>
                </a:moveTo>
                <a:lnTo>
                  <a:pt x="557162" y="0"/>
                </a:lnTo>
                <a:cubicBezTo>
                  <a:pt x="561343" y="0"/>
                  <a:pt x="565686" y="434"/>
                  <a:pt x="568726" y="652"/>
                </a:cubicBezTo>
                <a:cubicBezTo>
                  <a:pt x="571767" y="869"/>
                  <a:pt x="574753" y="1249"/>
                  <a:pt x="577467" y="1683"/>
                </a:cubicBezTo>
                <a:cubicBezTo>
                  <a:pt x="579981" y="2036"/>
                  <a:pt x="582468" y="2562"/>
                  <a:pt x="584905" y="3258"/>
                </a:cubicBezTo>
                <a:cubicBezTo>
                  <a:pt x="587892" y="4124"/>
                  <a:pt x="590807" y="5194"/>
                  <a:pt x="593647" y="6461"/>
                </a:cubicBezTo>
                <a:cubicBezTo>
                  <a:pt x="594732" y="6895"/>
                  <a:pt x="595873" y="7438"/>
                  <a:pt x="597230" y="8090"/>
                </a:cubicBezTo>
                <a:cubicBezTo>
                  <a:pt x="598424" y="8555"/>
                  <a:pt x="599516" y="9257"/>
                  <a:pt x="600433" y="10153"/>
                </a:cubicBezTo>
                <a:cubicBezTo>
                  <a:pt x="600618" y="10371"/>
                  <a:pt x="600786" y="10607"/>
                  <a:pt x="600922" y="10859"/>
                </a:cubicBezTo>
                <a:cubicBezTo>
                  <a:pt x="603164" y="11610"/>
                  <a:pt x="605341" y="12536"/>
                  <a:pt x="607437" y="13627"/>
                </a:cubicBezTo>
                <a:cubicBezTo>
                  <a:pt x="612377" y="16461"/>
                  <a:pt x="617014" y="19790"/>
                  <a:pt x="621281" y="23563"/>
                </a:cubicBezTo>
                <a:cubicBezTo>
                  <a:pt x="625771" y="27444"/>
                  <a:pt x="629963" y="31655"/>
                  <a:pt x="633823" y="36159"/>
                </a:cubicBezTo>
                <a:cubicBezTo>
                  <a:pt x="637678" y="40719"/>
                  <a:pt x="641261" y="45443"/>
                  <a:pt x="644247" y="49460"/>
                </a:cubicBezTo>
                <a:cubicBezTo>
                  <a:pt x="648401" y="54914"/>
                  <a:pt x="652174" y="60646"/>
                  <a:pt x="655540" y="66617"/>
                </a:cubicBezTo>
                <a:cubicBezTo>
                  <a:pt x="659053" y="72893"/>
                  <a:pt x="662207" y="79365"/>
                  <a:pt x="664987" y="85999"/>
                </a:cubicBezTo>
                <a:cubicBezTo>
                  <a:pt x="667756" y="92514"/>
                  <a:pt x="670308" y="99301"/>
                  <a:pt x="672588" y="106196"/>
                </a:cubicBezTo>
                <a:cubicBezTo>
                  <a:pt x="675194" y="114286"/>
                  <a:pt x="677257" y="121344"/>
                  <a:pt x="678777" y="127913"/>
                </a:cubicBezTo>
                <a:cubicBezTo>
                  <a:pt x="683213" y="146662"/>
                  <a:pt x="685689" y="165822"/>
                  <a:pt x="686161" y="185083"/>
                </a:cubicBezTo>
                <a:cubicBezTo>
                  <a:pt x="686378" y="194802"/>
                  <a:pt x="686215" y="204900"/>
                  <a:pt x="685618" y="213858"/>
                </a:cubicBezTo>
                <a:cubicBezTo>
                  <a:pt x="685021" y="222817"/>
                  <a:pt x="684261" y="231883"/>
                  <a:pt x="683555" y="240733"/>
                </a:cubicBezTo>
                <a:lnTo>
                  <a:pt x="683555" y="241385"/>
                </a:lnTo>
                <a:lnTo>
                  <a:pt x="683555" y="243068"/>
                </a:lnTo>
                <a:lnTo>
                  <a:pt x="682578" y="254306"/>
                </a:lnTo>
                <a:cubicBezTo>
                  <a:pt x="681220" y="269671"/>
                  <a:pt x="679863" y="285524"/>
                  <a:pt x="679212" y="301215"/>
                </a:cubicBezTo>
                <a:cubicBezTo>
                  <a:pt x="678940" y="311802"/>
                  <a:pt x="678940" y="321466"/>
                  <a:pt x="678940" y="330641"/>
                </a:cubicBezTo>
                <a:cubicBezTo>
                  <a:pt x="679157" y="338025"/>
                  <a:pt x="679483" y="345898"/>
                  <a:pt x="680460" y="353661"/>
                </a:cubicBezTo>
                <a:cubicBezTo>
                  <a:pt x="681248" y="359984"/>
                  <a:pt x="682817" y="366186"/>
                  <a:pt x="685129" y="372122"/>
                </a:cubicBezTo>
                <a:cubicBezTo>
                  <a:pt x="686318" y="374836"/>
                  <a:pt x="687752" y="377434"/>
                  <a:pt x="689419" y="379886"/>
                </a:cubicBezTo>
                <a:cubicBezTo>
                  <a:pt x="690884" y="381189"/>
                  <a:pt x="692405" y="382546"/>
                  <a:pt x="694196" y="383903"/>
                </a:cubicBezTo>
                <a:cubicBezTo>
                  <a:pt x="699788" y="387997"/>
                  <a:pt x="705587" y="391803"/>
                  <a:pt x="711570" y="395305"/>
                </a:cubicBezTo>
                <a:cubicBezTo>
                  <a:pt x="717379" y="398725"/>
                  <a:pt x="722808" y="402200"/>
                  <a:pt x="728238" y="406163"/>
                </a:cubicBezTo>
                <a:cubicBezTo>
                  <a:pt x="733330" y="409864"/>
                  <a:pt x="738059" y="414046"/>
                  <a:pt x="742354" y="418651"/>
                </a:cubicBezTo>
                <a:cubicBezTo>
                  <a:pt x="746437" y="423162"/>
                  <a:pt x="750172" y="427971"/>
                  <a:pt x="753538" y="433038"/>
                </a:cubicBezTo>
                <a:cubicBezTo>
                  <a:pt x="759646" y="442720"/>
                  <a:pt x="764793" y="452975"/>
                  <a:pt x="768903" y="463659"/>
                </a:cubicBezTo>
                <a:cubicBezTo>
                  <a:pt x="771346" y="469794"/>
                  <a:pt x="773572" y="475549"/>
                  <a:pt x="775635" y="480978"/>
                </a:cubicBezTo>
                <a:cubicBezTo>
                  <a:pt x="777861" y="487075"/>
                  <a:pt x="779674" y="493315"/>
                  <a:pt x="781064" y="499655"/>
                </a:cubicBezTo>
                <a:cubicBezTo>
                  <a:pt x="782204" y="503238"/>
                  <a:pt x="783073" y="505953"/>
                  <a:pt x="784105" y="509753"/>
                </a:cubicBezTo>
                <a:cubicBezTo>
                  <a:pt x="785136" y="513554"/>
                  <a:pt x="786114" y="517300"/>
                  <a:pt x="786819" y="521209"/>
                </a:cubicBezTo>
                <a:cubicBezTo>
                  <a:pt x="788090" y="528489"/>
                  <a:pt x="788274" y="535918"/>
                  <a:pt x="787362" y="543252"/>
                </a:cubicBezTo>
                <a:cubicBezTo>
                  <a:pt x="786971" y="547052"/>
                  <a:pt x="786168" y="550804"/>
                  <a:pt x="784973" y="554436"/>
                </a:cubicBezTo>
                <a:cubicBezTo>
                  <a:pt x="782775" y="561532"/>
                  <a:pt x="779072" y="568069"/>
                  <a:pt x="774115" y="573602"/>
                </a:cubicBezTo>
                <a:cubicBezTo>
                  <a:pt x="771563" y="576436"/>
                  <a:pt x="768724" y="579004"/>
                  <a:pt x="765645" y="581257"/>
                </a:cubicBezTo>
                <a:cubicBezTo>
                  <a:pt x="759000" y="586149"/>
                  <a:pt x="751687" y="590058"/>
                  <a:pt x="743928" y="592875"/>
                </a:cubicBezTo>
                <a:cubicBezTo>
                  <a:pt x="736045" y="595975"/>
                  <a:pt x="727955" y="598511"/>
                  <a:pt x="719714" y="600476"/>
                </a:cubicBezTo>
                <a:lnTo>
                  <a:pt x="708530" y="602920"/>
                </a:lnTo>
                <a:lnTo>
                  <a:pt x="708095" y="602920"/>
                </a:lnTo>
                <a:cubicBezTo>
                  <a:pt x="704186" y="603734"/>
                  <a:pt x="699788" y="604657"/>
                  <a:pt x="695554" y="605688"/>
                </a:cubicBezTo>
                <a:cubicBezTo>
                  <a:pt x="685998" y="607969"/>
                  <a:pt x="676280" y="609923"/>
                  <a:pt x="666670" y="611552"/>
                </a:cubicBezTo>
                <a:cubicBezTo>
                  <a:pt x="646256" y="614972"/>
                  <a:pt x="625571" y="617090"/>
                  <a:pt x="608251" y="618664"/>
                </a:cubicBezTo>
                <a:cubicBezTo>
                  <a:pt x="588326" y="620510"/>
                  <a:pt x="568889" y="622193"/>
                  <a:pt x="549398" y="622682"/>
                </a:cubicBezTo>
                <a:cubicBezTo>
                  <a:pt x="544566" y="622682"/>
                  <a:pt x="539734" y="622682"/>
                  <a:pt x="535174" y="622682"/>
                </a:cubicBezTo>
                <a:cubicBezTo>
                  <a:pt x="519809" y="622682"/>
                  <a:pt x="504987" y="621976"/>
                  <a:pt x="491088" y="620673"/>
                </a:cubicBezTo>
                <a:cubicBezTo>
                  <a:pt x="480121" y="619587"/>
                  <a:pt x="469968" y="618284"/>
                  <a:pt x="461716" y="616764"/>
                </a:cubicBezTo>
                <a:cubicBezTo>
                  <a:pt x="453463" y="615244"/>
                  <a:pt x="444722" y="613398"/>
                  <a:pt x="434189" y="610900"/>
                </a:cubicBezTo>
                <a:lnTo>
                  <a:pt x="421594" y="607806"/>
                </a:lnTo>
                <a:lnTo>
                  <a:pt x="406826" y="604277"/>
                </a:lnTo>
                <a:cubicBezTo>
                  <a:pt x="402103" y="603137"/>
                  <a:pt x="397162" y="602051"/>
                  <a:pt x="392330" y="601019"/>
                </a:cubicBezTo>
                <a:cubicBezTo>
                  <a:pt x="388463" y="600216"/>
                  <a:pt x="384640" y="599222"/>
                  <a:pt x="380874" y="598033"/>
                </a:cubicBezTo>
                <a:cubicBezTo>
                  <a:pt x="376748" y="596730"/>
                  <a:pt x="372622" y="595210"/>
                  <a:pt x="368658" y="593581"/>
                </a:cubicBezTo>
                <a:cubicBezTo>
                  <a:pt x="364715" y="591969"/>
                  <a:pt x="360855" y="590155"/>
                  <a:pt x="357094" y="588152"/>
                </a:cubicBezTo>
                <a:cubicBezTo>
                  <a:pt x="349378" y="584140"/>
                  <a:pt x="342100" y="579335"/>
                  <a:pt x="335377" y="573819"/>
                </a:cubicBezTo>
                <a:cubicBezTo>
                  <a:pt x="332040" y="571055"/>
                  <a:pt x="328867" y="568102"/>
                  <a:pt x="325876" y="564969"/>
                </a:cubicBezTo>
                <a:cubicBezTo>
                  <a:pt x="323007" y="562015"/>
                  <a:pt x="320425" y="558801"/>
                  <a:pt x="318166" y="555359"/>
                </a:cubicBezTo>
                <a:cubicBezTo>
                  <a:pt x="314055" y="548752"/>
                  <a:pt x="311391" y="541352"/>
                  <a:pt x="310348" y="533642"/>
                </a:cubicBezTo>
                <a:cubicBezTo>
                  <a:pt x="309712" y="529530"/>
                  <a:pt x="309458" y="525368"/>
                  <a:pt x="309588" y="521209"/>
                </a:cubicBezTo>
                <a:cubicBezTo>
                  <a:pt x="309785" y="517151"/>
                  <a:pt x="310221" y="513109"/>
                  <a:pt x="310891" y="509102"/>
                </a:cubicBezTo>
                <a:cubicBezTo>
                  <a:pt x="312112" y="501479"/>
                  <a:pt x="313928" y="493964"/>
                  <a:pt x="316320" y="486625"/>
                </a:cubicBezTo>
                <a:cubicBezTo>
                  <a:pt x="317515" y="482987"/>
                  <a:pt x="318764" y="479241"/>
                  <a:pt x="320175" y="475223"/>
                </a:cubicBezTo>
                <a:lnTo>
                  <a:pt x="320718" y="473649"/>
                </a:lnTo>
                <a:cubicBezTo>
                  <a:pt x="321750" y="470880"/>
                  <a:pt x="322836" y="467731"/>
                  <a:pt x="324030" y="464691"/>
                </a:cubicBezTo>
                <a:cubicBezTo>
                  <a:pt x="327051" y="457167"/>
                  <a:pt x="330682" y="449904"/>
                  <a:pt x="334888" y="442974"/>
                </a:cubicBezTo>
                <a:cubicBezTo>
                  <a:pt x="343175" y="429529"/>
                  <a:pt x="353506" y="417458"/>
                  <a:pt x="365509" y="407195"/>
                </a:cubicBezTo>
                <a:cubicBezTo>
                  <a:pt x="371424" y="401885"/>
                  <a:pt x="377681" y="396971"/>
                  <a:pt x="384240" y="392482"/>
                </a:cubicBezTo>
                <a:lnTo>
                  <a:pt x="388041" y="389984"/>
                </a:lnTo>
                <a:cubicBezTo>
                  <a:pt x="392004" y="387270"/>
                  <a:pt x="396130" y="384718"/>
                  <a:pt x="399985" y="381840"/>
                </a:cubicBezTo>
                <a:cubicBezTo>
                  <a:pt x="403440" y="379132"/>
                  <a:pt x="406589" y="376055"/>
                  <a:pt x="409378" y="372665"/>
                </a:cubicBezTo>
                <a:cubicBezTo>
                  <a:pt x="411520" y="369816"/>
                  <a:pt x="413341" y="366739"/>
                  <a:pt x="414807" y="363489"/>
                </a:cubicBezTo>
                <a:cubicBezTo>
                  <a:pt x="415296" y="362186"/>
                  <a:pt x="415730" y="361045"/>
                  <a:pt x="416056" y="359905"/>
                </a:cubicBezTo>
                <a:lnTo>
                  <a:pt x="416436" y="358711"/>
                </a:lnTo>
                <a:lnTo>
                  <a:pt x="416436" y="358331"/>
                </a:lnTo>
                <a:cubicBezTo>
                  <a:pt x="416707" y="357353"/>
                  <a:pt x="417033" y="356268"/>
                  <a:pt x="417413" y="355182"/>
                </a:cubicBezTo>
                <a:lnTo>
                  <a:pt x="417956" y="353716"/>
                </a:lnTo>
                <a:cubicBezTo>
                  <a:pt x="418417" y="352531"/>
                  <a:pt x="418799" y="351315"/>
                  <a:pt x="419096" y="350078"/>
                </a:cubicBezTo>
                <a:cubicBezTo>
                  <a:pt x="419313" y="348992"/>
                  <a:pt x="419368" y="348015"/>
                  <a:pt x="419748" y="346549"/>
                </a:cubicBezTo>
                <a:cubicBezTo>
                  <a:pt x="420128" y="345083"/>
                  <a:pt x="420128" y="343563"/>
                  <a:pt x="420128" y="342151"/>
                </a:cubicBezTo>
                <a:lnTo>
                  <a:pt x="420128" y="341174"/>
                </a:lnTo>
                <a:cubicBezTo>
                  <a:pt x="420291" y="338840"/>
                  <a:pt x="420562" y="336396"/>
                  <a:pt x="420942" y="333953"/>
                </a:cubicBezTo>
                <a:lnTo>
                  <a:pt x="421431" y="331239"/>
                </a:lnTo>
                <a:cubicBezTo>
                  <a:pt x="421431" y="329176"/>
                  <a:pt x="421431" y="327167"/>
                  <a:pt x="421431" y="325158"/>
                </a:cubicBezTo>
                <a:lnTo>
                  <a:pt x="421431" y="315602"/>
                </a:lnTo>
                <a:lnTo>
                  <a:pt x="421431" y="309359"/>
                </a:lnTo>
                <a:cubicBezTo>
                  <a:pt x="421431" y="306047"/>
                  <a:pt x="421431" y="302735"/>
                  <a:pt x="421431" y="299586"/>
                </a:cubicBezTo>
                <a:lnTo>
                  <a:pt x="421431" y="299043"/>
                </a:lnTo>
                <a:cubicBezTo>
                  <a:pt x="421431" y="296817"/>
                  <a:pt x="421431" y="293940"/>
                  <a:pt x="421431" y="291388"/>
                </a:cubicBezTo>
                <a:cubicBezTo>
                  <a:pt x="421214" y="275100"/>
                  <a:pt x="420019" y="258487"/>
                  <a:pt x="418879" y="242525"/>
                </a:cubicBezTo>
                <a:lnTo>
                  <a:pt x="418879" y="242036"/>
                </a:lnTo>
                <a:cubicBezTo>
                  <a:pt x="418227" y="233186"/>
                  <a:pt x="417576" y="224011"/>
                  <a:pt x="417087" y="214890"/>
                </a:cubicBezTo>
                <a:cubicBezTo>
                  <a:pt x="416490" y="204574"/>
                  <a:pt x="415947" y="190730"/>
                  <a:pt x="416490" y="176885"/>
                </a:cubicBezTo>
                <a:cubicBezTo>
                  <a:pt x="416946" y="164912"/>
                  <a:pt x="418161" y="152980"/>
                  <a:pt x="420128" y="141161"/>
                </a:cubicBezTo>
                <a:cubicBezTo>
                  <a:pt x="421919" y="130302"/>
                  <a:pt x="424308" y="119444"/>
                  <a:pt x="427457" y="105925"/>
                </a:cubicBezTo>
                <a:cubicBezTo>
                  <a:pt x="429195" y="99138"/>
                  <a:pt x="430552" y="93709"/>
                  <a:pt x="432072" y="88280"/>
                </a:cubicBezTo>
                <a:cubicBezTo>
                  <a:pt x="433530" y="83111"/>
                  <a:pt x="435344" y="78050"/>
                  <a:pt x="437501" y="73132"/>
                </a:cubicBezTo>
                <a:cubicBezTo>
                  <a:pt x="441654" y="63316"/>
                  <a:pt x="446977" y="54037"/>
                  <a:pt x="453355" y="45497"/>
                </a:cubicBezTo>
                <a:cubicBezTo>
                  <a:pt x="456578" y="41178"/>
                  <a:pt x="460020" y="37028"/>
                  <a:pt x="463670" y="33064"/>
                </a:cubicBezTo>
                <a:cubicBezTo>
                  <a:pt x="467273" y="29166"/>
                  <a:pt x="471157" y="25537"/>
                  <a:pt x="475289" y="22206"/>
                </a:cubicBezTo>
                <a:cubicBezTo>
                  <a:pt x="479493" y="18845"/>
                  <a:pt x="484001" y="15882"/>
                  <a:pt x="488753" y="13356"/>
                </a:cubicBezTo>
                <a:cubicBezTo>
                  <a:pt x="493590" y="10797"/>
                  <a:pt x="498618" y="8619"/>
                  <a:pt x="503792" y="6841"/>
                </a:cubicBezTo>
                <a:cubicBezTo>
                  <a:pt x="514022" y="3398"/>
                  <a:pt x="524668" y="1353"/>
                  <a:pt x="535445" y="760"/>
                </a:cubicBezTo>
                <a:cubicBezTo>
                  <a:pt x="540874" y="434"/>
                  <a:pt x="546303" y="0"/>
                  <a:pt x="551733" y="0"/>
                </a:cubicBezTo>
                <a:close/>
              </a:path>
            </a:pathLst>
          </a:custGeom>
          <a:solidFill>
            <a:schemeClr val="accent4"/>
          </a:solidFill>
          <a:ln w="5396" cap="flat">
            <a:noFill/>
            <a:prstDash val="solid"/>
            <a:miter/>
          </a:ln>
        </p:spPr>
        <p:txBody>
          <a:bodyPr rtlCol="0" anchor="ctr"/>
          <a:lstStyle/>
          <a:p>
            <a:endParaRPr/>
          </a:p>
        </p:txBody>
      </p:sp>
    </p:spTree>
    <p:extLst>
      <p:ext uri="{BB962C8B-B14F-4D97-AF65-F5344CB8AC3E}">
        <p14:creationId xmlns:p14="http://schemas.microsoft.com/office/powerpoint/2010/main" val="3662153912"/>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Vision 2030 Divider Sustainability">
    <p:bg>
      <p:bgPr>
        <a:solidFill>
          <a:schemeClr val="accent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916BC6-2CD9-D692-8F0F-6ED9B0E0EF20}"/>
              </a:ext>
            </a:extLst>
          </p:cNvPr>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a:off x="6145" y="0"/>
            <a:ext cx="12179712" cy="6858000"/>
          </a:xfrm>
          <a:prstGeom prst="rect">
            <a:avLst/>
          </a:prstGeom>
        </p:spPr>
      </p:pic>
      <p:sp>
        <p:nvSpPr>
          <p:cNvPr id="8" name="Freeform 4">
            <a:extLst>
              <a:ext uri="{FF2B5EF4-FFF2-40B4-BE49-F238E27FC236}">
                <a16:creationId xmlns:a16="http://schemas.microsoft.com/office/drawing/2014/main" id="{7F82BDED-AA3A-DB99-0B21-590FAF55139F}"/>
              </a:ext>
            </a:extLst>
          </p:cNvPr>
          <p:cNvSpPr/>
          <p:nvPr/>
        </p:nvSpPr>
        <p:spPr>
          <a:xfrm>
            <a:off x="7769444" y="5204012"/>
            <a:ext cx="3296518" cy="1653988"/>
          </a:xfrm>
          <a:custGeom>
            <a:avLst/>
            <a:gdLst>
              <a:gd name="connsiteX0" fmla="*/ 1628151 w 3296518"/>
              <a:gd name="connsiteY0" fmla="*/ 857 h 1653988"/>
              <a:gd name="connsiteX1" fmla="*/ 1689895 w 3296518"/>
              <a:gd name="connsiteY1" fmla="*/ 954 h 1653988"/>
              <a:gd name="connsiteX2" fmla="*/ 1858113 w 3296518"/>
              <a:gd name="connsiteY2" fmla="*/ 46915 h 1653988"/>
              <a:gd name="connsiteX3" fmla="*/ 2872738 w 3296518"/>
              <a:gd name="connsiteY3" fmla="*/ 478222 h 1653988"/>
              <a:gd name="connsiteX4" fmla="*/ 3236376 w 3296518"/>
              <a:gd name="connsiteY4" fmla="*/ 682443 h 1653988"/>
              <a:gd name="connsiteX5" fmla="*/ 3276530 w 3296518"/>
              <a:gd name="connsiteY5" fmla="*/ 761885 h 1653988"/>
              <a:gd name="connsiteX6" fmla="*/ 3290361 w 3296518"/>
              <a:gd name="connsiteY6" fmla="*/ 1030566 h 1653988"/>
              <a:gd name="connsiteX7" fmla="*/ 3290361 w 3296518"/>
              <a:gd name="connsiteY7" fmla="*/ 1220851 h 1653988"/>
              <a:gd name="connsiteX8" fmla="*/ 3293040 w 3296518"/>
              <a:gd name="connsiteY8" fmla="*/ 1653201 h 1653988"/>
              <a:gd name="connsiteX9" fmla="*/ 3293051 w 3296518"/>
              <a:gd name="connsiteY9" fmla="*/ 1653988 h 1653988"/>
              <a:gd name="connsiteX10" fmla="*/ 55002 w 3296518"/>
              <a:gd name="connsiteY10" fmla="*/ 1653988 h 1653988"/>
              <a:gd name="connsiteX11" fmla="*/ 52700 w 3296518"/>
              <a:gd name="connsiteY11" fmla="*/ 1600105 h 1653988"/>
              <a:gd name="connsiteX12" fmla="*/ 31427 w 3296518"/>
              <a:gd name="connsiteY12" fmla="*/ 1225218 h 1653988"/>
              <a:gd name="connsiteX13" fmla="*/ 18935 w 3296518"/>
              <a:gd name="connsiteY13" fmla="*/ 962979 h 1653988"/>
              <a:gd name="connsiteX14" fmla="*/ 22058 w 3296518"/>
              <a:gd name="connsiteY14" fmla="*/ 682649 h 1653988"/>
              <a:gd name="connsiteX15" fmla="*/ 334390 w 3296518"/>
              <a:gd name="connsiteY15" fmla="*/ 514201 h 1653988"/>
              <a:gd name="connsiteX16" fmla="*/ 1249516 w 3296518"/>
              <a:gd name="connsiteY16" fmla="*/ 116788 h 1653988"/>
              <a:gd name="connsiteX17" fmla="*/ 1628151 w 3296518"/>
              <a:gd name="connsiteY17" fmla="*/ 857 h 165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518" h="1653988">
                <a:moveTo>
                  <a:pt x="1628151" y="857"/>
                </a:moveTo>
                <a:cubicBezTo>
                  <a:pt x="1648401" y="-284"/>
                  <a:pt x="1668981" y="-320"/>
                  <a:pt x="1689895" y="954"/>
                </a:cubicBezTo>
                <a:cubicBezTo>
                  <a:pt x="1748351" y="4489"/>
                  <a:pt x="1811705" y="30069"/>
                  <a:pt x="1858113" y="46915"/>
                </a:cubicBezTo>
                <a:cubicBezTo>
                  <a:pt x="2219475" y="178385"/>
                  <a:pt x="2558672" y="322579"/>
                  <a:pt x="2872738" y="478222"/>
                </a:cubicBezTo>
                <a:cubicBezTo>
                  <a:pt x="2978037" y="528760"/>
                  <a:pt x="3180155" y="616936"/>
                  <a:pt x="3236376" y="682443"/>
                </a:cubicBezTo>
                <a:cubicBezTo>
                  <a:pt x="3255828" y="708175"/>
                  <a:pt x="3269289" y="734808"/>
                  <a:pt x="3276530" y="761885"/>
                </a:cubicBezTo>
                <a:cubicBezTo>
                  <a:pt x="3309107" y="857337"/>
                  <a:pt x="3292596" y="933658"/>
                  <a:pt x="3290361" y="1030566"/>
                </a:cubicBezTo>
                <a:cubicBezTo>
                  <a:pt x="3290361" y="1084222"/>
                  <a:pt x="3294823" y="1166989"/>
                  <a:pt x="3290361" y="1220851"/>
                </a:cubicBezTo>
                <a:cubicBezTo>
                  <a:pt x="3281436" y="1388469"/>
                  <a:pt x="3290361" y="1476851"/>
                  <a:pt x="3293040" y="1653201"/>
                </a:cubicBezTo>
                <a:lnTo>
                  <a:pt x="3293051" y="1653988"/>
                </a:lnTo>
                <a:lnTo>
                  <a:pt x="55002" y="1653988"/>
                </a:lnTo>
                <a:lnTo>
                  <a:pt x="52700" y="1600105"/>
                </a:lnTo>
                <a:cubicBezTo>
                  <a:pt x="46238" y="1476839"/>
                  <a:pt x="37455" y="1365594"/>
                  <a:pt x="31427" y="1225218"/>
                </a:cubicBezTo>
                <a:cubicBezTo>
                  <a:pt x="28304" y="1140578"/>
                  <a:pt x="21170" y="1047619"/>
                  <a:pt x="18935" y="962979"/>
                </a:cubicBezTo>
                <a:cubicBezTo>
                  <a:pt x="18935" y="872104"/>
                  <a:pt x="-25682" y="752109"/>
                  <a:pt x="22058" y="682649"/>
                </a:cubicBezTo>
                <a:cubicBezTo>
                  <a:pt x="84524" y="590108"/>
                  <a:pt x="227307" y="562655"/>
                  <a:pt x="334390" y="514201"/>
                </a:cubicBezTo>
                <a:cubicBezTo>
                  <a:pt x="628872" y="377154"/>
                  <a:pt x="940307" y="246971"/>
                  <a:pt x="1249516" y="116788"/>
                </a:cubicBezTo>
                <a:cubicBezTo>
                  <a:pt x="1360781" y="70932"/>
                  <a:pt x="1486398" y="8838"/>
                  <a:pt x="1628151" y="857"/>
                </a:cubicBezTo>
                <a:close/>
              </a:path>
            </a:pathLst>
          </a:custGeom>
          <a:solidFill>
            <a:schemeClr val="tx1"/>
          </a:solidFill>
          <a:ln w="540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a:ln>
                <a:noFill/>
              </a:ln>
              <a:solidFill>
                <a:srgbClr val="666666"/>
              </a:solidFill>
              <a:effectLst/>
              <a:uLnTx/>
              <a:uFillTx/>
              <a:latin typeface="Calibri"/>
              <a:ea typeface="+mn-ea"/>
              <a:cs typeface="+mn-cs"/>
            </a:endParaRPr>
          </a:p>
        </p:txBody>
      </p:sp>
      <p:sp>
        <p:nvSpPr>
          <p:cNvPr id="2" name="Title 1">
            <a:extLst>
              <a:ext uri="{FF2B5EF4-FFF2-40B4-BE49-F238E27FC236}">
                <a16:creationId xmlns:a16="http://schemas.microsoft.com/office/drawing/2014/main" id="{1951774E-B196-85F1-5CB9-4236616CF2B1}"/>
              </a:ext>
            </a:extLst>
          </p:cNvPr>
          <p:cNvSpPr>
            <a:spLocks noGrp="1"/>
          </p:cNvSpPr>
          <p:nvPr>
            <p:ph type="title"/>
          </p:nvPr>
        </p:nvSpPr>
        <p:spPr>
          <a:xfrm>
            <a:off x="1240988" y="655638"/>
            <a:ext cx="6721912" cy="2925763"/>
          </a:xfrm>
        </p:spPr>
        <p:txBody>
          <a:bodyPr/>
          <a:lstStyle>
            <a:lvl1pPr>
              <a:defRPr sz="7200">
                <a:solidFill>
                  <a:schemeClr val="tx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78D4FC1C-A790-0ED1-CE7F-3D5A2B8827F2}"/>
              </a:ext>
            </a:extLst>
          </p:cNvPr>
          <p:cNvSpPr>
            <a:spLocks noGrp="1"/>
          </p:cNvSpPr>
          <p:nvPr>
            <p:ph type="dt" sz="half" idx="10"/>
          </p:nvPr>
        </p:nvSpPr>
        <p:spPr/>
        <p:txBody>
          <a:bodyPr/>
          <a:lstStyle/>
          <a:p>
            <a:fld id="{7B4240AB-0438-4E5B-909C-3FAA35505476}" type="datetime1">
              <a:rPr lang="en-US" smtClean="0"/>
              <a:t>6/24/2025</a:t>
            </a:fld>
            <a:endParaRPr/>
          </a:p>
        </p:txBody>
      </p:sp>
      <p:sp>
        <p:nvSpPr>
          <p:cNvPr id="4" name="Footer Placeholder 3">
            <a:extLst>
              <a:ext uri="{FF2B5EF4-FFF2-40B4-BE49-F238E27FC236}">
                <a16:creationId xmlns:a16="http://schemas.microsoft.com/office/drawing/2014/main" id="{D3D94357-956B-B579-427D-E014784DE3D8}"/>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94A6DE3F-01B3-5901-A066-8552D2CA506E}"/>
              </a:ext>
            </a:extLst>
          </p:cNvPr>
          <p:cNvSpPr>
            <a:spLocks noGrp="1"/>
          </p:cNvSpPr>
          <p:nvPr>
            <p:ph type="sldNum" sz="quarter" idx="12"/>
          </p:nvPr>
        </p:nvSpPr>
        <p:spPr/>
        <p:txBody>
          <a:bodyPr/>
          <a:lstStyle/>
          <a:p>
            <a:fld id="{565A54F4-DB31-4FC5-B748-3F06867349C3}" type="slidenum">
              <a:rPr/>
              <a:pPr/>
              <a:t>‹#›</a:t>
            </a:fld>
            <a:endParaRPr/>
          </a:p>
        </p:txBody>
      </p:sp>
      <p:sp>
        <p:nvSpPr>
          <p:cNvPr id="6" name="Text Placeholder 2">
            <a:extLst>
              <a:ext uri="{FF2B5EF4-FFF2-40B4-BE49-F238E27FC236}">
                <a16:creationId xmlns:a16="http://schemas.microsoft.com/office/drawing/2014/main" id="{9738A275-66E6-ED2F-68E9-01E9A9E6E94F}"/>
              </a:ext>
            </a:extLst>
          </p:cNvPr>
          <p:cNvSpPr>
            <a:spLocks noGrp="1"/>
          </p:cNvSpPr>
          <p:nvPr>
            <p:ph type="body" idx="1" hasCustomPrompt="1"/>
          </p:nvPr>
        </p:nvSpPr>
        <p:spPr>
          <a:xfrm>
            <a:off x="1240989" y="3871279"/>
            <a:ext cx="6721912" cy="731520"/>
          </a:xfrm>
        </p:spPr>
        <p:txBody>
          <a:bodyPr/>
          <a:lstStyle>
            <a:lvl1pPr marL="0" indent="0">
              <a:spcBef>
                <a:spcPts val="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Subtitle text (optional)</a:t>
            </a:r>
          </a:p>
        </p:txBody>
      </p:sp>
      <p:sp>
        <p:nvSpPr>
          <p:cNvPr id="10" name="Freeform 11">
            <a:extLst>
              <a:ext uri="{FF2B5EF4-FFF2-40B4-BE49-F238E27FC236}">
                <a16:creationId xmlns:a16="http://schemas.microsoft.com/office/drawing/2014/main" id="{93A95044-502B-77BB-2220-062665CCDBBA}"/>
              </a:ext>
            </a:extLst>
          </p:cNvPr>
          <p:cNvSpPr>
            <a:spLocks noChangeAspect="1"/>
          </p:cNvSpPr>
          <p:nvPr/>
        </p:nvSpPr>
        <p:spPr>
          <a:xfrm>
            <a:off x="8884264" y="5534114"/>
            <a:ext cx="1066878" cy="1067483"/>
          </a:xfrm>
          <a:custGeom>
            <a:avLst/>
            <a:gdLst>
              <a:gd name="connsiteX0" fmla="*/ 1514655 w 1688617"/>
              <a:gd name="connsiteY0" fmla="*/ 1167327 h 1689574"/>
              <a:gd name="connsiteX1" fmla="*/ 1493318 w 1688617"/>
              <a:gd name="connsiteY1" fmla="*/ 1171742 h 1689574"/>
              <a:gd name="connsiteX2" fmla="*/ 1338737 w 1688617"/>
              <a:gd name="connsiteY2" fmla="*/ 1317972 h 1689574"/>
              <a:gd name="connsiteX3" fmla="*/ 1333897 w 1688617"/>
              <a:gd name="connsiteY3" fmla="*/ 1256956 h 1689574"/>
              <a:gd name="connsiteX4" fmla="*/ 1303247 w 1688617"/>
              <a:gd name="connsiteY4" fmla="*/ 1230671 h 1689574"/>
              <a:gd name="connsiteX5" fmla="*/ 1276961 w 1688617"/>
              <a:gd name="connsiteY5" fmla="*/ 1261321 h 1689574"/>
              <a:gd name="connsiteX6" fmla="*/ 1287684 w 1688617"/>
              <a:gd name="connsiteY6" fmla="*/ 1397588 h 1689574"/>
              <a:gd name="connsiteX7" fmla="*/ 1101314 w 1688617"/>
              <a:gd name="connsiteY7" fmla="*/ 1583768 h 1689574"/>
              <a:gd name="connsiteX8" fmla="*/ 1095051 w 1688617"/>
              <a:gd name="connsiteY8" fmla="*/ 1590316 h 1689574"/>
              <a:gd name="connsiteX9" fmla="*/ 1146673 w 1688617"/>
              <a:gd name="connsiteY9" fmla="*/ 1620777 h 1689574"/>
              <a:gd name="connsiteX10" fmla="*/ 1335321 w 1688617"/>
              <a:gd name="connsiteY10" fmla="*/ 1428333 h 1689574"/>
              <a:gd name="connsiteX11" fmla="*/ 1460106 w 1688617"/>
              <a:gd name="connsiteY11" fmla="*/ 1416377 h 1689574"/>
              <a:gd name="connsiteX12" fmla="*/ 1466103 w 1688617"/>
              <a:gd name="connsiteY12" fmla="*/ 1415807 h 1689574"/>
              <a:gd name="connsiteX13" fmla="*/ 1488345 w 1688617"/>
              <a:gd name="connsiteY13" fmla="*/ 1382253 h 1689574"/>
              <a:gd name="connsiteX14" fmla="*/ 1454792 w 1688617"/>
              <a:gd name="connsiteY14" fmla="*/ 1360010 h 1689574"/>
              <a:gd name="connsiteX15" fmla="*/ 1370621 w 1688617"/>
              <a:gd name="connsiteY15" fmla="*/ 1367886 h 1689574"/>
              <a:gd name="connsiteX16" fmla="*/ 1528713 w 1688617"/>
              <a:gd name="connsiteY16" fmla="*/ 1215203 h 1689574"/>
              <a:gd name="connsiteX17" fmla="*/ 1529473 w 1688617"/>
              <a:gd name="connsiteY17" fmla="*/ 1215393 h 1689574"/>
              <a:gd name="connsiteX18" fmla="*/ 1532860 w 1688617"/>
              <a:gd name="connsiteY18" fmla="*/ 1179295 h 1689574"/>
              <a:gd name="connsiteX19" fmla="*/ 1514655 w 1688617"/>
              <a:gd name="connsiteY19" fmla="*/ 1167327 h 1689574"/>
              <a:gd name="connsiteX20" fmla="*/ 842730 w 1688617"/>
              <a:gd name="connsiteY20" fmla="*/ 0 h 1689574"/>
              <a:gd name="connsiteX21" fmla="*/ 985070 w 1688617"/>
              <a:gd name="connsiteY21" fmla="*/ 12051 h 1689574"/>
              <a:gd name="connsiteX22" fmla="*/ 992756 w 1688617"/>
              <a:gd name="connsiteY22" fmla="*/ 14424 h 1689574"/>
              <a:gd name="connsiteX23" fmla="*/ 1594000 w 1688617"/>
              <a:gd name="connsiteY23" fmla="*/ 457385 h 1689574"/>
              <a:gd name="connsiteX24" fmla="*/ 1608613 w 1688617"/>
              <a:gd name="connsiteY24" fmla="*/ 492306 h 1689574"/>
              <a:gd name="connsiteX25" fmla="*/ 1668776 w 1688617"/>
              <a:gd name="connsiteY25" fmla="*/ 879945 h 1689574"/>
              <a:gd name="connsiteX26" fmla="*/ 1637442 w 1688617"/>
              <a:gd name="connsiteY26" fmla="*/ 905652 h 1689574"/>
              <a:gd name="connsiteX27" fmla="*/ 1610986 w 1688617"/>
              <a:gd name="connsiteY27" fmla="*/ 874251 h 1689574"/>
              <a:gd name="connsiteX28" fmla="*/ 1604912 w 1688617"/>
              <a:gd name="connsiteY28" fmla="*/ 698604 h 1689574"/>
              <a:gd name="connsiteX29" fmla="*/ 1534597 w 1688617"/>
              <a:gd name="connsiteY29" fmla="*/ 669187 h 1689574"/>
              <a:gd name="connsiteX30" fmla="*/ 1519983 w 1688617"/>
              <a:gd name="connsiteY30" fmla="*/ 663683 h 1689574"/>
              <a:gd name="connsiteX31" fmla="*/ 1505464 w 1688617"/>
              <a:gd name="connsiteY31" fmla="*/ 674786 h 1689574"/>
              <a:gd name="connsiteX32" fmla="*/ 1458682 w 1688617"/>
              <a:gd name="connsiteY32" fmla="*/ 699648 h 1689574"/>
              <a:gd name="connsiteX33" fmla="*/ 1434769 w 1688617"/>
              <a:gd name="connsiteY33" fmla="*/ 699173 h 1689574"/>
              <a:gd name="connsiteX34" fmla="*/ 1385330 w 1688617"/>
              <a:gd name="connsiteY34" fmla="*/ 605324 h 1689574"/>
              <a:gd name="connsiteX35" fmla="*/ 1337124 w 1688617"/>
              <a:gd name="connsiteY35" fmla="*/ 422939 h 1689574"/>
              <a:gd name="connsiteX36" fmla="*/ 1346613 w 1688617"/>
              <a:gd name="connsiteY36" fmla="*/ 240649 h 1689574"/>
              <a:gd name="connsiteX37" fmla="*/ 1008413 w 1688617"/>
              <a:gd name="connsiteY37" fmla="*/ 76199 h 1689574"/>
              <a:gd name="connsiteX38" fmla="*/ 960492 w 1688617"/>
              <a:gd name="connsiteY38" fmla="*/ 67564 h 1689574"/>
              <a:gd name="connsiteX39" fmla="*/ 863512 w 1688617"/>
              <a:gd name="connsiteY39" fmla="*/ 58644 h 1689574"/>
              <a:gd name="connsiteX40" fmla="*/ 842255 w 1688617"/>
              <a:gd name="connsiteY40" fmla="*/ 58644 h 1689574"/>
              <a:gd name="connsiteX41" fmla="*/ 793386 w 1688617"/>
              <a:gd name="connsiteY41" fmla="*/ 60162 h 1689574"/>
              <a:gd name="connsiteX42" fmla="*/ 778392 w 1688617"/>
              <a:gd name="connsiteY42" fmla="*/ 61396 h 1689574"/>
              <a:gd name="connsiteX43" fmla="*/ 775735 w 1688617"/>
              <a:gd name="connsiteY43" fmla="*/ 68133 h 1689574"/>
              <a:gd name="connsiteX44" fmla="*/ 806101 w 1688617"/>
              <a:gd name="connsiteY44" fmla="*/ 160844 h 1689574"/>
              <a:gd name="connsiteX45" fmla="*/ 854022 w 1688617"/>
              <a:gd name="connsiteY45" fmla="*/ 230495 h 1689574"/>
              <a:gd name="connsiteX46" fmla="*/ 681317 w 1688617"/>
              <a:gd name="connsiteY46" fmla="*/ 391150 h 1689574"/>
              <a:gd name="connsiteX47" fmla="*/ 469894 w 1688617"/>
              <a:gd name="connsiteY47" fmla="*/ 432428 h 1689574"/>
              <a:gd name="connsiteX48" fmla="*/ 459930 w 1688617"/>
              <a:gd name="connsiteY48" fmla="*/ 436604 h 1689574"/>
              <a:gd name="connsiteX49" fmla="*/ 453952 w 1688617"/>
              <a:gd name="connsiteY49" fmla="*/ 446093 h 1689574"/>
              <a:gd name="connsiteX50" fmla="*/ 509370 w 1688617"/>
              <a:gd name="connsiteY50" fmla="*/ 548009 h 1689574"/>
              <a:gd name="connsiteX51" fmla="*/ 521611 w 1688617"/>
              <a:gd name="connsiteY51" fmla="*/ 561199 h 1689574"/>
              <a:gd name="connsiteX52" fmla="*/ 638140 w 1688617"/>
              <a:gd name="connsiteY52" fmla="*/ 638442 h 1689574"/>
              <a:gd name="connsiteX53" fmla="*/ 675243 w 1688617"/>
              <a:gd name="connsiteY53" fmla="*/ 634551 h 1689574"/>
              <a:gd name="connsiteX54" fmla="*/ 680367 w 1688617"/>
              <a:gd name="connsiteY54" fmla="*/ 633792 h 1689574"/>
              <a:gd name="connsiteX55" fmla="*/ 720128 w 1688617"/>
              <a:gd name="connsiteY55" fmla="*/ 630471 h 1689574"/>
              <a:gd name="connsiteX56" fmla="*/ 785699 w 1688617"/>
              <a:gd name="connsiteY56" fmla="*/ 647456 h 1689574"/>
              <a:gd name="connsiteX57" fmla="*/ 859906 w 1688617"/>
              <a:gd name="connsiteY57" fmla="*/ 667574 h 1689574"/>
              <a:gd name="connsiteX58" fmla="*/ 970741 w 1688617"/>
              <a:gd name="connsiteY58" fmla="*/ 721189 h 1689574"/>
              <a:gd name="connsiteX59" fmla="*/ 999209 w 1688617"/>
              <a:gd name="connsiteY59" fmla="*/ 747189 h 1689574"/>
              <a:gd name="connsiteX60" fmla="*/ 1103117 w 1688617"/>
              <a:gd name="connsiteY60" fmla="*/ 816177 h 1689574"/>
              <a:gd name="connsiteX61" fmla="*/ 1145534 w 1688617"/>
              <a:gd name="connsiteY61" fmla="*/ 1041643 h 1689574"/>
              <a:gd name="connsiteX62" fmla="*/ 1005377 w 1688617"/>
              <a:gd name="connsiteY62" fmla="*/ 1229532 h 1689574"/>
              <a:gd name="connsiteX63" fmla="*/ 826313 w 1688617"/>
              <a:gd name="connsiteY63" fmla="*/ 1445509 h 1689574"/>
              <a:gd name="connsiteX64" fmla="*/ 776399 w 1688617"/>
              <a:gd name="connsiteY64" fmla="*/ 1549891 h 1689574"/>
              <a:gd name="connsiteX65" fmla="*/ 770706 w 1688617"/>
              <a:gd name="connsiteY65" fmla="*/ 1548088 h 1689574"/>
              <a:gd name="connsiteX66" fmla="*/ 681127 w 1688617"/>
              <a:gd name="connsiteY66" fmla="*/ 1227159 h 1689574"/>
              <a:gd name="connsiteX67" fmla="*/ 700770 w 1688617"/>
              <a:gd name="connsiteY67" fmla="*/ 1141755 h 1689574"/>
              <a:gd name="connsiteX68" fmla="*/ 639373 w 1688617"/>
              <a:gd name="connsiteY68" fmla="*/ 1076184 h 1689574"/>
              <a:gd name="connsiteX69" fmla="*/ 537079 w 1688617"/>
              <a:gd name="connsiteY69" fmla="*/ 873682 h 1689574"/>
              <a:gd name="connsiteX70" fmla="*/ 534516 w 1688617"/>
              <a:gd name="connsiteY70" fmla="*/ 806782 h 1689574"/>
              <a:gd name="connsiteX71" fmla="*/ 362665 w 1688617"/>
              <a:gd name="connsiteY71" fmla="*/ 662165 h 1689574"/>
              <a:gd name="connsiteX72" fmla="*/ 172878 w 1688617"/>
              <a:gd name="connsiteY72" fmla="*/ 470576 h 1689574"/>
              <a:gd name="connsiteX73" fmla="*/ 163389 w 1688617"/>
              <a:gd name="connsiteY73" fmla="*/ 451597 h 1689574"/>
              <a:gd name="connsiteX74" fmla="*/ 156367 w 1688617"/>
              <a:gd name="connsiteY74" fmla="*/ 463838 h 1689574"/>
              <a:gd name="connsiteX75" fmla="*/ 150863 w 1688617"/>
              <a:gd name="connsiteY75" fmla="*/ 474371 h 1689574"/>
              <a:gd name="connsiteX76" fmla="*/ 130176 w 1688617"/>
              <a:gd name="connsiteY76" fmla="*/ 516789 h 1689574"/>
              <a:gd name="connsiteX77" fmla="*/ 123800 w 1688617"/>
              <a:gd name="connsiteY77" fmla="*/ 530975 h 1689574"/>
              <a:gd name="connsiteX78" fmla="*/ 527779 w 1688617"/>
              <a:gd name="connsiteY78" fmla="*/ 1563082 h 1689574"/>
              <a:gd name="connsiteX79" fmla="*/ 578262 w 1688617"/>
              <a:gd name="connsiteY79" fmla="*/ 1583009 h 1689574"/>
              <a:gd name="connsiteX80" fmla="*/ 617264 w 1688617"/>
              <a:gd name="connsiteY80" fmla="*/ 1595820 h 1689574"/>
              <a:gd name="connsiteX81" fmla="*/ 678659 w 1688617"/>
              <a:gd name="connsiteY81" fmla="*/ 1611762 h 1689574"/>
              <a:gd name="connsiteX82" fmla="*/ 1060130 w 1688617"/>
              <a:gd name="connsiteY82" fmla="*/ 1599141 h 1689574"/>
              <a:gd name="connsiteX83" fmla="*/ 1090971 w 1688617"/>
              <a:gd name="connsiteY83" fmla="*/ 1588798 h 1689574"/>
              <a:gd name="connsiteX84" fmla="*/ 1086795 w 1688617"/>
              <a:gd name="connsiteY84" fmla="*/ 1546380 h 1689574"/>
              <a:gd name="connsiteX85" fmla="*/ 1135191 w 1688617"/>
              <a:gd name="connsiteY85" fmla="*/ 1309812 h 1689574"/>
              <a:gd name="connsiteX86" fmla="*/ 1427177 w 1688617"/>
              <a:gd name="connsiteY86" fmla="*/ 1100572 h 1689574"/>
              <a:gd name="connsiteX87" fmla="*/ 1619811 w 1688617"/>
              <a:gd name="connsiteY87" fmla="*/ 1010139 h 1689574"/>
              <a:gd name="connsiteX88" fmla="*/ 1634320 w 1688617"/>
              <a:gd name="connsiteY88" fmla="*/ 1001247 h 1689574"/>
              <a:gd name="connsiteX89" fmla="*/ 1668871 w 1688617"/>
              <a:gd name="connsiteY89" fmla="*/ 1021905 h 1689574"/>
              <a:gd name="connsiteX90" fmla="*/ 1644863 w 1688617"/>
              <a:gd name="connsiteY90" fmla="*/ 1388478 h 1689574"/>
              <a:gd name="connsiteX91" fmla="*/ 1254472 w 1688617"/>
              <a:gd name="connsiteY91" fmla="*/ 1629127 h 1689574"/>
              <a:gd name="connsiteX92" fmla="*/ 1123804 w 1688617"/>
              <a:gd name="connsiteY92" fmla="*/ 1640514 h 1689574"/>
              <a:gd name="connsiteX93" fmla="*/ 1120103 w 1688617"/>
              <a:gd name="connsiteY93" fmla="*/ 1640514 h 1689574"/>
              <a:gd name="connsiteX94" fmla="*/ 1097328 w 1688617"/>
              <a:gd name="connsiteY94" fmla="*/ 1648201 h 1689574"/>
              <a:gd name="connsiteX95" fmla="*/ 837321 w 1688617"/>
              <a:gd name="connsiteY95" fmla="*/ 1689574 h 1689574"/>
              <a:gd name="connsiteX96" fmla="*/ 611000 w 1688617"/>
              <a:gd name="connsiteY96" fmla="*/ 1653989 h 1689574"/>
              <a:gd name="connsiteX97" fmla="*/ 561846 w 1688617"/>
              <a:gd name="connsiteY97" fmla="*/ 1638712 h 1689574"/>
              <a:gd name="connsiteX98" fmla="*/ 515918 w 1688617"/>
              <a:gd name="connsiteY98" fmla="*/ 1620872 h 1689574"/>
              <a:gd name="connsiteX99" fmla="*/ 91555 w 1688617"/>
              <a:gd name="connsiteY99" fmla="*/ 1225451 h 1689574"/>
              <a:gd name="connsiteX100" fmla="*/ 82730 w 1688617"/>
              <a:gd name="connsiteY100" fmla="*/ 481109 h 1689574"/>
              <a:gd name="connsiteX101" fmla="*/ 167279 w 1688617"/>
              <a:gd name="connsiteY101" fmla="*/ 339433 h 1689574"/>
              <a:gd name="connsiteX102" fmla="*/ 815495 w 1688617"/>
              <a:gd name="connsiteY102" fmla="*/ 1044 h 1689574"/>
              <a:gd name="connsiteX103" fmla="*/ 842730 w 1688617"/>
              <a:gd name="connsiteY103" fmla="*/ 0 h 168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688617" h="1689574">
                <a:moveTo>
                  <a:pt x="1514655" y="1167327"/>
                </a:moveTo>
                <a:cubicBezTo>
                  <a:pt x="1507500" y="1165961"/>
                  <a:pt x="1499823" y="1167325"/>
                  <a:pt x="1493318" y="1171742"/>
                </a:cubicBezTo>
                <a:cubicBezTo>
                  <a:pt x="1481077" y="1182085"/>
                  <a:pt x="1387322" y="1259898"/>
                  <a:pt x="1338737" y="1317972"/>
                </a:cubicBezTo>
                <a:lnTo>
                  <a:pt x="1333897" y="1256956"/>
                </a:lnTo>
                <a:cubicBezTo>
                  <a:pt x="1332692" y="1241232"/>
                  <a:pt x="1318970" y="1229465"/>
                  <a:pt x="1303247" y="1230671"/>
                </a:cubicBezTo>
                <a:cubicBezTo>
                  <a:pt x="1287523" y="1231876"/>
                  <a:pt x="1275757" y="1245597"/>
                  <a:pt x="1276961" y="1261321"/>
                </a:cubicBezTo>
                <a:lnTo>
                  <a:pt x="1287684" y="1397588"/>
                </a:lnTo>
                <a:cubicBezTo>
                  <a:pt x="1244318" y="1463918"/>
                  <a:pt x="1183966" y="1523986"/>
                  <a:pt x="1101314" y="1583768"/>
                </a:cubicBezTo>
                <a:cubicBezTo>
                  <a:pt x="1098894" y="1585609"/>
                  <a:pt x="1096787" y="1587820"/>
                  <a:pt x="1095051" y="1590316"/>
                </a:cubicBezTo>
                <a:lnTo>
                  <a:pt x="1146673" y="1620777"/>
                </a:lnTo>
                <a:cubicBezTo>
                  <a:pt x="1229135" y="1559476"/>
                  <a:pt x="1290341" y="1497226"/>
                  <a:pt x="1335321" y="1428333"/>
                </a:cubicBezTo>
                <a:lnTo>
                  <a:pt x="1460106" y="1416377"/>
                </a:lnTo>
                <a:cubicBezTo>
                  <a:pt x="1462117" y="1416396"/>
                  <a:pt x="1464129" y="1416215"/>
                  <a:pt x="1466103" y="1415807"/>
                </a:cubicBezTo>
                <a:cubicBezTo>
                  <a:pt x="1481513" y="1412685"/>
                  <a:pt x="1491468" y="1397664"/>
                  <a:pt x="1488345" y="1382253"/>
                </a:cubicBezTo>
                <a:cubicBezTo>
                  <a:pt x="1485224" y="1366842"/>
                  <a:pt x="1470202" y="1356888"/>
                  <a:pt x="1454792" y="1360010"/>
                </a:cubicBezTo>
                <a:lnTo>
                  <a:pt x="1370621" y="1367886"/>
                </a:lnTo>
                <a:cubicBezTo>
                  <a:pt x="1397476" y="1329739"/>
                  <a:pt x="1478989" y="1256197"/>
                  <a:pt x="1528713" y="1215203"/>
                </a:cubicBezTo>
                <a:lnTo>
                  <a:pt x="1529473" y="1215393"/>
                </a:lnTo>
                <a:cubicBezTo>
                  <a:pt x="1539114" y="1205733"/>
                  <a:pt x="1540537" y="1190578"/>
                  <a:pt x="1532860" y="1179295"/>
                </a:cubicBezTo>
                <a:cubicBezTo>
                  <a:pt x="1528443" y="1172791"/>
                  <a:pt x="1521810" y="1168694"/>
                  <a:pt x="1514655" y="1167327"/>
                </a:cubicBezTo>
                <a:close/>
                <a:moveTo>
                  <a:pt x="842730" y="0"/>
                </a:moveTo>
                <a:cubicBezTo>
                  <a:pt x="890433" y="-48"/>
                  <a:pt x="938050" y="3985"/>
                  <a:pt x="985070" y="12051"/>
                </a:cubicBezTo>
                <a:cubicBezTo>
                  <a:pt x="987736" y="12459"/>
                  <a:pt x="990327" y="13257"/>
                  <a:pt x="992756" y="14424"/>
                </a:cubicBezTo>
                <a:cubicBezTo>
                  <a:pt x="1251587" y="59526"/>
                  <a:pt x="1474216" y="223549"/>
                  <a:pt x="1594000" y="457385"/>
                </a:cubicBezTo>
                <a:lnTo>
                  <a:pt x="1608613" y="492306"/>
                </a:lnTo>
                <a:cubicBezTo>
                  <a:pt x="1660520" y="620317"/>
                  <a:pt x="1682630" y="744153"/>
                  <a:pt x="1668776" y="879945"/>
                </a:cubicBezTo>
                <a:cubicBezTo>
                  <a:pt x="1667030" y="895593"/>
                  <a:pt x="1653128" y="906999"/>
                  <a:pt x="1637442" y="905652"/>
                </a:cubicBezTo>
                <a:cubicBezTo>
                  <a:pt x="1621472" y="904295"/>
                  <a:pt x="1609619" y="890232"/>
                  <a:pt x="1610986" y="874251"/>
                </a:cubicBezTo>
                <a:cubicBezTo>
                  <a:pt x="1616755" y="815693"/>
                  <a:pt x="1614715" y="756622"/>
                  <a:pt x="1604912" y="698604"/>
                </a:cubicBezTo>
                <a:lnTo>
                  <a:pt x="1534597" y="669187"/>
                </a:lnTo>
                <a:cubicBezTo>
                  <a:pt x="1530231" y="666217"/>
                  <a:pt x="1525221" y="664329"/>
                  <a:pt x="1519983" y="663683"/>
                </a:cubicBezTo>
                <a:cubicBezTo>
                  <a:pt x="1514213" y="665980"/>
                  <a:pt x="1509194" y="669823"/>
                  <a:pt x="1505464" y="674786"/>
                </a:cubicBezTo>
                <a:cubicBezTo>
                  <a:pt x="1493271" y="688299"/>
                  <a:pt x="1476712" y="697105"/>
                  <a:pt x="1458682" y="699648"/>
                </a:cubicBezTo>
                <a:cubicBezTo>
                  <a:pt x="1450740" y="700806"/>
                  <a:pt x="1442664" y="700644"/>
                  <a:pt x="1434769" y="699173"/>
                </a:cubicBezTo>
                <a:cubicBezTo>
                  <a:pt x="1399279" y="688830"/>
                  <a:pt x="1392921" y="656851"/>
                  <a:pt x="1385330" y="605324"/>
                </a:cubicBezTo>
                <a:cubicBezTo>
                  <a:pt x="1377729" y="542600"/>
                  <a:pt x="1361502" y="481232"/>
                  <a:pt x="1337124" y="422939"/>
                </a:cubicBezTo>
                <a:cubicBezTo>
                  <a:pt x="1308485" y="364637"/>
                  <a:pt x="1312072" y="295659"/>
                  <a:pt x="1346613" y="240649"/>
                </a:cubicBezTo>
                <a:cubicBezTo>
                  <a:pt x="1248646" y="159582"/>
                  <a:pt x="1132676" y="103187"/>
                  <a:pt x="1008413" y="76199"/>
                </a:cubicBezTo>
                <a:lnTo>
                  <a:pt x="960492" y="67564"/>
                </a:lnTo>
                <a:cubicBezTo>
                  <a:pt x="928381" y="62610"/>
                  <a:pt x="895993" y="59631"/>
                  <a:pt x="863512" y="58644"/>
                </a:cubicBezTo>
                <a:lnTo>
                  <a:pt x="842255" y="58644"/>
                </a:lnTo>
                <a:lnTo>
                  <a:pt x="793386" y="60162"/>
                </a:lnTo>
                <a:lnTo>
                  <a:pt x="778392" y="61396"/>
                </a:lnTo>
                <a:lnTo>
                  <a:pt x="775735" y="68133"/>
                </a:lnTo>
                <a:cubicBezTo>
                  <a:pt x="758654" y="110361"/>
                  <a:pt x="760837" y="127631"/>
                  <a:pt x="806101" y="160844"/>
                </a:cubicBezTo>
                <a:cubicBezTo>
                  <a:pt x="807145" y="161413"/>
                  <a:pt x="852029" y="186370"/>
                  <a:pt x="854022" y="230495"/>
                </a:cubicBezTo>
                <a:cubicBezTo>
                  <a:pt x="854876" y="315235"/>
                  <a:pt x="742048" y="380237"/>
                  <a:pt x="681317" y="391150"/>
                </a:cubicBezTo>
                <a:cubicBezTo>
                  <a:pt x="609777" y="398722"/>
                  <a:pt x="539033" y="412529"/>
                  <a:pt x="469894" y="432428"/>
                </a:cubicBezTo>
                <a:cubicBezTo>
                  <a:pt x="466326" y="433131"/>
                  <a:pt x="462939" y="434554"/>
                  <a:pt x="459930" y="436604"/>
                </a:cubicBezTo>
                <a:cubicBezTo>
                  <a:pt x="457586" y="439526"/>
                  <a:pt x="455575" y="442715"/>
                  <a:pt x="453952" y="446093"/>
                </a:cubicBezTo>
                <a:cubicBezTo>
                  <a:pt x="441142" y="473517"/>
                  <a:pt x="467522" y="504263"/>
                  <a:pt x="509370" y="548009"/>
                </a:cubicBezTo>
                <a:cubicBezTo>
                  <a:pt x="515538" y="554556"/>
                  <a:pt x="519334" y="558542"/>
                  <a:pt x="521611" y="561199"/>
                </a:cubicBezTo>
                <a:cubicBezTo>
                  <a:pt x="569912" y="618989"/>
                  <a:pt x="599329" y="638442"/>
                  <a:pt x="638140" y="638442"/>
                </a:cubicBezTo>
                <a:cubicBezTo>
                  <a:pt x="650590" y="638119"/>
                  <a:pt x="662992" y="636819"/>
                  <a:pt x="675243" y="634551"/>
                </a:cubicBezTo>
                <a:lnTo>
                  <a:pt x="680367" y="633792"/>
                </a:lnTo>
                <a:cubicBezTo>
                  <a:pt x="693520" y="631714"/>
                  <a:pt x="706815" y="630603"/>
                  <a:pt x="720128" y="630471"/>
                </a:cubicBezTo>
                <a:cubicBezTo>
                  <a:pt x="743130" y="630034"/>
                  <a:pt x="765800" y="635908"/>
                  <a:pt x="785699" y="647456"/>
                </a:cubicBezTo>
                <a:cubicBezTo>
                  <a:pt x="808360" y="660277"/>
                  <a:pt x="833876" y="667194"/>
                  <a:pt x="859906" y="667574"/>
                </a:cubicBezTo>
                <a:cubicBezTo>
                  <a:pt x="914469" y="667953"/>
                  <a:pt x="934492" y="686837"/>
                  <a:pt x="970741" y="721189"/>
                </a:cubicBezTo>
                <a:cubicBezTo>
                  <a:pt x="980230" y="729919"/>
                  <a:pt x="988960" y="737700"/>
                  <a:pt x="999209" y="747189"/>
                </a:cubicBezTo>
                <a:cubicBezTo>
                  <a:pt x="1031065" y="774120"/>
                  <a:pt x="1065938" y="797274"/>
                  <a:pt x="1103117" y="816177"/>
                </a:cubicBezTo>
                <a:cubicBezTo>
                  <a:pt x="1133293" y="832878"/>
                  <a:pt x="1224011" y="884215"/>
                  <a:pt x="1145534" y="1041643"/>
                </a:cubicBezTo>
                <a:cubicBezTo>
                  <a:pt x="1113309" y="1113886"/>
                  <a:pt x="1065435" y="1178062"/>
                  <a:pt x="1005377" y="1229532"/>
                </a:cubicBezTo>
                <a:cubicBezTo>
                  <a:pt x="848234" y="1363521"/>
                  <a:pt x="835803" y="1397303"/>
                  <a:pt x="826313" y="1445509"/>
                </a:cubicBezTo>
                <a:cubicBezTo>
                  <a:pt x="823846" y="1460123"/>
                  <a:pt x="797561" y="1549891"/>
                  <a:pt x="776399" y="1549891"/>
                </a:cubicBezTo>
                <a:cubicBezTo>
                  <a:pt x="774397" y="1549683"/>
                  <a:pt x="772461" y="1549066"/>
                  <a:pt x="770706" y="1548088"/>
                </a:cubicBezTo>
                <a:cubicBezTo>
                  <a:pt x="641936" y="1454903"/>
                  <a:pt x="628176" y="1315980"/>
                  <a:pt x="681127" y="1227159"/>
                </a:cubicBezTo>
                <a:cubicBezTo>
                  <a:pt x="699157" y="1190720"/>
                  <a:pt x="708456" y="1170223"/>
                  <a:pt x="700770" y="1141755"/>
                </a:cubicBezTo>
                <a:cubicBezTo>
                  <a:pt x="692419" y="1111010"/>
                  <a:pt x="667841" y="1095163"/>
                  <a:pt x="639373" y="1076184"/>
                </a:cubicBezTo>
                <a:cubicBezTo>
                  <a:pt x="550079" y="1017730"/>
                  <a:pt x="519524" y="957093"/>
                  <a:pt x="537079" y="873682"/>
                </a:cubicBezTo>
                <a:cubicBezTo>
                  <a:pt x="543901" y="851743"/>
                  <a:pt x="543000" y="828133"/>
                  <a:pt x="534516" y="806782"/>
                </a:cubicBezTo>
                <a:cubicBezTo>
                  <a:pt x="513545" y="749846"/>
                  <a:pt x="417893" y="691772"/>
                  <a:pt x="362665" y="662165"/>
                </a:cubicBezTo>
                <a:cubicBezTo>
                  <a:pt x="281151" y="619416"/>
                  <a:pt x="214859" y="552497"/>
                  <a:pt x="172878" y="470576"/>
                </a:cubicBezTo>
                <a:lnTo>
                  <a:pt x="163389" y="451597"/>
                </a:lnTo>
                <a:lnTo>
                  <a:pt x="156367" y="463838"/>
                </a:lnTo>
                <a:lnTo>
                  <a:pt x="150863" y="474371"/>
                </a:lnTo>
                <a:lnTo>
                  <a:pt x="130176" y="516789"/>
                </a:lnTo>
                <a:cubicBezTo>
                  <a:pt x="128003" y="521495"/>
                  <a:pt x="125878" y="526221"/>
                  <a:pt x="123800" y="530975"/>
                </a:cubicBezTo>
                <a:cubicBezTo>
                  <a:pt x="-49646" y="927534"/>
                  <a:pt x="131211" y="1389626"/>
                  <a:pt x="527779" y="1563082"/>
                </a:cubicBezTo>
                <a:lnTo>
                  <a:pt x="578262" y="1583009"/>
                </a:lnTo>
                <a:cubicBezTo>
                  <a:pt x="590978" y="1587564"/>
                  <a:pt x="604073" y="1591834"/>
                  <a:pt x="617264" y="1595820"/>
                </a:cubicBezTo>
                <a:lnTo>
                  <a:pt x="678659" y="1611762"/>
                </a:lnTo>
                <a:cubicBezTo>
                  <a:pt x="804905" y="1639120"/>
                  <a:pt x="935962" y="1634783"/>
                  <a:pt x="1060130" y="1599141"/>
                </a:cubicBezTo>
                <a:lnTo>
                  <a:pt x="1090971" y="1588798"/>
                </a:lnTo>
                <a:lnTo>
                  <a:pt x="1086795" y="1546380"/>
                </a:lnTo>
                <a:cubicBezTo>
                  <a:pt x="1077591" y="1446268"/>
                  <a:pt x="1132818" y="1315315"/>
                  <a:pt x="1135191" y="1309812"/>
                </a:cubicBezTo>
                <a:cubicBezTo>
                  <a:pt x="1223062" y="1133310"/>
                  <a:pt x="1418922" y="1101805"/>
                  <a:pt x="1427177" y="1100572"/>
                </a:cubicBezTo>
                <a:cubicBezTo>
                  <a:pt x="1564678" y="1071630"/>
                  <a:pt x="1619241" y="1010708"/>
                  <a:pt x="1619811" y="1010139"/>
                </a:cubicBezTo>
                <a:cubicBezTo>
                  <a:pt x="1623626" y="1005764"/>
                  <a:pt x="1628683" y="1002661"/>
                  <a:pt x="1634320" y="1001247"/>
                </a:cubicBezTo>
                <a:cubicBezTo>
                  <a:pt x="1649560" y="997413"/>
                  <a:pt x="1665037" y="1006656"/>
                  <a:pt x="1668871" y="1021905"/>
                </a:cubicBezTo>
                <a:cubicBezTo>
                  <a:pt x="1723244" y="1244715"/>
                  <a:pt x="1648469" y="1382879"/>
                  <a:pt x="1644863" y="1388478"/>
                </a:cubicBezTo>
                <a:cubicBezTo>
                  <a:pt x="1542188" y="1615273"/>
                  <a:pt x="1266238" y="1628653"/>
                  <a:pt x="1254472" y="1629127"/>
                </a:cubicBezTo>
                <a:cubicBezTo>
                  <a:pt x="1214806" y="1634252"/>
                  <a:pt x="1123804" y="1640514"/>
                  <a:pt x="1123804" y="1640514"/>
                </a:cubicBezTo>
                <a:cubicBezTo>
                  <a:pt x="1122570" y="1640609"/>
                  <a:pt x="1121337" y="1640609"/>
                  <a:pt x="1120103" y="1640514"/>
                </a:cubicBezTo>
                <a:cubicBezTo>
                  <a:pt x="1112891" y="1643266"/>
                  <a:pt x="1105490" y="1645923"/>
                  <a:pt x="1097328" y="1648201"/>
                </a:cubicBezTo>
                <a:cubicBezTo>
                  <a:pt x="997406" y="1676384"/>
                  <a:pt x="914754" y="1689574"/>
                  <a:pt x="837321" y="1689574"/>
                </a:cubicBezTo>
                <a:cubicBezTo>
                  <a:pt x="760562" y="1688711"/>
                  <a:pt x="684324" y="1676726"/>
                  <a:pt x="611000" y="1653989"/>
                </a:cubicBezTo>
                <a:cubicBezTo>
                  <a:pt x="592307" y="1649055"/>
                  <a:pt x="576649" y="1643931"/>
                  <a:pt x="561846" y="1638712"/>
                </a:cubicBezTo>
                <a:cubicBezTo>
                  <a:pt x="561846" y="1638712"/>
                  <a:pt x="521232" y="1623149"/>
                  <a:pt x="515918" y="1620872"/>
                </a:cubicBezTo>
                <a:cubicBezTo>
                  <a:pt x="332375" y="1543050"/>
                  <a:pt x="182121" y="1403044"/>
                  <a:pt x="91555" y="1225451"/>
                </a:cubicBezTo>
                <a:cubicBezTo>
                  <a:pt x="-27337" y="992299"/>
                  <a:pt x="-30601" y="717013"/>
                  <a:pt x="82730" y="481109"/>
                </a:cubicBezTo>
                <a:cubicBezTo>
                  <a:pt x="106035" y="431138"/>
                  <a:pt x="134371" y="383672"/>
                  <a:pt x="167279" y="339433"/>
                </a:cubicBezTo>
                <a:cubicBezTo>
                  <a:pt x="320541" y="133799"/>
                  <a:pt x="559160" y="9233"/>
                  <a:pt x="815495" y="1044"/>
                </a:cubicBezTo>
                <a:cubicBezTo>
                  <a:pt x="826693" y="0"/>
                  <a:pt x="834759" y="0"/>
                  <a:pt x="842730" y="0"/>
                </a:cubicBezTo>
                <a:close/>
              </a:path>
            </a:pathLst>
          </a:custGeom>
          <a:solidFill>
            <a:schemeClr val="accent6"/>
          </a:solidFill>
          <a:ln w="9471" cap="flat">
            <a:noFill/>
            <a:prstDash val="solid"/>
            <a:miter/>
          </a:ln>
        </p:spPr>
        <p:txBody>
          <a:bodyPr rtlCol="0" anchor="ctr"/>
          <a:lstStyle/>
          <a:p>
            <a:endParaRPr/>
          </a:p>
        </p:txBody>
      </p:sp>
    </p:spTree>
    <p:extLst>
      <p:ext uri="{BB962C8B-B14F-4D97-AF65-F5344CB8AC3E}">
        <p14:creationId xmlns:p14="http://schemas.microsoft.com/office/powerpoint/2010/main" val="3061342234"/>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ision 2030 Pattern Banner">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33E77E-C2EF-A79D-32E5-8D16C030D18B}"/>
              </a:ext>
            </a:extLst>
          </p:cNvPr>
          <p:cNvPicPr>
            <a:picLocks noChangeAspect="1"/>
          </p:cNvPicPr>
          <p:nvPr/>
        </p:nvPicPr>
        <p:blipFill>
          <a:blip r:embed="rId2" cstate="print">
            <a:alphaModFix amt="30000"/>
            <a:extLst>
              <a:ext uri="{28A0092B-C50C-407E-A947-70E740481C1C}">
                <a14:useLocalDpi xmlns:a14="http://schemas.microsoft.com/office/drawing/2010/main"/>
              </a:ext>
            </a:extLst>
          </a:blip>
          <a:stretch>
            <a:fillRect/>
          </a:stretch>
        </p:blipFill>
        <p:spPr>
          <a:xfrm>
            <a:off x="6145" y="0"/>
            <a:ext cx="12179712" cy="6858000"/>
          </a:xfrm>
          <a:prstGeom prst="rect">
            <a:avLst/>
          </a:prstGeom>
        </p:spPr>
      </p:pic>
      <p:sp>
        <p:nvSpPr>
          <p:cNvPr id="8" name="Rectangle 7">
            <a:extLst>
              <a:ext uri="{FF2B5EF4-FFF2-40B4-BE49-F238E27FC236}">
                <a16:creationId xmlns:a16="http://schemas.microsoft.com/office/drawing/2014/main" id="{F9F2FDAC-FAB5-783D-23DA-3D9642115F03}"/>
              </a:ext>
            </a:extLst>
          </p:cNvPr>
          <p:cNvSpPr/>
          <p:nvPr/>
        </p:nvSpPr>
        <p:spPr>
          <a:xfrm>
            <a:off x="-1" y="1008000"/>
            <a:ext cx="12192001" cy="58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Media Placeholder 9">
            <a:extLst>
              <a:ext uri="{FF2B5EF4-FFF2-40B4-BE49-F238E27FC236}">
                <a16:creationId xmlns:a16="http://schemas.microsoft.com/office/drawing/2014/main" id="{DB7B7471-064F-D1C1-078A-7BAE8890AF26}"/>
              </a:ext>
            </a:extLst>
          </p:cNvPr>
          <p:cNvSpPr>
            <a:spLocks noGrp="1"/>
          </p:cNvSpPr>
          <p:nvPr>
            <p:ph type="media" sz="quarter" idx="15" hasCustomPrompt="1"/>
          </p:nvPr>
        </p:nvSpPr>
        <p:spPr>
          <a:xfrm>
            <a:off x="10363584" y="6299200"/>
            <a:ext cx="1523618" cy="328530"/>
          </a:xfrm>
          <a:blipFill>
            <a:blip r:embed="rId3"/>
            <a:stretch>
              <a:fillRect/>
            </a:stretch>
          </a:blipFill>
        </p:spPr>
        <p:txBody>
          <a:bodyPr/>
          <a:lstStyle>
            <a:lvl1pPr marL="0" indent="0">
              <a:buNone/>
              <a:defRPr/>
            </a:lvl1pPr>
          </a:lstStyle>
          <a:p>
            <a:r>
              <a:t> </a:t>
            </a:r>
          </a:p>
        </p:txBody>
      </p:sp>
      <p:sp>
        <p:nvSpPr>
          <p:cNvPr id="9" name="Media Placeholder 9">
            <a:extLst>
              <a:ext uri="{FF2B5EF4-FFF2-40B4-BE49-F238E27FC236}">
                <a16:creationId xmlns:a16="http://schemas.microsoft.com/office/drawing/2014/main" id="{7472A08B-BA6B-F25A-1DA5-0D5DCF68B780}"/>
              </a:ext>
            </a:extLst>
          </p:cNvPr>
          <p:cNvSpPr>
            <a:spLocks noGrp="1"/>
          </p:cNvSpPr>
          <p:nvPr>
            <p:ph type="media" sz="quarter" idx="14" hasCustomPrompt="1"/>
          </p:nvPr>
        </p:nvSpPr>
        <p:spPr>
          <a:xfrm>
            <a:off x="381001" y="6205751"/>
            <a:ext cx="1143000" cy="440144"/>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r>
              <a:t> </a:t>
            </a:r>
          </a:p>
        </p:txBody>
      </p:sp>
      <p:sp>
        <p:nvSpPr>
          <p:cNvPr id="3" name="Date Placeholder 2">
            <a:extLst>
              <a:ext uri="{FF2B5EF4-FFF2-40B4-BE49-F238E27FC236}">
                <a16:creationId xmlns:a16="http://schemas.microsoft.com/office/drawing/2014/main" id="{3D7357B9-78EA-89DC-71DE-5DD2B19680E3}"/>
              </a:ext>
            </a:extLst>
          </p:cNvPr>
          <p:cNvSpPr>
            <a:spLocks noGrp="1"/>
          </p:cNvSpPr>
          <p:nvPr>
            <p:ph type="dt" sz="half" idx="10"/>
          </p:nvPr>
        </p:nvSpPr>
        <p:spPr>
          <a:xfrm>
            <a:off x="8503362" y="6307159"/>
            <a:ext cx="914400" cy="158954"/>
          </a:xfrm>
        </p:spPr>
        <p:txBody>
          <a:bodyPr/>
          <a:lstStyle/>
          <a:p>
            <a:fld id="{4B17145A-5417-4A73-B622-81A6B47AEFA6}" type="datetime1">
              <a:rPr lang="en-US" smtClean="0"/>
              <a:t>6/24/2025</a:t>
            </a:fld>
            <a:endParaRPr/>
          </a:p>
        </p:txBody>
      </p:sp>
      <p:sp>
        <p:nvSpPr>
          <p:cNvPr id="4" name="Footer Placeholder 3">
            <a:extLst>
              <a:ext uri="{FF2B5EF4-FFF2-40B4-BE49-F238E27FC236}">
                <a16:creationId xmlns:a16="http://schemas.microsoft.com/office/drawing/2014/main" id="{43F64BB5-B035-91A5-1F37-257BC46F1BAF}"/>
              </a:ext>
            </a:extLst>
          </p:cNvPr>
          <p:cNvSpPr>
            <a:spLocks noGrp="1"/>
          </p:cNvSpPr>
          <p:nvPr>
            <p:ph type="ftr" sz="quarter" idx="11"/>
          </p:nvPr>
        </p:nvSpPr>
        <p:spPr>
          <a:xfrm>
            <a:off x="2312992" y="6307159"/>
            <a:ext cx="6069008" cy="158954"/>
          </a:xfrm>
        </p:spPr>
        <p:txBody>
          <a:bodyPr/>
          <a:lstStyle/>
          <a:p>
            <a:endParaRPr/>
          </a:p>
        </p:txBody>
      </p:sp>
      <p:sp>
        <p:nvSpPr>
          <p:cNvPr id="5" name="Slide Number Placeholder 4">
            <a:extLst>
              <a:ext uri="{FF2B5EF4-FFF2-40B4-BE49-F238E27FC236}">
                <a16:creationId xmlns:a16="http://schemas.microsoft.com/office/drawing/2014/main" id="{EAC8C37A-0D8B-3903-E860-B421EB8334BB}"/>
              </a:ext>
            </a:extLst>
          </p:cNvPr>
          <p:cNvSpPr>
            <a:spLocks noGrp="1"/>
          </p:cNvSpPr>
          <p:nvPr>
            <p:ph type="sldNum" sz="quarter" idx="12"/>
          </p:nvPr>
        </p:nvSpPr>
        <p:spPr>
          <a:xfrm>
            <a:off x="1861459" y="6307159"/>
            <a:ext cx="306083" cy="158953"/>
          </a:xfrm>
        </p:spPr>
        <p:txBody>
          <a:bodyPr/>
          <a:lstStyle/>
          <a:p>
            <a:fld id="{565A54F4-DB31-4FC5-B748-3F06867349C3}" type="slidenum">
              <a:rPr/>
              <a:pPr/>
              <a:t>‹#›</a:t>
            </a:fld>
            <a:endParaRPr/>
          </a:p>
        </p:txBody>
      </p:sp>
      <p:sp>
        <p:nvSpPr>
          <p:cNvPr id="2" name="Title 1">
            <a:extLst>
              <a:ext uri="{FF2B5EF4-FFF2-40B4-BE49-F238E27FC236}">
                <a16:creationId xmlns:a16="http://schemas.microsoft.com/office/drawing/2014/main" id="{208B8F8D-D083-5E07-51CC-DC91A1524429}"/>
              </a:ext>
            </a:extLst>
          </p:cNvPr>
          <p:cNvSpPr>
            <a:spLocks noGrp="1"/>
          </p:cNvSpPr>
          <p:nvPr>
            <p:ph type="title"/>
          </p:nvPr>
        </p:nvSpPr>
        <p:spPr>
          <a:xfrm>
            <a:off x="381001" y="297543"/>
            <a:ext cx="11430001" cy="485335"/>
          </a:xfrm>
        </p:spPr>
        <p:txBody>
          <a:bodyPr/>
          <a:lstStyle>
            <a:lvl1pPr algn="ctr">
              <a:defRPr>
                <a:solidFill>
                  <a:schemeClr val="bg1"/>
                </a:solidFill>
              </a:defRPr>
            </a:lvl1pPr>
          </a:lstStyle>
          <a:p>
            <a:r>
              <a:rPr lang="en-US"/>
              <a:t>Click to edit Master title style</a:t>
            </a:r>
            <a:endParaRPr/>
          </a:p>
        </p:txBody>
      </p:sp>
      <p:sp>
        <p:nvSpPr>
          <p:cNvPr id="12" name="Content Placeholder 11">
            <a:extLst>
              <a:ext uri="{FF2B5EF4-FFF2-40B4-BE49-F238E27FC236}">
                <a16:creationId xmlns:a16="http://schemas.microsoft.com/office/drawing/2014/main" id="{F4CCAEF0-5DDC-B97F-49A6-D2B61ABDBACB}"/>
              </a:ext>
            </a:extLst>
          </p:cNvPr>
          <p:cNvSpPr>
            <a:spLocks noGrp="1"/>
          </p:cNvSpPr>
          <p:nvPr>
            <p:ph sz="quarter" idx="16" hasCustomPrompt="1"/>
          </p:nvPr>
        </p:nvSpPr>
        <p:spPr>
          <a:xfrm>
            <a:off x="381001" y="1250950"/>
            <a:ext cx="11430000" cy="4768850"/>
          </a:xfrm>
        </p:spPr>
        <p:txBody>
          <a:bodyPr/>
          <a:lstStyle/>
          <a:p>
            <a:pPr lvl="0"/>
            <a:r>
              <a:t>Click to add text or choose an icon below to insert other content</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478487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White Text on Purple">
    <p:bg>
      <p:bgPr>
        <a:solidFill>
          <a:srgbClr val="957AA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2D073-5486-9E6A-5CBC-D0BC905774E4}"/>
              </a:ext>
            </a:extLst>
          </p:cNvPr>
          <p:cNvSpPr>
            <a:spLocks noGrp="1"/>
          </p:cNvSpPr>
          <p:nvPr>
            <p:ph type="title"/>
          </p:nvPr>
        </p:nvSpPr>
        <p:spPr>
          <a:xfrm>
            <a:off x="6096000" y="533400"/>
            <a:ext cx="5715002" cy="1323535"/>
          </a:xfrm>
        </p:spPr>
        <p:txBody>
          <a:bodyPr/>
          <a:lstStyle>
            <a:lvl1pPr>
              <a:defRPr sz="4800">
                <a:solidFill>
                  <a:schemeClr val="tx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533D3A9D-9EA6-E944-FDC6-38BE183E3569}"/>
              </a:ext>
            </a:extLst>
          </p:cNvPr>
          <p:cNvSpPr>
            <a:spLocks noGrp="1"/>
          </p:cNvSpPr>
          <p:nvPr>
            <p:ph type="dt" sz="half" idx="10"/>
          </p:nvPr>
        </p:nvSpPr>
        <p:spPr/>
        <p:txBody>
          <a:bodyPr/>
          <a:lstStyle/>
          <a:p>
            <a:fld id="{08FD8AB2-885A-4E20-91E9-19CEBEEEFF39}" type="datetime1">
              <a:rPr lang="en-US" smtClean="0"/>
              <a:t>6/24/2025</a:t>
            </a:fld>
            <a:endParaRPr/>
          </a:p>
        </p:txBody>
      </p:sp>
      <p:sp>
        <p:nvSpPr>
          <p:cNvPr id="4" name="Footer Placeholder 3">
            <a:extLst>
              <a:ext uri="{FF2B5EF4-FFF2-40B4-BE49-F238E27FC236}">
                <a16:creationId xmlns:a16="http://schemas.microsoft.com/office/drawing/2014/main" id="{E3E64470-DE23-6D64-4FA9-963F6A384EBE}"/>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8D2B0EB7-68F8-6BD2-BEFF-A17E5BAD6F0B}"/>
              </a:ext>
            </a:extLst>
          </p:cNvPr>
          <p:cNvSpPr>
            <a:spLocks noGrp="1"/>
          </p:cNvSpPr>
          <p:nvPr>
            <p:ph type="sldNum" sz="quarter" idx="12"/>
          </p:nvPr>
        </p:nvSpPr>
        <p:spPr/>
        <p:txBody>
          <a:bodyPr/>
          <a:lstStyle/>
          <a:p>
            <a:fld id="{565A54F4-DB31-4FC5-B748-3F06867349C3}" type="slidenum">
              <a:rPr/>
              <a:pPr/>
              <a:t>‹#›</a:t>
            </a:fld>
            <a:endParaRPr/>
          </a:p>
        </p:txBody>
      </p:sp>
      <p:sp>
        <p:nvSpPr>
          <p:cNvPr id="7" name="Text Placeholder 6">
            <a:extLst>
              <a:ext uri="{FF2B5EF4-FFF2-40B4-BE49-F238E27FC236}">
                <a16:creationId xmlns:a16="http://schemas.microsoft.com/office/drawing/2014/main" id="{258B38A6-0777-4AB3-EB19-D79BA3BD5E4E}"/>
              </a:ext>
            </a:extLst>
          </p:cNvPr>
          <p:cNvSpPr>
            <a:spLocks noGrp="1"/>
          </p:cNvSpPr>
          <p:nvPr>
            <p:ph type="body" sz="quarter" idx="13"/>
          </p:nvPr>
        </p:nvSpPr>
        <p:spPr>
          <a:xfrm>
            <a:off x="6096000" y="2209800"/>
            <a:ext cx="5715000" cy="3810000"/>
          </a:xfr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5723790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Text Righ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C74A2-ACD3-C4B2-76A4-AFE29AB6A2E3}"/>
              </a:ext>
            </a:extLst>
          </p:cNvPr>
          <p:cNvSpPr>
            <a:spLocks noGrp="1"/>
          </p:cNvSpPr>
          <p:nvPr>
            <p:ph type="title"/>
          </p:nvPr>
        </p:nvSpPr>
        <p:spPr>
          <a:xfrm>
            <a:off x="6629400" y="914400"/>
            <a:ext cx="4937760" cy="3467100"/>
          </a:xfrm>
        </p:spPr>
        <p:txBody>
          <a:bodyPr/>
          <a:lstStyle>
            <a:lvl1pPr>
              <a:defRPr sz="6600">
                <a:solidFill>
                  <a:schemeClr val="tx1"/>
                </a:solidFill>
              </a:defRPr>
            </a:lvl1pPr>
          </a:lstStyle>
          <a:p>
            <a:r>
              <a:rPr lang="en-US"/>
              <a:t>Click to edit Master title style</a:t>
            </a:r>
            <a:endParaRPr/>
          </a:p>
        </p:txBody>
      </p:sp>
      <p:sp>
        <p:nvSpPr>
          <p:cNvPr id="6" name="Text Placeholder 53">
            <a:extLst>
              <a:ext uri="{FF2B5EF4-FFF2-40B4-BE49-F238E27FC236}">
                <a16:creationId xmlns:a16="http://schemas.microsoft.com/office/drawing/2014/main" id="{FC2A15C4-0F4A-0E72-777D-E9CE6F311C96}"/>
              </a:ext>
            </a:extLst>
          </p:cNvPr>
          <p:cNvSpPr>
            <a:spLocks noGrp="1"/>
          </p:cNvSpPr>
          <p:nvPr>
            <p:ph type="body" sz="quarter" idx="15" hasCustomPrompt="1"/>
          </p:nvPr>
        </p:nvSpPr>
        <p:spPr>
          <a:xfrm>
            <a:off x="6629399" y="4648200"/>
            <a:ext cx="4937760" cy="731520"/>
          </a:xfrm>
        </p:spPr>
        <p:txBody>
          <a:bodyPr/>
          <a:lstStyle>
            <a:lvl1pPr marL="0" indent="0">
              <a:spcBef>
                <a:spcPts val="0"/>
              </a:spcBef>
              <a:buNone/>
              <a:defRPr sz="2000">
                <a:solidFill>
                  <a:schemeClr val="tx1"/>
                </a:solidFill>
              </a:defRPr>
            </a:lvl1pPr>
            <a:lvl2pPr marL="0" indent="0">
              <a:spcBef>
                <a:spcPts val="0"/>
              </a:spcBef>
              <a:buNone/>
              <a:defRPr sz="2000">
                <a:solidFill>
                  <a:schemeClr val="tx1"/>
                </a:solidFill>
              </a:defRPr>
            </a:lvl2pPr>
            <a:lvl3pPr marL="0" indent="0">
              <a:spcBef>
                <a:spcPts val="0"/>
              </a:spcBef>
              <a:buNone/>
              <a:defRPr sz="2000">
                <a:solidFill>
                  <a:schemeClr val="tx1"/>
                </a:solidFill>
              </a:defRPr>
            </a:lvl3pPr>
            <a:lvl4pPr marL="0" indent="0">
              <a:spcBef>
                <a:spcPts val="0"/>
              </a:spcBef>
              <a:buNone/>
              <a:defRPr sz="2000">
                <a:solidFill>
                  <a:schemeClr val="tx1"/>
                </a:solidFill>
              </a:defRPr>
            </a:lvl4pPr>
            <a:lvl5pPr marL="0" indent="0">
              <a:spcBef>
                <a:spcPts val="0"/>
              </a:spcBef>
              <a:buNone/>
              <a:defRPr sz="2000">
                <a:solidFill>
                  <a:schemeClr val="tx1"/>
                </a:solidFill>
              </a:defRPr>
            </a:lvl5pPr>
            <a:lvl6pPr marL="0" indent="0">
              <a:spcBef>
                <a:spcPts val="0"/>
              </a:spcBef>
              <a:buNone/>
              <a:defRPr sz="2000">
                <a:solidFill>
                  <a:schemeClr val="tx1"/>
                </a:solidFill>
              </a:defRPr>
            </a:lvl6pPr>
            <a:lvl7pPr marL="0" indent="0">
              <a:spcBef>
                <a:spcPts val="0"/>
              </a:spcBef>
              <a:buNone/>
              <a:defRPr sz="2000">
                <a:solidFill>
                  <a:schemeClr val="tx1"/>
                </a:solidFill>
              </a:defRPr>
            </a:lvl7pPr>
            <a:lvl8pPr marL="0" indent="0">
              <a:spcBef>
                <a:spcPts val="0"/>
              </a:spcBef>
              <a:buNone/>
              <a:defRPr sz="2000">
                <a:solidFill>
                  <a:schemeClr val="tx1"/>
                </a:solidFill>
              </a:defRPr>
            </a:lvl8pPr>
            <a:lvl9pPr marL="0" indent="0">
              <a:spcBef>
                <a:spcPts val="0"/>
              </a:spcBef>
              <a:buNone/>
              <a:defRPr sz="2000">
                <a:solidFill>
                  <a:schemeClr val="tx1"/>
                </a:solidFill>
              </a:defRPr>
            </a:lvl9pPr>
          </a:lstStyle>
          <a:p>
            <a:pPr lvl="0"/>
            <a:r>
              <a:t>Optional subtitle</a:t>
            </a:r>
          </a:p>
        </p:txBody>
      </p:sp>
    </p:spTree>
    <p:extLst>
      <p:ext uri="{BB962C8B-B14F-4D97-AF65-F5344CB8AC3E}">
        <p14:creationId xmlns:p14="http://schemas.microsoft.com/office/powerpoint/2010/main" val="1906004654"/>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green">
    <p:bg>
      <p:bgPr>
        <a:solidFill>
          <a:schemeClr val="accent5">
            <a:lumMod val="50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8F91FD-130A-4BD5-B0C0-55C64B994921}"/>
              </a:ext>
            </a:extLst>
          </p:cNvPr>
          <p:cNvSpPr>
            <a:spLocks noGrp="1" noChangeAspect="1"/>
          </p:cNvSpPr>
          <p:nvPr>
            <p:ph type="pic" sz="quarter" idx="20"/>
          </p:nvPr>
        </p:nvSpPr>
        <p:spPr>
          <a:xfrm>
            <a:off x="0" y="2"/>
            <a:ext cx="12192000" cy="4582537"/>
          </a:xfrm>
          <a:solidFill>
            <a:schemeClr val="tx1">
              <a:lumMod val="50000"/>
              <a:lumOff val="50000"/>
            </a:schemeClr>
          </a:solidFill>
          <a:effectLst/>
        </p:spPr>
        <p:txBody>
          <a:bodyPr anchor="t"/>
          <a:lstStyle>
            <a:lvl1pPr marL="0" indent="0" algn="ctr">
              <a:buNone/>
              <a:defRPr b="0" i="0">
                <a:solidFill>
                  <a:schemeClr val="bg1"/>
                </a:solidFill>
                <a:latin typeface="Gill Sans" panose="020B0502020104020203" pitchFamily="34" charset="-79"/>
                <a:cs typeface="Gill Sans" panose="020B0502020104020203" pitchFamily="34" charset="-79"/>
              </a:defRPr>
            </a:lvl1pPr>
          </a:lstStyle>
          <a:p>
            <a:r>
              <a:rPr lang="en-US"/>
              <a:t>Click icon to add picture</a:t>
            </a:r>
          </a:p>
        </p:txBody>
      </p:sp>
      <p:sp>
        <p:nvSpPr>
          <p:cNvPr id="2" name="Title 1">
            <a:extLst>
              <a:ext uri="{FF2B5EF4-FFF2-40B4-BE49-F238E27FC236}">
                <a16:creationId xmlns:a16="http://schemas.microsoft.com/office/drawing/2014/main" id="{63616E89-FD42-4D23-8339-57A0A9C1E3BA}"/>
              </a:ext>
            </a:extLst>
          </p:cNvPr>
          <p:cNvSpPr>
            <a:spLocks noGrp="1"/>
          </p:cNvSpPr>
          <p:nvPr>
            <p:ph type="title" hasCustomPrompt="1"/>
          </p:nvPr>
        </p:nvSpPr>
        <p:spPr>
          <a:xfrm>
            <a:off x="457201" y="3672765"/>
            <a:ext cx="11277600" cy="909773"/>
          </a:xfrm>
        </p:spPr>
        <p:txBody>
          <a:bodyPr>
            <a:noAutofit/>
          </a:bodyPr>
          <a:lstStyle>
            <a:lvl1pPr algn="l">
              <a:defRPr sz="4400" b="0" i="0">
                <a:solidFill>
                  <a:schemeClr val="bg1"/>
                </a:solidFill>
                <a:latin typeface="+mj-lt"/>
              </a:defRPr>
            </a:lvl1pPr>
          </a:lstStyle>
          <a:p>
            <a:r>
              <a:rPr lang="en-US"/>
              <a:t>Add title</a:t>
            </a:r>
          </a:p>
        </p:txBody>
      </p:sp>
      <p:sp>
        <p:nvSpPr>
          <p:cNvPr id="7" name="Text Placeholder 6">
            <a:extLst>
              <a:ext uri="{FF2B5EF4-FFF2-40B4-BE49-F238E27FC236}">
                <a16:creationId xmlns:a16="http://schemas.microsoft.com/office/drawing/2014/main" id="{5E16C6B0-6DD1-4217-A280-FC8719F1F521}"/>
              </a:ext>
            </a:extLst>
          </p:cNvPr>
          <p:cNvSpPr>
            <a:spLocks noGrp="1"/>
          </p:cNvSpPr>
          <p:nvPr>
            <p:ph type="body" sz="quarter" idx="17" hasCustomPrompt="1"/>
          </p:nvPr>
        </p:nvSpPr>
        <p:spPr>
          <a:xfrm>
            <a:off x="457201" y="4654068"/>
            <a:ext cx="3352800" cy="476194"/>
          </a:xfrm>
          <a:noFill/>
        </p:spPr>
        <p:txBody>
          <a:bodyPr anchor="ctr">
            <a:noAutofit/>
          </a:bodyPr>
          <a:lstStyle>
            <a:lvl1pPr marL="0" indent="0" algn="ctr">
              <a:buNone/>
              <a:defRPr sz="1600" b="0" i="0">
                <a:solidFill>
                  <a:schemeClr val="bg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a:t>Add month</a:t>
            </a:r>
          </a:p>
        </p:txBody>
      </p:sp>
      <p:sp>
        <p:nvSpPr>
          <p:cNvPr id="12" name="Text Placeholder 6">
            <a:extLst>
              <a:ext uri="{FF2B5EF4-FFF2-40B4-BE49-F238E27FC236}">
                <a16:creationId xmlns:a16="http://schemas.microsoft.com/office/drawing/2014/main" id="{03535F79-F53F-43FD-B030-16C182DF86B4}"/>
              </a:ext>
            </a:extLst>
          </p:cNvPr>
          <p:cNvSpPr>
            <a:spLocks noGrp="1"/>
          </p:cNvSpPr>
          <p:nvPr>
            <p:ph type="body" sz="quarter" idx="18" hasCustomPrompt="1"/>
          </p:nvPr>
        </p:nvSpPr>
        <p:spPr>
          <a:xfrm>
            <a:off x="4416401" y="4654068"/>
            <a:ext cx="3352800" cy="476194"/>
          </a:xfrm>
          <a:noFill/>
        </p:spPr>
        <p:txBody>
          <a:bodyPr anchor="ctr">
            <a:noAutofit/>
          </a:bodyPr>
          <a:lstStyle>
            <a:lvl1pPr marL="0" indent="0" algn="ctr">
              <a:buNone/>
              <a:defRPr sz="1600" b="0" i="0">
                <a:solidFill>
                  <a:schemeClr val="bg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a:t>Add month</a:t>
            </a:r>
          </a:p>
        </p:txBody>
      </p:sp>
      <p:sp>
        <p:nvSpPr>
          <p:cNvPr id="13" name="Text Placeholder 6">
            <a:extLst>
              <a:ext uri="{FF2B5EF4-FFF2-40B4-BE49-F238E27FC236}">
                <a16:creationId xmlns:a16="http://schemas.microsoft.com/office/drawing/2014/main" id="{F2CE2015-6954-4C70-AE76-8DA5BBB99C19}"/>
              </a:ext>
            </a:extLst>
          </p:cNvPr>
          <p:cNvSpPr>
            <a:spLocks noGrp="1"/>
          </p:cNvSpPr>
          <p:nvPr>
            <p:ph type="body" sz="quarter" idx="19" hasCustomPrompt="1"/>
          </p:nvPr>
        </p:nvSpPr>
        <p:spPr>
          <a:xfrm>
            <a:off x="8378801" y="4654068"/>
            <a:ext cx="3352800" cy="476194"/>
          </a:xfrm>
          <a:noFill/>
        </p:spPr>
        <p:txBody>
          <a:bodyPr anchor="ctr">
            <a:noAutofit/>
          </a:bodyPr>
          <a:lstStyle>
            <a:lvl1pPr marL="0" indent="0" algn="ctr">
              <a:buNone/>
              <a:defRPr sz="1600" b="0" i="0">
                <a:solidFill>
                  <a:schemeClr val="bg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a:t>Add month</a:t>
            </a:r>
          </a:p>
        </p:txBody>
      </p:sp>
      <p:sp>
        <p:nvSpPr>
          <p:cNvPr id="17" name="Table Placeholder 4">
            <a:extLst>
              <a:ext uri="{FF2B5EF4-FFF2-40B4-BE49-F238E27FC236}">
                <a16:creationId xmlns:a16="http://schemas.microsoft.com/office/drawing/2014/main" id="{BA80FB8F-24D0-A34C-899F-7069022585BD}"/>
              </a:ext>
            </a:extLst>
          </p:cNvPr>
          <p:cNvSpPr>
            <a:spLocks noGrp="1"/>
          </p:cNvSpPr>
          <p:nvPr>
            <p:ph type="tbl" sz="quarter" idx="24"/>
          </p:nvPr>
        </p:nvSpPr>
        <p:spPr>
          <a:xfrm>
            <a:off x="467487" y="5148817"/>
            <a:ext cx="3332227" cy="1317625"/>
          </a:xfrm>
        </p:spPr>
        <p:txBody>
          <a:bodyPr anchor="ctr">
            <a:normAutofit/>
          </a:bodyPr>
          <a:lstStyle>
            <a:lvl1pPr marL="0" indent="0" algn="ctr">
              <a:buNone/>
              <a:defRPr sz="1100" b="0" i="0">
                <a:solidFill>
                  <a:schemeClr val="bg1"/>
                </a:solidFill>
                <a:latin typeface="+mn-lt"/>
                <a:cs typeface="Gill Sans" panose="020B0502020104020203" pitchFamily="34" charset="-79"/>
              </a:defRPr>
            </a:lvl1pPr>
          </a:lstStyle>
          <a:p>
            <a:r>
              <a:rPr lang="en-US"/>
              <a:t>Click icon to add table</a:t>
            </a:r>
          </a:p>
        </p:txBody>
      </p:sp>
      <p:sp>
        <p:nvSpPr>
          <p:cNvPr id="14" name="Table Placeholder 4">
            <a:extLst>
              <a:ext uri="{FF2B5EF4-FFF2-40B4-BE49-F238E27FC236}">
                <a16:creationId xmlns:a16="http://schemas.microsoft.com/office/drawing/2014/main" id="{D5B6273F-B0B2-F945-8A2B-6189422A33BE}"/>
              </a:ext>
            </a:extLst>
          </p:cNvPr>
          <p:cNvSpPr>
            <a:spLocks noGrp="1"/>
          </p:cNvSpPr>
          <p:nvPr>
            <p:ph type="tbl" sz="quarter" idx="22"/>
          </p:nvPr>
        </p:nvSpPr>
        <p:spPr>
          <a:xfrm>
            <a:off x="4436973" y="5154133"/>
            <a:ext cx="3332228" cy="1317625"/>
          </a:xfrm>
        </p:spPr>
        <p:txBody>
          <a:bodyPr anchor="ctr">
            <a:normAutofit/>
          </a:bodyPr>
          <a:lstStyle>
            <a:lvl1pPr marL="0" indent="0" algn="ctr">
              <a:buNone/>
              <a:defRPr sz="1100" b="0" i="0">
                <a:solidFill>
                  <a:schemeClr val="bg1"/>
                </a:solidFill>
                <a:latin typeface="+mn-lt"/>
                <a:cs typeface="Gill Sans" panose="020B0502020104020203" pitchFamily="34" charset="-79"/>
              </a:defRPr>
            </a:lvl1pPr>
          </a:lstStyle>
          <a:p>
            <a:r>
              <a:rPr lang="en-US"/>
              <a:t>Click icon to add table</a:t>
            </a:r>
          </a:p>
        </p:txBody>
      </p:sp>
      <p:sp>
        <p:nvSpPr>
          <p:cNvPr id="16" name="Table Placeholder 4">
            <a:extLst>
              <a:ext uri="{FF2B5EF4-FFF2-40B4-BE49-F238E27FC236}">
                <a16:creationId xmlns:a16="http://schemas.microsoft.com/office/drawing/2014/main" id="{50608655-62FF-F64E-A14C-2790FFC4E4DD}"/>
              </a:ext>
            </a:extLst>
          </p:cNvPr>
          <p:cNvSpPr>
            <a:spLocks noGrp="1"/>
          </p:cNvSpPr>
          <p:nvPr>
            <p:ph type="tbl" sz="quarter" idx="23"/>
          </p:nvPr>
        </p:nvSpPr>
        <p:spPr>
          <a:xfrm>
            <a:off x="8406459" y="5164766"/>
            <a:ext cx="3318055" cy="1317625"/>
          </a:xfrm>
        </p:spPr>
        <p:txBody>
          <a:bodyPr anchor="ctr">
            <a:normAutofit/>
          </a:bodyPr>
          <a:lstStyle>
            <a:lvl1pPr marL="0" indent="0" algn="ctr">
              <a:buNone/>
              <a:defRPr sz="1100" b="0" i="0">
                <a:solidFill>
                  <a:schemeClr val="bg1"/>
                </a:solidFill>
                <a:latin typeface="+mn-lt"/>
                <a:cs typeface="Gill Sans" panose="020B0502020104020203" pitchFamily="34" charset="-79"/>
              </a:defRPr>
            </a:lvl1pPr>
          </a:lstStyle>
          <a:p>
            <a:r>
              <a:rPr lang="en-US"/>
              <a:t>Click icon to add table</a:t>
            </a:r>
          </a:p>
        </p:txBody>
      </p:sp>
    </p:spTree>
    <p:extLst>
      <p:ext uri="{BB962C8B-B14F-4D97-AF65-F5344CB8AC3E}">
        <p14:creationId xmlns:p14="http://schemas.microsoft.com/office/powerpoint/2010/main" val="1843642038"/>
      </p:ext>
    </p:extLst>
  </p:cSld>
  <p:clrMapOvr>
    <a:masterClrMapping/>
  </p:clrMapOvr>
  <p:extLst>
    <p:ext uri="{DCECCB84-F9BA-43D5-87BE-67443E8EF086}">
      <p15:sldGuideLst xmlns:p15="http://schemas.microsoft.com/office/powerpoint/2012/main">
        <p15:guide id="1" pos="216">
          <p15:clr>
            <a:srgbClr val="FBAE40"/>
          </p15:clr>
        </p15:guide>
        <p15:guide id="2" pos="1800">
          <p15:clr>
            <a:srgbClr val="FBAE40"/>
          </p15:clr>
        </p15:guide>
        <p15:guide id="3" pos="2088">
          <p15:clr>
            <a:srgbClr val="FBAE40"/>
          </p15:clr>
        </p15:guide>
        <p15:guide id="4" pos="3672">
          <p15:clr>
            <a:srgbClr val="FBAE40"/>
          </p15:clr>
        </p15:guide>
        <p15:guide id="5" pos="3960">
          <p15:clr>
            <a:srgbClr val="FBAE40"/>
          </p15:clr>
        </p15:guide>
        <p15:guide id="6" pos="5544">
          <p15:clr>
            <a:srgbClr val="FBAE40"/>
          </p15:clr>
        </p15:guide>
        <p15:guide id="7" orient="horz" pos="2712">
          <p15:clr>
            <a:srgbClr val="FBAE40"/>
          </p15:clr>
        </p15:guide>
        <p15:guide id="8" orient="horz" pos="3120">
          <p15:clr>
            <a:srgbClr val="FBAE40"/>
          </p15:clr>
        </p15:guide>
        <p15:guide id="9" orient="horz" pos="2880">
          <p15:clr>
            <a:srgbClr val="FBAE40"/>
          </p15:clr>
        </p15:guide>
        <p15:guide id="10" orient="horz" pos="32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Text Lef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6159-B06A-4786-B440-2BBF2AD8CEE6}"/>
              </a:ext>
            </a:extLst>
          </p:cNvPr>
          <p:cNvSpPr>
            <a:spLocks noGrp="1"/>
          </p:cNvSpPr>
          <p:nvPr>
            <p:ph type="title"/>
          </p:nvPr>
        </p:nvSpPr>
        <p:spPr>
          <a:xfrm>
            <a:off x="609600" y="914400"/>
            <a:ext cx="5486399" cy="3467100"/>
          </a:xfrm>
        </p:spPr>
        <p:txBody>
          <a:bodyPr anchor="b"/>
          <a:lstStyle>
            <a:lvl1pPr>
              <a:lnSpc>
                <a:spcPct val="82000"/>
              </a:lnSpc>
              <a:defRPr sz="6600">
                <a:solidFill>
                  <a:schemeClr val="tx1"/>
                </a:solidFill>
              </a:defRPr>
            </a:lvl1pPr>
          </a:lstStyle>
          <a:p>
            <a:r>
              <a:rPr lang="en-US"/>
              <a:t>Click to edit Master title style</a:t>
            </a:r>
            <a:endParaRPr/>
          </a:p>
        </p:txBody>
      </p:sp>
      <p:sp>
        <p:nvSpPr>
          <p:cNvPr id="3" name="Text Placeholder 2">
            <a:extLst>
              <a:ext uri="{FF2B5EF4-FFF2-40B4-BE49-F238E27FC236}">
                <a16:creationId xmlns:a16="http://schemas.microsoft.com/office/drawing/2014/main" id="{161094D5-7DA6-4745-8DC9-C1C7B6A35847}"/>
              </a:ext>
            </a:extLst>
          </p:cNvPr>
          <p:cNvSpPr>
            <a:spLocks noGrp="1"/>
          </p:cNvSpPr>
          <p:nvPr>
            <p:ph type="body" idx="1" hasCustomPrompt="1"/>
          </p:nvPr>
        </p:nvSpPr>
        <p:spPr>
          <a:xfrm>
            <a:off x="609601" y="4726213"/>
            <a:ext cx="5486399" cy="731520"/>
          </a:xfrm>
        </p:spPr>
        <p:txBody>
          <a:bodyPr/>
          <a:lstStyle>
            <a:lvl1pPr marL="0" indent="0">
              <a:spcBef>
                <a:spcPts val="0"/>
              </a:spcBef>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t>Subtitle text (optional)</a:t>
            </a:r>
          </a:p>
        </p:txBody>
      </p:sp>
    </p:spTree>
    <p:extLst>
      <p:ext uri="{BB962C8B-B14F-4D97-AF65-F5344CB8AC3E}">
        <p14:creationId xmlns:p14="http://schemas.microsoft.com/office/powerpoint/2010/main" val="184647318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Full Pic Dark">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EF1A2BC-F13D-9EAD-77B7-1A55E674A165}"/>
              </a:ext>
            </a:extLst>
          </p:cNvPr>
          <p:cNvSpPr>
            <a:spLocks noGrp="1"/>
          </p:cNvSpPr>
          <p:nvPr>
            <p:ph type="pic" sz="quarter" idx="13" hasCustomPrompt="1"/>
          </p:nvPr>
        </p:nvSpPr>
        <p:spPr>
          <a:xfrm>
            <a:off x="0" y="0"/>
            <a:ext cx="12192000" cy="6858000"/>
          </a:xfrm>
          <a:solidFill>
            <a:srgbClr val="969696"/>
          </a:solidFill>
          <a:ln>
            <a:noFill/>
          </a:ln>
        </p:spPr>
        <p:txBody>
          <a:bodyPr lIns="6400800" tIns="3200400">
            <a:normAutofit/>
          </a:bodyPr>
          <a:lstStyle>
            <a:lvl1pPr marL="0" indent="0" algn="l">
              <a:spcBef>
                <a:spcPts val="0"/>
              </a:spcBef>
              <a:buNone/>
              <a:defRPr sz="1600">
                <a:solidFill>
                  <a:schemeClr val="bg1"/>
                </a:solidFill>
              </a:defRPr>
            </a:lvl1pPr>
          </a:lstStyle>
          <a:p>
            <a:r>
              <a:t>Click icon to insert picture (dark background)</a:t>
            </a:r>
            <a:br>
              <a:rPr/>
            </a:br>
            <a:r>
              <a:t>(minimum recommended size for </a:t>
            </a:r>
            <a:br>
              <a:rPr/>
            </a:br>
            <a:r>
              <a:t>full slide image is 1280 x 720 pixels)</a:t>
            </a:r>
          </a:p>
        </p:txBody>
      </p:sp>
      <p:sp>
        <p:nvSpPr>
          <p:cNvPr id="52" name="Title 51">
            <a:extLst>
              <a:ext uri="{FF2B5EF4-FFF2-40B4-BE49-F238E27FC236}">
                <a16:creationId xmlns:a16="http://schemas.microsoft.com/office/drawing/2014/main" id="{A2A18BD8-58F2-477C-8542-F5233F2756F3}"/>
              </a:ext>
            </a:extLst>
          </p:cNvPr>
          <p:cNvSpPr>
            <a:spLocks noGrp="1"/>
          </p:cNvSpPr>
          <p:nvPr>
            <p:ph type="title" hasCustomPrompt="1"/>
          </p:nvPr>
        </p:nvSpPr>
        <p:spPr>
          <a:xfrm>
            <a:off x="609599" y="457200"/>
            <a:ext cx="5950857" cy="1904999"/>
          </a:xfrm>
        </p:spPr>
        <p:txBody>
          <a:bodyPr/>
          <a:lstStyle>
            <a:lvl1pPr>
              <a:lnSpc>
                <a:spcPct val="82000"/>
              </a:lnSpc>
              <a:defRPr sz="6000">
                <a:solidFill>
                  <a:schemeClr val="bg1"/>
                </a:solidFill>
              </a:defRPr>
            </a:lvl1pPr>
          </a:lstStyle>
          <a:p>
            <a:r>
              <a:t>Click to add title</a:t>
            </a:r>
          </a:p>
        </p:txBody>
      </p:sp>
      <p:sp>
        <p:nvSpPr>
          <p:cNvPr id="93" name="Media Placeholder 9">
            <a:extLst>
              <a:ext uri="{FF2B5EF4-FFF2-40B4-BE49-F238E27FC236}">
                <a16:creationId xmlns:a16="http://schemas.microsoft.com/office/drawing/2014/main" id="{34C4AE80-F130-93B3-9A75-B96F5F878E6E}"/>
              </a:ext>
            </a:extLst>
          </p:cNvPr>
          <p:cNvSpPr>
            <a:spLocks noGrp="1"/>
          </p:cNvSpPr>
          <p:nvPr>
            <p:ph type="media" sz="quarter" idx="14" hasCustomPrompt="1"/>
          </p:nvPr>
        </p:nvSpPr>
        <p:spPr>
          <a:xfrm>
            <a:off x="10441274" y="5951300"/>
            <a:ext cx="1627670" cy="9067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t> </a:t>
            </a:r>
          </a:p>
        </p:txBody>
      </p:sp>
    </p:spTree>
    <p:extLst>
      <p:ext uri="{BB962C8B-B14F-4D97-AF65-F5344CB8AC3E}">
        <p14:creationId xmlns:p14="http://schemas.microsoft.com/office/powerpoint/2010/main" val="21403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Full Pic Light">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EF1A2BC-F13D-9EAD-77B7-1A55E674A165}"/>
              </a:ext>
            </a:extLst>
          </p:cNvPr>
          <p:cNvSpPr>
            <a:spLocks noGrp="1"/>
          </p:cNvSpPr>
          <p:nvPr>
            <p:ph type="pic" sz="quarter" idx="13" hasCustomPrompt="1"/>
          </p:nvPr>
        </p:nvSpPr>
        <p:spPr>
          <a:xfrm>
            <a:off x="0" y="0"/>
            <a:ext cx="12192000" cy="6858000"/>
          </a:xfrm>
          <a:solidFill>
            <a:srgbClr val="D9D9D9"/>
          </a:solidFill>
        </p:spPr>
        <p:txBody>
          <a:bodyPr lIns="6400800" tIns="3200400">
            <a:normAutofit/>
          </a:bodyPr>
          <a:lstStyle>
            <a:lvl1pPr marL="0" indent="0" algn="l">
              <a:spcBef>
                <a:spcPts val="0"/>
              </a:spcBef>
              <a:buNone/>
              <a:defRPr sz="1600">
                <a:solidFill>
                  <a:schemeClr val="tx1"/>
                </a:solidFill>
              </a:defRPr>
            </a:lvl1pPr>
          </a:lstStyle>
          <a:p>
            <a:r>
              <a:t>Click icon to insert picture (light background)</a:t>
            </a:r>
            <a:br>
              <a:rPr/>
            </a:br>
            <a:r>
              <a:t>(minimum recommended size for </a:t>
            </a:r>
            <a:br>
              <a:rPr/>
            </a:br>
            <a:r>
              <a:t>full slide image is 1280 x 720 pixels)</a:t>
            </a:r>
          </a:p>
        </p:txBody>
      </p:sp>
      <p:sp>
        <p:nvSpPr>
          <p:cNvPr id="52" name="Title 51">
            <a:extLst>
              <a:ext uri="{FF2B5EF4-FFF2-40B4-BE49-F238E27FC236}">
                <a16:creationId xmlns:a16="http://schemas.microsoft.com/office/drawing/2014/main" id="{A2A18BD8-58F2-477C-8542-F5233F2756F3}"/>
              </a:ext>
            </a:extLst>
          </p:cNvPr>
          <p:cNvSpPr>
            <a:spLocks noGrp="1"/>
          </p:cNvSpPr>
          <p:nvPr>
            <p:ph type="title" hasCustomPrompt="1"/>
          </p:nvPr>
        </p:nvSpPr>
        <p:spPr>
          <a:xfrm>
            <a:off x="609599" y="457200"/>
            <a:ext cx="5950857" cy="1904999"/>
          </a:xfrm>
        </p:spPr>
        <p:txBody>
          <a:bodyPr/>
          <a:lstStyle>
            <a:lvl1pPr>
              <a:lnSpc>
                <a:spcPct val="82000"/>
              </a:lnSpc>
              <a:defRPr sz="6000">
                <a:solidFill>
                  <a:schemeClr val="accent6"/>
                </a:solidFill>
              </a:defRPr>
            </a:lvl1pPr>
          </a:lstStyle>
          <a:p>
            <a:r>
              <a:t>Click to add title</a:t>
            </a:r>
          </a:p>
        </p:txBody>
      </p:sp>
      <p:sp>
        <p:nvSpPr>
          <p:cNvPr id="3" name="Media Placeholder 9">
            <a:extLst>
              <a:ext uri="{FF2B5EF4-FFF2-40B4-BE49-F238E27FC236}">
                <a16:creationId xmlns:a16="http://schemas.microsoft.com/office/drawing/2014/main" id="{35A77A48-018F-90B3-BF2A-F5827A9791F9}"/>
              </a:ext>
            </a:extLst>
          </p:cNvPr>
          <p:cNvSpPr>
            <a:spLocks noGrp="1"/>
          </p:cNvSpPr>
          <p:nvPr>
            <p:ph type="media" sz="quarter" idx="14" hasCustomPrompt="1"/>
          </p:nvPr>
        </p:nvSpPr>
        <p:spPr>
          <a:xfrm>
            <a:off x="10441274" y="5951300"/>
            <a:ext cx="1627670" cy="90670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r>
              <a:t> </a:t>
            </a:r>
          </a:p>
        </p:txBody>
      </p:sp>
    </p:spTree>
    <p:extLst>
      <p:ext uri="{BB962C8B-B14F-4D97-AF65-F5344CB8AC3E}">
        <p14:creationId xmlns:p14="http://schemas.microsoft.com/office/powerpoint/2010/main" val="118595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Only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30B7-FEB2-DD7B-4B9B-43820811B027}"/>
              </a:ext>
            </a:extLst>
          </p:cNvPr>
          <p:cNvSpPr>
            <a:spLocks noGrp="1"/>
          </p:cNvSpPr>
          <p:nvPr>
            <p:ph type="title"/>
          </p:nvPr>
        </p:nvSpPr>
        <p:spPr>
          <a:xfrm>
            <a:off x="381001" y="655638"/>
            <a:ext cx="11430001" cy="1020762"/>
          </a:xfrm>
        </p:spPr>
        <p:txBody>
          <a:bodyPr anchor="t"/>
          <a:lstStyle>
            <a:lvl1pPr>
              <a:defRPr sz="6600">
                <a:solidFill>
                  <a:schemeClr val="accent1"/>
                </a:solidFill>
              </a:defRPr>
            </a:lvl1pPr>
          </a:lstStyle>
          <a:p>
            <a:r>
              <a:rPr lang="en-US"/>
              <a:t>Click to edit Master title style</a:t>
            </a:r>
            <a:endParaRPr/>
          </a:p>
        </p:txBody>
      </p:sp>
      <p:sp>
        <p:nvSpPr>
          <p:cNvPr id="3" name="Date Placeholder 2">
            <a:extLst>
              <a:ext uri="{FF2B5EF4-FFF2-40B4-BE49-F238E27FC236}">
                <a16:creationId xmlns:a16="http://schemas.microsoft.com/office/drawing/2014/main" id="{6C3EC557-1EAD-B8AF-246C-FD1EFB70B56A}"/>
              </a:ext>
            </a:extLst>
          </p:cNvPr>
          <p:cNvSpPr>
            <a:spLocks noGrp="1"/>
          </p:cNvSpPr>
          <p:nvPr>
            <p:ph type="dt" sz="half" idx="10"/>
          </p:nvPr>
        </p:nvSpPr>
        <p:spPr/>
        <p:txBody>
          <a:bodyPr/>
          <a:lstStyle/>
          <a:p>
            <a:fld id="{39D2F65D-4960-4136-875D-E643AB31BCDA}" type="datetime1">
              <a:rPr lang="en-US" smtClean="0"/>
              <a:t>6/24/2025</a:t>
            </a:fld>
            <a:endParaRPr/>
          </a:p>
        </p:txBody>
      </p:sp>
      <p:sp>
        <p:nvSpPr>
          <p:cNvPr id="4" name="Footer Placeholder 3">
            <a:extLst>
              <a:ext uri="{FF2B5EF4-FFF2-40B4-BE49-F238E27FC236}">
                <a16:creationId xmlns:a16="http://schemas.microsoft.com/office/drawing/2014/main" id="{923A1F47-2A89-7EF7-9618-68573F48F640}"/>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78A162F3-4B8D-432E-F33F-6684DAB050CC}"/>
              </a:ext>
            </a:extLst>
          </p:cNvPr>
          <p:cNvSpPr>
            <a:spLocks noGrp="1"/>
          </p:cNvSpPr>
          <p:nvPr>
            <p:ph type="sldNum" sz="quarter" idx="12"/>
          </p:nvPr>
        </p:nvSpPr>
        <p:spPr/>
        <p:txBody>
          <a:bodyPr/>
          <a:lstStyle/>
          <a:p>
            <a:fld id="{565A54F4-DB31-4FC5-B748-3F06867349C3}" type="slidenum">
              <a:rPr/>
              <a:pPr/>
              <a:t>‹#›</a:t>
            </a:fld>
            <a:endParaRPr/>
          </a:p>
        </p:txBody>
      </p:sp>
    </p:spTree>
    <p:extLst>
      <p:ext uri="{BB962C8B-B14F-4D97-AF65-F5344CB8AC3E}">
        <p14:creationId xmlns:p14="http://schemas.microsoft.com/office/powerpoint/2010/main" val="34272967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C3EA3B-7385-407F-B31D-54E05682D825}"/>
              </a:ext>
            </a:extLst>
          </p:cNvPr>
          <p:cNvSpPr>
            <a:spLocks noGrp="1"/>
          </p:cNvSpPr>
          <p:nvPr>
            <p:ph type="title"/>
          </p:nvPr>
        </p:nvSpPr>
        <p:spPr>
          <a:xfrm>
            <a:off x="381001" y="152400"/>
            <a:ext cx="11430001" cy="485335"/>
          </a:xfrm>
          <a:prstGeom prst="rect">
            <a:avLst/>
          </a:prstGeom>
        </p:spPr>
        <p:txBody>
          <a:bodyPr vert="horz" lIns="0" tIns="0" rIns="0" bIns="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AE361816-B597-4099-B06F-8143822EEE18}"/>
              </a:ext>
            </a:extLst>
          </p:cNvPr>
          <p:cNvSpPr>
            <a:spLocks noGrp="1"/>
          </p:cNvSpPr>
          <p:nvPr>
            <p:ph type="body" idx="1"/>
          </p:nvPr>
        </p:nvSpPr>
        <p:spPr>
          <a:xfrm>
            <a:off x="381001" y="914400"/>
            <a:ext cx="11430000" cy="5105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E5C58-BFA4-48F6-B378-D01D44FD9B6F}"/>
              </a:ext>
            </a:extLst>
          </p:cNvPr>
          <p:cNvSpPr>
            <a:spLocks noGrp="1"/>
          </p:cNvSpPr>
          <p:nvPr>
            <p:ph type="dt" sz="half" idx="2"/>
          </p:nvPr>
        </p:nvSpPr>
        <p:spPr>
          <a:xfrm>
            <a:off x="8055389" y="6307159"/>
            <a:ext cx="914400" cy="158954"/>
          </a:xfrm>
          <a:prstGeom prst="rect">
            <a:avLst/>
          </a:prstGeom>
        </p:spPr>
        <p:txBody>
          <a:bodyPr vert="horz" wrap="none" lIns="0" tIns="0" rIns="0" bIns="0" rtlCol="0" anchor="ctr">
            <a:noAutofit/>
          </a:bodyPr>
          <a:lstStyle>
            <a:lvl1pPr algn="l">
              <a:defRPr sz="800">
                <a:solidFill>
                  <a:schemeClr val="tx1">
                    <a:lumMod val="65000"/>
                    <a:lumOff val="35000"/>
                  </a:schemeClr>
                </a:solidFill>
                <a:latin typeface="+mn-lt"/>
              </a:defRPr>
            </a:lvl1pPr>
          </a:lstStyle>
          <a:p>
            <a:fld id="{4C8A670F-7136-4F72-861A-FF8CA2500D20}" type="datetime1">
              <a:rPr lang="en-US" smtClean="0"/>
              <a:t>6/24/2025</a:t>
            </a:fld>
            <a:endParaRPr lang="en-US"/>
          </a:p>
        </p:txBody>
      </p:sp>
      <p:sp>
        <p:nvSpPr>
          <p:cNvPr id="5" name="Footer Placeholder 4">
            <a:extLst>
              <a:ext uri="{FF2B5EF4-FFF2-40B4-BE49-F238E27FC236}">
                <a16:creationId xmlns:a16="http://schemas.microsoft.com/office/drawing/2014/main" id="{CA8099AD-9927-4956-A3D5-E4606FDF0982}"/>
              </a:ext>
            </a:extLst>
          </p:cNvPr>
          <p:cNvSpPr>
            <a:spLocks noGrp="1"/>
          </p:cNvSpPr>
          <p:nvPr>
            <p:ph type="ftr" sz="quarter" idx="3"/>
          </p:nvPr>
        </p:nvSpPr>
        <p:spPr>
          <a:xfrm>
            <a:off x="832534" y="6307159"/>
            <a:ext cx="7104770" cy="158954"/>
          </a:xfrm>
          <a:prstGeom prst="rect">
            <a:avLst/>
          </a:prstGeom>
        </p:spPr>
        <p:txBody>
          <a:bodyPr vert="horz" wrap="none" lIns="0" tIns="0" rIns="0" bIns="0" rtlCol="0" anchor="ctr">
            <a:noAutofit/>
          </a:bodyPr>
          <a:lstStyle>
            <a:lvl1pPr algn="l">
              <a:defRPr sz="800">
                <a:solidFill>
                  <a:schemeClr val="tx1">
                    <a:lumMod val="65000"/>
                    <a:lumOff val="3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B9314636-AB6E-4ED7-B39A-C71F11A51354}"/>
              </a:ext>
            </a:extLst>
          </p:cNvPr>
          <p:cNvSpPr>
            <a:spLocks noGrp="1"/>
          </p:cNvSpPr>
          <p:nvPr>
            <p:ph type="sldNum" sz="quarter" idx="4"/>
          </p:nvPr>
        </p:nvSpPr>
        <p:spPr>
          <a:xfrm>
            <a:off x="381001" y="6307159"/>
            <a:ext cx="306083" cy="158953"/>
          </a:xfrm>
          <a:prstGeom prst="rect">
            <a:avLst/>
          </a:prstGeom>
        </p:spPr>
        <p:txBody>
          <a:bodyPr vert="horz" wrap="none" lIns="0" tIns="0" rIns="0" bIns="0" rtlCol="0" anchor="ctr">
            <a:noAutofit/>
          </a:bodyPr>
          <a:lstStyle>
            <a:lvl1pPr algn="l">
              <a:defRPr sz="800">
                <a:solidFill>
                  <a:schemeClr val="tx1">
                    <a:lumMod val="65000"/>
                    <a:lumOff val="35000"/>
                  </a:schemeClr>
                </a:solidFill>
                <a:latin typeface="+mn-lt"/>
              </a:defRPr>
            </a:lvl1pPr>
          </a:lstStyle>
          <a:p>
            <a:fld id="{565A54F4-DB31-4FC5-B748-3F06867349C3}" type="slidenum">
              <a:rPr lang="en-US" smtClean="0"/>
              <a:pPr/>
              <a:t>‹#›</a:t>
            </a:fld>
            <a:endParaRPr lang="en-US"/>
          </a:p>
        </p:txBody>
      </p:sp>
      <p:sp>
        <p:nvSpPr>
          <p:cNvPr id="8" name="TextBox 7">
            <a:extLst>
              <a:ext uri="{FF2B5EF4-FFF2-40B4-BE49-F238E27FC236}">
                <a16:creationId xmlns:a16="http://schemas.microsoft.com/office/drawing/2014/main" id="{9579558D-A292-68E1-94F3-D1755B8CCCF0}"/>
              </a:ext>
            </a:extLst>
          </p:cNvPr>
          <p:cNvSpPr txBox="1"/>
          <p:nvPr>
            <p:extLst>
              <p:ext uri="{1162E1C5-73C7-4A58-AE30-91384D911F3F}">
                <p184:classification xmlns:p184="http://schemas.microsoft.com/office/powerpoint/2018/4/main" val="ftr"/>
              </p:ext>
            </p:extLst>
          </p:nvPr>
        </p:nvSpPr>
        <p:spPr>
          <a:xfrm>
            <a:off x="5272850" y="6642100"/>
            <a:ext cx="1674812"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Mondelez International Internal</a:t>
            </a:r>
          </a:p>
        </p:txBody>
      </p:sp>
    </p:spTree>
    <p:extLst>
      <p:ext uri="{BB962C8B-B14F-4D97-AF65-F5344CB8AC3E}">
        <p14:creationId xmlns:p14="http://schemas.microsoft.com/office/powerpoint/2010/main" val="987515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hf hdr="0" ftr="0" dt="0"/>
  <p:txStyles>
    <p:titleStyle>
      <a:lvl1pPr algn="l" defTabSz="914400" rtl="0" eaLnBrk="1" latinLnBrk="0" hangingPunct="1">
        <a:lnSpc>
          <a:spcPct val="85000"/>
        </a:lnSpc>
        <a:spcBef>
          <a:spcPct val="0"/>
        </a:spcBef>
        <a:buNone/>
        <a:defRPr sz="3200" b="0"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548640" indent="-230188"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lumMod val="65000"/>
              <a:lumOff val="35000"/>
            </a:schemeClr>
          </a:solidFill>
          <a:latin typeface="+mn-lt"/>
          <a:ea typeface="+mn-ea"/>
          <a:cs typeface="+mn-cs"/>
        </a:defRPr>
      </a:lvl2pPr>
      <a:lvl3pPr marL="822960" indent="-182880" algn="l" defTabSz="914400" rtl="0" eaLnBrk="1" latinLnBrk="0" hangingPunct="1">
        <a:lnSpc>
          <a:spcPct val="90000"/>
        </a:lnSpc>
        <a:spcBef>
          <a:spcPts val="600"/>
        </a:spcBef>
        <a:buClr>
          <a:schemeClr val="tx1"/>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097280" indent="-18288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371600" indent="-146304"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lumMod val="65000"/>
              <a:lumOff val="35000"/>
            </a:schemeClr>
          </a:solidFill>
          <a:latin typeface="+mn-lt"/>
          <a:ea typeface="+mn-ea"/>
          <a:cs typeface="+mn-cs"/>
        </a:defRPr>
      </a:lvl5pPr>
      <a:lvl6pPr marL="1371600" indent="-146304"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lumMod val="65000"/>
              <a:lumOff val="35000"/>
            </a:schemeClr>
          </a:solidFill>
          <a:latin typeface="+mn-lt"/>
          <a:ea typeface="+mn-ea"/>
          <a:cs typeface="+mn-cs"/>
        </a:defRPr>
      </a:lvl6pPr>
      <a:lvl7pPr marL="1371600" indent="-146304"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lumMod val="65000"/>
              <a:lumOff val="35000"/>
            </a:schemeClr>
          </a:solidFill>
          <a:latin typeface="+mn-lt"/>
          <a:ea typeface="+mn-ea"/>
          <a:cs typeface="+mn-cs"/>
        </a:defRPr>
      </a:lvl7pPr>
      <a:lvl8pPr marL="1371600" indent="-146304"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lumMod val="65000"/>
              <a:lumOff val="35000"/>
            </a:schemeClr>
          </a:solidFill>
          <a:latin typeface="+mn-lt"/>
          <a:ea typeface="+mn-ea"/>
          <a:cs typeface="+mn-cs"/>
        </a:defRPr>
      </a:lvl8pPr>
      <a:lvl9pPr marL="1371600" indent="-146304"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40">
          <p15:clr>
            <a:srgbClr val="F26B43"/>
          </p15:clr>
        </p15:guide>
        <p15:guide id="4" pos="2592">
          <p15:clr>
            <a:srgbClr val="F26B43"/>
          </p15:clr>
        </p15:guide>
        <p15:guide id="5" pos="2664">
          <p15:clr>
            <a:srgbClr val="F26B43"/>
          </p15:clr>
        </p15:guide>
        <p15:guide id="6" pos="5016">
          <p15:clr>
            <a:srgbClr val="F26B43"/>
          </p15:clr>
        </p15:guide>
        <p15:guide id="7" pos="5088">
          <p15:clr>
            <a:srgbClr val="F26B43"/>
          </p15:clr>
        </p15:guide>
        <p15:guide id="8" pos="7440">
          <p15:clr>
            <a:srgbClr val="F26B43"/>
          </p15:clr>
        </p15:guide>
        <p15:guide id="13" orient="horz" pos="2160">
          <p15:clr>
            <a:srgbClr val="5ACBF0"/>
          </p15:clr>
        </p15:guide>
        <p15:guide id="17" orient="horz" pos="576">
          <p15:clr>
            <a:srgbClr val="F26B43"/>
          </p15:clr>
        </p15:guide>
        <p15:guide id="18" orient="horz" pos="3792">
          <p15:clr>
            <a:srgbClr val="F26B43"/>
          </p15:clr>
        </p15:guide>
        <p15:guide id="19" pos="3840">
          <p15:clr>
            <a:srgbClr val="5ACBF0"/>
          </p15:clr>
        </p15:guide>
        <p15:guide id="20" orient="horz" pos="41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deepak-g.hcl.com@mdlzpartner.com" TargetMode="Externa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ypassword.mdlz.com/" TargetMode="External"/><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hyperlink" Target="https://accesscenter.mdlz.com/home.jsf"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hyperlink" Target="mailto:deepak-g@hcl.com" TargetMode="External"/><Relationship Id="rId7" Type="http://schemas.openxmlformats.org/officeDocument/2006/relationships/hyperlink" Target="mailto:dlknamssharepointsupport@mdlz.com" TargetMode="Externa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41.png"/><Relationship Id="rId5" Type="http://schemas.openxmlformats.org/officeDocument/2006/relationships/hyperlink" Target="mailto:deepak-g.hcl.com@mdlzpartner.com" TargetMode="External"/><Relationship Id="rId4" Type="http://schemas.openxmlformats.org/officeDocument/2006/relationships/hyperlink" Target="mailto:sally.jones.contoso.com@mdlzpartn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slide" Target="slide16.xml"/><Relationship Id="rId5" Type="http://schemas.openxmlformats.org/officeDocument/2006/relationships/slide" Target="slide3.xml"/><Relationship Id="rId4"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hyperlink" Target="https://authenticator.pingone.com/registration/devicespage" TargetMode="External"/><Relationship Id="rId2" Type="http://schemas.openxmlformats.org/officeDocument/2006/relationships/image" Target="../media/image19.pn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2164F3-6A8E-272D-B16B-C71B01701AB5}"/>
              </a:ext>
            </a:extLst>
          </p:cNvPr>
          <p:cNvSpPr>
            <a:spLocks noGrp="1"/>
          </p:cNvSpPr>
          <p:nvPr>
            <p:ph type="title"/>
          </p:nvPr>
        </p:nvSpPr>
        <p:spPr>
          <a:xfrm>
            <a:off x="1183837" y="655638"/>
            <a:ext cx="9855638" cy="2925763"/>
          </a:xfrm>
        </p:spPr>
        <p:txBody>
          <a:bodyPr/>
          <a:lstStyle/>
          <a:p>
            <a:pPr marL="400050" marR="0">
              <a:spcBef>
                <a:spcPts val="0"/>
              </a:spcBef>
              <a:spcAft>
                <a:spcPts val="0"/>
              </a:spcAft>
            </a:pPr>
            <a:r>
              <a:rPr lang="en-US" sz="5400" b="0" i="0" spc="25" dirty="0">
                <a:effectLst/>
                <a:latin typeface="MDLZ BITE TYPE" panose="00000500000000000000" pitchFamily="50" charset="0"/>
                <a:ea typeface="Arial" panose="020B0604020202020204" pitchFamily="34" charset="0"/>
                <a:cs typeface="Calibri" panose="020F0502020204030204" pitchFamily="34" charset="0"/>
              </a:rPr>
              <a:t>Mondelez International</a:t>
            </a:r>
            <a:br>
              <a:rPr lang="en-US" sz="5400" dirty="0">
                <a:effectLst/>
                <a:latin typeface="Calibri" panose="020F0502020204030204" pitchFamily="34" charset="0"/>
                <a:ea typeface="Arial" panose="020B0604020202020204" pitchFamily="34" charset="0"/>
                <a:cs typeface="Calibri" panose="020F0502020204030204" pitchFamily="34" charset="0"/>
              </a:rPr>
            </a:br>
            <a:r>
              <a:rPr lang="en-US" sz="5400" b="0" i="0" spc="25" dirty="0">
                <a:effectLst/>
                <a:latin typeface="MDLZ BITE TYPE" panose="00000500000000000000" pitchFamily="50" charset="0"/>
                <a:ea typeface="Arial" panose="020B0604020202020204" pitchFamily="34" charset="0"/>
                <a:cs typeface="Calibri" panose="020F0502020204030204" pitchFamily="34" charset="0"/>
              </a:rPr>
              <a:t>Business Partner Account Guide for external manufacturers</a:t>
            </a:r>
            <a:endParaRPr lang="en-US" sz="28700" dirty="0"/>
          </a:p>
        </p:txBody>
      </p:sp>
      <p:sp>
        <p:nvSpPr>
          <p:cNvPr id="2" name="Slide Number Placeholder 1">
            <a:extLst>
              <a:ext uri="{FF2B5EF4-FFF2-40B4-BE49-F238E27FC236}">
                <a16:creationId xmlns:a16="http://schemas.microsoft.com/office/drawing/2014/main" id="{8649DC2E-5EB0-DF55-D0A6-C6F380DDA96E}"/>
              </a:ext>
            </a:extLst>
          </p:cNvPr>
          <p:cNvSpPr>
            <a:spLocks noGrp="1"/>
          </p:cNvSpPr>
          <p:nvPr>
            <p:ph type="sldNum" sz="quarter" idx="12"/>
          </p:nvPr>
        </p:nvSpPr>
        <p:spPr/>
        <p:txBody>
          <a:bodyPr/>
          <a:lstStyle/>
          <a:p>
            <a:fld id="{565A54F4-DB31-4FC5-B748-3F06867349C3}" type="slidenum">
              <a:rPr lang="en-CA" smtClean="0"/>
              <a:pPr/>
              <a:t>1</a:t>
            </a:fld>
            <a:endParaRPr lang="en-CA"/>
          </a:p>
        </p:txBody>
      </p:sp>
      <p:sp>
        <p:nvSpPr>
          <p:cNvPr id="13" name="Text Placeholder 2">
            <a:extLst>
              <a:ext uri="{FF2B5EF4-FFF2-40B4-BE49-F238E27FC236}">
                <a16:creationId xmlns:a16="http://schemas.microsoft.com/office/drawing/2014/main" id="{198A8B33-C74A-F42D-E31A-B6F229C4781B}"/>
              </a:ext>
            </a:extLst>
          </p:cNvPr>
          <p:cNvSpPr>
            <a:spLocks noGrp="1"/>
          </p:cNvSpPr>
          <p:nvPr>
            <p:ph type="body" idx="1"/>
          </p:nvPr>
        </p:nvSpPr>
        <p:spPr>
          <a:xfrm>
            <a:off x="1564839" y="3842704"/>
            <a:ext cx="6721912" cy="731520"/>
          </a:xfrm>
        </p:spPr>
        <p:txBody>
          <a:bodyPr/>
          <a:lstStyle/>
          <a:p>
            <a:r>
              <a:rPr lang="en-US" dirty="0"/>
              <a:t>This document has instructions for 3</a:t>
            </a:r>
            <a:r>
              <a:rPr lang="en-US" baseline="30000" dirty="0"/>
              <a:t>rd</a:t>
            </a:r>
            <a:r>
              <a:rPr lang="en-US" dirty="0"/>
              <a:t> parties.</a:t>
            </a:r>
          </a:p>
          <a:p>
            <a:r>
              <a:rPr lang="en-US" dirty="0"/>
              <a:t>Last Update June 24 2025.</a:t>
            </a:r>
          </a:p>
        </p:txBody>
      </p:sp>
    </p:spTree>
    <p:extLst>
      <p:ext uri="{BB962C8B-B14F-4D97-AF65-F5344CB8AC3E}">
        <p14:creationId xmlns:p14="http://schemas.microsoft.com/office/powerpoint/2010/main" val="1268722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A274ED0-AE65-5EF5-6BDA-A7AD0A805F73}"/>
              </a:ext>
            </a:extLst>
          </p:cNvPr>
          <p:cNvPicPr>
            <a:picLocks noGrp="1" noChangeAspect="1"/>
          </p:cNvPicPr>
          <p:nvPr>
            <p:ph sz="quarter" idx="14"/>
          </p:nvPr>
        </p:nvPicPr>
        <p:blipFill>
          <a:blip r:embed="rId2"/>
          <a:stretch>
            <a:fillRect/>
          </a:stretch>
        </p:blipFill>
        <p:spPr>
          <a:xfrm>
            <a:off x="381001" y="259975"/>
            <a:ext cx="11366614" cy="5369859"/>
          </a:xfrm>
        </p:spPr>
      </p:pic>
      <p:sp>
        <p:nvSpPr>
          <p:cNvPr id="4" name="Slide Number Placeholder 3">
            <a:extLst>
              <a:ext uri="{FF2B5EF4-FFF2-40B4-BE49-F238E27FC236}">
                <a16:creationId xmlns:a16="http://schemas.microsoft.com/office/drawing/2014/main" id="{77ABAE72-8968-70A3-B6AF-F0CD2CB8138F}"/>
              </a:ext>
            </a:extLst>
          </p:cNvPr>
          <p:cNvSpPr>
            <a:spLocks noGrp="1"/>
          </p:cNvSpPr>
          <p:nvPr>
            <p:ph type="sldNum" sz="quarter" idx="12"/>
          </p:nvPr>
        </p:nvSpPr>
        <p:spPr/>
        <p:txBody>
          <a:bodyPr/>
          <a:lstStyle/>
          <a:p>
            <a:fld id="{565A54F4-DB31-4FC5-B748-3F06867349C3}" type="slidenum">
              <a:rPr lang="en-US" smtClean="0"/>
              <a:pPr/>
              <a:t>10</a:t>
            </a:fld>
            <a:endParaRPr lang="en-US"/>
          </a:p>
        </p:txBody>
      </p:sp>
    </p:spTree>
    <p:extLst>
      <p:ext uri="{BB962C8B-B14F-4D97-AF65-F5344CB8AC3E}">
        <p14:creationId xmlns:p14="http://schemas.microsoft.com/office/powerpoint/2010/main" val="189845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9DDA44-44B0-ED42-A7C9-63B2DF9596B0}"/>
              </a:ext>
            </a:extLst>
          </p:cNvPr>
          <p:cNvSpPr txBox="1">
            <a:spLocks/>
          </p:cNvSpPr>
          <p:nvPr/>
        </p:nvSpPr>
        <p:spPr>
          <a:xfrm>
            <a:off x="361949" y="230487"/>
            <a:ext cx="11430001" cy="485335"/>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3200" b="0" kern="1200" cap="all" baseline="0">
                <a:solidFill>
                  <a:schemeClr val="accent1"/>
                </a:solidFill>
                <a:latin typeface="+mj-lt"/>
                <a:ea typeface="+mj-ea"/>
                <a:cs typeface="+mj-cs"/>
              </a:defRPr>
            </a:lvl1pPr>
          </a:lstStyle>
          <a:p>
            <a:r>
              <a:rPr lang="en-US" dirty="0"/>
              <a:t>Instructions for accessing MDLZ Applications</a:t>
            </a:r>
          </a:p>
        </p:txBody>
      </p:sp>
      <p:sp>
        <p:nvSpPr>
          <p:cNvPr id="15" name="Rectangle 5">
            <a:extLst>
              <a:ext uri="{FF2B5EF4-FFF2-40B4-BE49-F238E27FC236}">
                <a16:creationId xmlns:a16="http://schemas.microsoft.com/office/drawing/2014/main" id="{B8BCB10A-B28B-0BC2-8871-880CFECEE4E6}"/>
              </a:ext>
            </a:extLst>
          </p:cNvPr>
          <p:cNvSpPr>
            <a:spLocks noChangeArrowheads="1"/>
          </p:cNvSpPr>
          <p:nvPr/>
        </p:nvSpPr>
        <p:spPr bwMode="auto">
          <a:xfrm>
            <a:off x="9938507" y="73158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DCE4FE32-F97C-997D-2B2A-059A731B8E30}"/>
              </a:ext>
            </a:extLst>
          </p:cNvPr>
          <p:cNvSpPr>
            <a:spLocks noChangeArrowheads="1"/>
          </p:cNvSpPr>
          <p:nvPr/>
        </p:nvSpPr>
        <p:spPr bwMode="auto">
          <a:xfrm>
            <a:off x="4000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itle 4">
            <a:extLst>
              <a:ext uri="{FF2B5EF4-FFF2-40B4-BE49-F238E27FC236}">
                <a16:creationId xmlns:a16="http://schemas.microsoft.com/office/drawing/2014/main" id="{74F7FCCA-A6F3-9B54-C7E6-A40382024DA8}"/>
              </a:ext>
            </a:extLst>
          </p:cNvPr>
          <p:cNvSpPr>
            <a:spLocks noGrp="1"/>
          </p:cNvSpPr>
          <p:nvPr>
            <p:ph type="title"/>
          </p:nvPr>
        </p:nvSpPr>
        <p:spPr>
          <a:xfrm>
            <a:off x="380999" y="683107"/>
            <a:ext cx="11430001" cy="485335"/>
          </a:xfrm>
        </p:spPr>
        <p:txBody>
          <a:bodyPr/>
          <a:lstStyle/>
          <a:p>
            <a:r>
              <a:rPr lang="en-US" sz="2400" dirty="0">
                <a:solidFill>
                  <a:srgbClr val="0070C0"/>
                </a:solidFill>
              </a:rPr>
              <a:t>Step 3 of 4: Set up MS Multi-factor Authentication (MS MFA)</a:t>
            </a:r>
          </a:p>
        </p:txBody>
      </p:sp>
      <p:sp>
        <p:nvSpPr>
          <p:cNvPr id="4096" name="Freeform 41">
            <a:extLst>
              <a:ext uri="{FF2B5EF4-FFF2-40B4-BE49-F238E27FC236}">
                <a16:creationId xmlns:a16="http://schemas.microsoft.com/office/drawing/2014/main" id="{F10260AD-983A-CBB1-B568-43FE05247F3F}"/>
              </a:ext>
            </a:extLst>
          </p:cNvPr>
          <p:cNvSpPr/>
          <p:nvPr/>
        </p:nvSpPr>
        <p:spPr>
          <a:xfrm>
            <a:off x="10712797" y="6107057"/>
            <a:ext cx="1331911" cy="642682"/>
          </a:xfrm>
          <a:custGeom>
            <a:avLst/>
            <a:gdLst>
              <a:gd name="connsiteX0" fmla="*/ 832165 w 898747"/>
              <a:gd name="connsiteY0" fmla="*/ 274895 h 733053"/>
              <a:gd name="connsiteX1" fmla="*/ 832165 w 898747"/>
              <a:gd name="connsiteY1" fmla="*/ 274895 h 733053"/>
              <a:gd name="connsiteX2" fmla="*/ 541687 w 898747"/>
              <a:gd name="connsiteY2" fmla="*/ 0 h 733053"/>
              <a:gd name="connsiteX3" fmla="*/ 541063 w 898747"/>
              <a:gd name="connsiteY3" fmla="*/ 0 h 733053"/>
              <a:gd name="connsiteX4" fmla="*/ 538570 w 898747"/>
              <a:gd name="connsiteY4" fmla="*/ 1870 h 733053"/>
              <a:gd name="connsiteX5" fmla="*/ 537323 w 898747"/>
              <a:gd name="connsiteY5" fmla="*/ 2493 h 733053"/>
              <a:gd name="connsiteX6" fmla="*/ 520493 w 898747"/>
              <a:gd name="connsiteY6" fmla="*/ 178277 h 733053"/>
              <a:gd name="connsiteX7" fmla="*/ 85398 w 898747"/>
              <a:gd name="connsiteY7" fmla="*/ 178277 h 733053"/>
              <a:gd name="connsiteX8" fmla="*/ 0 w 898747"/>
              <a:gd name="connsiteY8" fmla="*/ 227521 h 733053"/>
              <a:gd name="connsiteX9" fmla="*/ 0 w 898747"/>
              <a:gd name="connsiteY9" fmla="*/ 506156 h 733053"/>
              <a:gd name="connsiteX10" fmla="*/ 45504 w 898747"/>
              <a:gd name="connsiteY10" fmla="*/ 554777 h 733053"/>
              <a:gd name="connsiteX11" fmla="*/ 505533 w 898747"/>
              <a:gd name="connsiteY11" fmla="*/ 554777 h 733053"/>
              <a:gd name="connsiteX12" fmla="*/ 505533 w 898747"/>
              <a:gd name="connsiteY12" fmla="*/ 583451 h 733053"/>
              <a:gd name="connsiteX13" fmla="*/ 504286 w 898747"/>
              <a:gd name="connsiteY13" fmla="*/ 655136 h 733053"/>
              <a:gd name="connsiteX14" fmla="*/ 505533 w 898747"/>
              <a:gd name="connsiteY14" fmla="*/ 696276 h 733053"/>
              <a:gd name="connsiteX15" fmla="*/ 524857 w 898747"/>
              <a:gd name="connsiteY15" fmla="*/ 733054 h 733053"/>
              <a:gd name="connsiteX16" fmla="*/ 527350 w 898747"/>
              <a:gd name="connsiteY16" fmla="*/ 733054 h 733053"/>
              <a:gd name="connsiteX17" fmla="*/ 540440 w 898747"/>
              <a:gd name="connsiteY17" fmla="*/ 724950 h 733053"/>
              <a:gd name="connsiteX18" fmla="*/ 589061 w 898747"/>
              <a:gd name="connsiteY18" fmla="*/ 689420 h 733053"/>
              <a:gd name="connsiteX19" fmla="*/ 853983 w 898747"/>
              <a:gd name="connsiteY19" fmla="*/ 469379 h 733053"/>
              <a:gd name="connsiteX20" fmla="*/ 896370 w 898747"/>
              <a:gd name="connsiteY20" fmla="*/ 407044 h 733053"/>
              <a:gd name="connsiteX21" fmla="*/ 832165 w 898747"/>
              <a:gd name="connsiteY21" fmla="*/ 274895 h 73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8747" h="733053">
                <a:moveTo>
                  <a:pt x="832165" y="274895"/>
                </a:moveTo>
                <a:lnTo>
                  <a:pt x="832165" y="274895"/>
                </a:lnTo>
                <a:cubicBezTo>
                  <a:pt x="805362" y="246221"/>
                  <a:pt x="571607" y="0"/>
                  <a:pt x="541687" y="0"/>
                </a:cubicBezTo>
                <a:lnTo>
                  <a:pt x="541063" y="0"/>
                </a:lnTo>
                <a:cubicBezTo>
                  <a:pt x="539817" y="0"/>
                  <a:pt x="539193" y="623"/>
                  <a:pt x="538570" y="1870"/>
                </a:cubicBezTo>
                <a:lnTo>
                  <a:pt x="537323" y="2493"/>
                </a:lnTo>
                <a:cubicBezTo>
                  <a:pt x="532337" y="6857"/>
                  <a:pt x="521116" y="32414"/>
                  <a:pt x="520493" y="178277"/>
                </a:cubicBezTo>
                <a:lnTo>
                  <a:pt x="85398" y="178277"/>
                </a:lnTo>
                <a:cubicBezTo>
                  <a:pt x="60464" y="178277"/>
                  <a:pt x="0" y="199470"/>
                  <a:pt x="0" y="227521"/>
                </a:cubicBezTo>
                <a:lnTo>
                  <a:pt x="0" y="506156"/>
                </a:lnTo>
                <a:cubicBezTo>
                  <a:pt x="8727" y="537947"/>
                  <a:pt x="24310" y="554777"/>
                  <a:pt x="45504" y="554777"/>
                </a:cubicBezTo>
                <a:lnTo>
                  <a:pt x="505533" y="554777"/>
                </a:lnTo>
                <a:cubicBezTo>
                  <a:pt x="505533" y="565997"/>
                  <a:pt x="505533" y="575347"/>
                  <a:pt x="505533" y="583451"/>
                </a:cubicBezTo>
                <a:cubicBezTo>
                  <a:pt x="506779" y="607138"/>
                  <a:pt x="506156" y="630825"/>
                  <a:pt x="504286" y="655136"/>
                </a:cubicBezTo>
                <a:cubicBezTo>
                  <a:pt x="503039" y="671966"/>
                  <a:pt x="502416" y="683186"/>
                  <a:pt x="505533" y="696276"/>
                </a:cubicBezTo>
                <a:cubicBezTo>
                  <a:pt x="509273" y="713107"/>
                  <a:pt x="514883" y="730560"/>
                  <a:pt x="524857" y="733054"/>
                </a:cubicBezTo>
                <a:cubicBezTo>
                  <a:pt x="525480" y="733054"/>
                  <a:pt x="526103" y="733054"/>
                  <a:pt x="527350" y="733054"/>
                </a:cubicBezTo>
                <a:cubicBezTo>
                  <a:pt x="532960" y="732430"/>
                  <a:pt x="537323" y="729314"/>
                  <a:pt x="540440" y="724950"/>
                </a:cubicBezTo>
                <a:cubicBezTo>
                  <a:pt x="544804" y="719340"/>
                  <a:pt x="563504" y="706873"/>
                  <a:pt x="589061" y="689420"/>
                </a:cubicBezTo>
                <a:cubicBezTo>
                  <a:pt x="653266" y="645162"/>
                  <a:pt x="773571" y="562257"/>
                  <a:pt x="853983" y="469379"/>
                </a:cubicBezTo>
                <a:cubicBezTo>
                  <a:pt x="855229" y="467509"/>
                  <a:pt x="889513" y="422628"/>
                  <a:pt x="896370" y="407044"/>
                </a:cubicBezTo>
                <a:cubicBezTo>
                  <a:pt x="913200" y="366527"/>
                  <a:pt x="835282" y="278635"/>
                  <a:pt x="832165" y="274895"/>
                </a:cubicBezTo>
              </a:path>
            </a:pathLst>
          </a:custGeom>
          <a:solidFill>
            <a:schemeClr val="accent1"/>
          </a:solidFill>
          <a:ln w="62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Calibri"/>
                <a:ea typeface="+mn-ea"/>
                <a:cs typeface="+mn-cs"/>
              </a:rPr>
              <a:t>Go to next step</a:t>
            </a:r>
          </a:p>
        </p:txBody>
      </p:sp>
      <p:sp>
        <p:nvSpPr>
          <p:cNvPr id="2" name="Slide Number Placeholder 1">
            <a:extLst>
              <a:ext uri="{FF2B5EF4-FFF2-40B4-BE49-F238E27FC236}">
                <a16:creationId xmlns:a16="http://schemas.microsoft.com/office/drawing/2014/main" id="{ADBFC08E-C096-A2C7-3DAE-5250DD7AFE4C}"/>
              </a:ext>
            </a:extLst>
          </p:cNvPr>
          <p:cNvSpPr>
            <a:spLocks noGrp="1"/>
          </p:cNvSpPr>
          <p:nvPr>
            <p:ph type="sldNum" sz="quarter" idx="12"/>
          </p:nvPr>
        </p:nvSpPr>
        <p:spPr/>
        <p:txBody>
          <a:bodyPr/>
          <a:lstStyle/>
          <a:p>
            <a:fld id="{565A54F4-DB31-4FC5-B748-3F06867349C3}" type="slidenum">
              <a:rPr lang="en-CA" smtClean="0"/>
              <a:pPr/>
              <a:t>11</a:t>
            </a:fld>
            <a:endParaRPr lang="en-CA"/>
          </a:p>
        </p:txBody>
      </p:sp>
      <p:sp>
        <p:nvSpPr>
          <p:cNvPr id="6" name="TextBox 5">
            <a:extLst>
              <a:ext uri="{FF2B5EF4-FFF2-40B4-BE49-F238E27FC236}">
                <a16:creationId xmlns:a16="http://schemas.microsoft.com/office/drawing/2014/main" id="{AD0BF540-3DC4-C570-8817-19FA059330BC}"/>
              </a:ext>
            </a:extLst>
          </p:cNvPr>
          <p:cNvSpPr txBox="1"/>
          <p:nvPr/>
        </p:nvSpPr>
        <p:spPr>
          <a:xfrm>
            <a:off x="361949" y="1938698"/>
            <a:ext cx="11180018" cy="4034438"/>
          </a:xfrm>
          <a:prstGeom prst="rect">
            <a:avLst/>
          </a:prstGeom>
          <a:noFill/>
        </p:spPr>
        <p:txBody>
          <a:bodyPr wrap="square">
            <a:spAutoFit/>
          </a:bodyPr>
          <a:lstStyle/>
          <a:p>
            <a:pPr marL="0" marR="0" algn="l">
              <a:spcBef>
                <a:spcPts val="0"/>
              </a:spcBef>
              <a:spcAft>
                <a:spcPts val="1000"/>
              </a:spcAft>
            </a:pPr>
            <a:r>
              <a:rPr lang="en-US" sz="1600" b="0" i="0" dirty="0">
                <a:solidFill>
                  <a:srgbClr val="000000"/>
                </a:solidFill>
                <a:effectLst/>
                <a:latin typeface="Calibri" panose="020F0502020204030204" pitchFamily="34" charset="0"/>
              </a:rPr>
              <a:t>Business Partner (BP) users need to set up Microsoft MFA using the email address provided in </a:t>
            </a:r>
            <a:r>
              <a:rPr lang="en-US" sz="1600" dirty="0">
                <a:solidFill>
                  <a:srgbClr val="000000"/>
                </a:solidFill>
                <a:latin typeface="Calibri" panose="020F0502020204030204" pitchFamily="34" charset="0"/>
              </a:rPr>
              <a:t>your</a:t>
            </a:r>
            <a:r>
              <a:rPr lang="en-US" sz="1600" b="0" i="0" dirty="0">
                <a:solidFill>
                  <a:srgbClr val="000000"/>
                </a:solidFill>
                <a:effectLst/>
                <a:latin typeface="Calibri" panose="020F0502020204030204" pitchFamily="34" charset="0"/>
              </a:rPr>
              <a:t> welcome email with the subject line </a:t>
            </a:r>
            <a:r>
              <a:rPr lang="en-US" sz="1600" b="1" i="0" dirty="0">
                <a:solidFill>
                  <a:srgbClr val="000000"/>
                </a:solidFill>
                <a:effectLst/>
                <a:latin typeface="Calibri" panose="020F0502020204030204" pitchFamily="34" charset="0"/>
              </a:rPr>
              <a:t>RE: New Joiner Request for Business Partner</a:t>
            </a:r>
            <a:r>
              <a:rPr lang="en-US" sz="1600" b="0" i="0" dirty="0">
                <a:solidFill>
                  <a:srgbClr val="000000"/>
                </a:solidFill>
                <a:effectLst/>
                <a:latin typeface="Calibri" panose="020F0502020204030204" pitchFamily="34" charset="0"/>
              </a:rPr>
              <a:t>. E.g. </a:t>
            </a:r>
            <a:r>
              <a:rPr lang="en-US" sz="1600" b="0" i="0" u="sng" dirty="0">
                <a:solidFill>
                  <a:srgbClr val="3C59E7"/>
                </a:solidFill>
                <a:effectLst/>
                <a:latin typeface="Calibri" panose="020F0502020204030204" pitchFamily="34" charset="0"/>
                <a:hlinkClick r:id="rId2"/>
              </a:rPr>
              <a:t>deepak-g.hcl.com@mdlzpartner.com</a:t>
            </a:r>
            <a:r>
              <a:rPr lang="en-US" sz="1600" b="0" i="0" dirty="0">
                <a:solidFill>
                  <a:srgbClr val="000000"/>
                </a:solidFill>
                <a:effectLst/>
                <a:latin typeface="Calibri" panose="020F0502020204030204" pitchFamily="34" charset="0"/>
              </a:rPr>
              <a:t>.</a:t>
            </a:r>
          </a:p>
          <a:p>
            <a:pPr marL="0" marR="0" algn="l">
              <a:spcAft>
                <a:spcPts val="1000"/>
              </a:spcAft>
            </a:pPr>
            <a:r>
              <a:rPr lang="en-US" sz="1600" b="0" i="0" dirty="0">
                <a:solidFill>
                  <a:srgbClr val="000000"/>
                </a:solidFill>
                <a:effectLst/>
                <a:latin typeface="Calibri" panose="020F0502020204030204" pitchFamily="34" charset="0"/>
              </a:rPr>
              <a:t>Once you finish setting-up your Microsoft MFA, and you access any MS MFA enabled application, you need to enter your Mondelez email and password along with this, it will ask you to verify your identity by authenticating via chosen method like -</a:t>
            </a:r>
            <a:endParaRPr lang="en-US" sz="1600" b="0" i="0" dirty="0">
              <a:solidFill>
                <a:srgbClr val="181A1F"/>
              </a:solidFill>
              <a:effectLst/>
              <a:latin typeface="Calibri" panose="020F0502020204030204" pitchFamily="34" charset="0"/>
            </a:endParaRPr>
          </a:p>
          <a:p>
            <a:pPr algn="l">
              <a:lnSpc>
                <a:spcPts val="1400"/>
              </a:lnSpc>
              <a:spcAft>
                <a:spcPts val="1000"/>
              </a:spcAft>
              <a:buFont typeface="Arial" panose="020B0604020202020204" pitchFamily="34" charset="0"/>
              <a:buChar char="•"/>
            </a:pPr>
            <a:r>
              <a:rPr lang="en-US" sz="1600" b="0" i="0" dirty="0">
                <a:solidFill>
                  <a:srgbClr val="000000"/>
                </a:solidFill>
                <a:effectLst/>
                <a:latin typeface="Calibri" panose="020F0502020204030204" pitchFamily="34" charset="0"/>
              </a:rPr>
              <a:t> If you have installed Microsoft Authenticator app as part of MS MFA setup, then tap on "Approve" in your mobile app.</a:t>
            </a:r>
            <a:endParaRPr lang="en-US" sz="1600" b="0" i="0" dirty="0">
              <a:solidFill>
                <a:srgbClr val="181A1F"/>
              </a:solidFill>
              <a:effectLst/>
              <a:latin typeface="Calibri" panose="020F0502020204030204" pitchFamily="34" charset="0"/>
            </a:endParaRPr>
          </a:p>
          <a:p>
            <a:pPr algn="l">
              <a:lnSpc>
                <a:spcPts val="1400"/>
              </a:lnSpc>
              <a:spcAft>
                <a:spcPts val="1000"/>
              </a:spcAft>
              <a:buFont typeface="Arial" panose="020B0604020202020204" pitchFamily="34" charset="0"/>
              <a:buChar char="•"/>
            </a:pPr>
            <a:r>
              <a:rPr lang="en-US" sz="1600" b="0" i="0" dirty="0">
                <a:solidFill>
                  <a:srgbClr val="000000"/>
                </a:solidFill>
                <a:effectLst/>
                <a:latin typeface="Calibri" panose="020F0502020204030204" pitchFamily="34" charset="0"/>
              </a:rPr>
              <a:t> If you have setup to authenticate via SMS code, then enter the code and sign into application.</a:t>
            </a:r>
            <a:endParaRPr lang="en-US" sz="1600" b="0" i="0" dirty="0">
              <a:solidFill>
                <a:srgbClr val="181A1F"/>
              </a:solidFill>
              <a:effectLst/>
              <a:latin typeface="Calibri" panose="020F0502020204030204" pitchFamily="34" charset="0"/>
            </a:endParaRPr>
          </a:p>
          <a:p>
            <a:pPr algn="l">
              <a:spcAft>
                <a:spcPts val="1000"/>
              </a:spcAft>
              <a:buFont typeface="Arial" panose="020B0604020202020204" pitchFamily="34" charset="0"/>
              <a:buChar char="•"/>
            </a:pPr>
            <a:r>
              <a:rPr lang="en-US" sz="1600" b="0" i="0" dirty="0">
                <a:solidFill>
                  <a:srgbClr val="000000"/>
                </a:solidFill>
                <a:effectLst/>
                <a:latin typeface="calibri" panose="020F0502020204030204" pitchFamily="34" charset="0"/>
              </a:rPr>
              <a:t> If you have setup to authenticate via receiving a call back, then authenticate and sign into application.</a:t>
            </a:r>
          </a:p>
          <a:p>
            <a:pPr algn="l"/>
            <a:endParaRPr lang="en-US" sz="1100" dirty="0">
              <a:solidFill>
                <a:srgbClr val="000000"/>
              </a:solidFill>
              <a:latin typeface="calibri" panose="020F0502020204030204" pitchFamily="34" charset="0"/>
            </a:endParaRPr>
          </a:p>
          <a:p>
            <a:pPr algn="l">
              <a:spcAft>
                <a:spcPts val="100"/>
              </a:spcAft>
            </a:pPr>
            <a:r>
              <a:rPr lang="en-US" sz="1600" b="1" i="0" dirty="0">
                <a:solidFill>
                  <a:srgbClr val="000000"/>
                </a:solidFill>
                <a:effectLst/>
                <a:latin typeface="Calibri" panose="020F0502020204030204" pitchFamily="34" charset="0"/>
              </a:rPr>
              <a:t>Note:</a:t>
            </a:r>
            <a:r>
              <a:rPr lang="en-US" sz="1600" b="0" i="0" dirty="0">
                <a:solidFill>
                  <a:srgbClr val="000000"/>
                </a:solidFill>
                <a:effectLst/>
                <a:latin typeface="Calibri" panose="020F0502020204030204" pitchFamily="34" charset="0"/>
              </a:rPr>
              <a:t> If you try accessing an MS MFA-enabled application when your registration </a:t>
            </a:r>
          </a:p>
          <a:p>
            <a:pPr algn="l">
              <a:spcAft>
                <a:spcPts val="100"/>
              </a:spcAft>
            </a:pPr>
            <a:r>
              <a:rPr lang="en-US" sz="1600" b="0" i="0" dirty="0">
                <a:solidFill>
                  <a:srgbClr val="000000"/>
                </a:solidFill>
                <a:effectLst/>
                <a:latin typeface="Calibri" panose="020F0502020204030204" pitchFamily="34" charset="0"/>
              </a:rPr>
              <a:t>enrolment is complete, </a:t>
            </a:r>
            <a:r>
              <a:rPr lang="en-US" sz="1600" b="0" i="1" dirty="0">
                <a:solidFill>
                  <a:srgbClr val="000000"/>
                </a:solidFill>
                <a:effectLst/>
                <a:latin typeface="Calibri" panose="020F0502020204030204" pitchFamily="34" charset="0"/>
              </a:rPr>
              <a:t>but you haven't configured/setup MFA in your device</a:t>
            </a:r>
            <a:r>
              <a:rPr lang="en-US" sz="1600" b="0" i="0" dirty="0">
                <a:solidFill>
                  <a:srgbClr val="000000"/>
                </a:solidFill>
                <a:effectLst/>
                <a:latin typeface="Calibri" panose="020F0502020204030204" pitchFamily="34" charset="0"/>
              </a:rPr>
              <a:t>, </a:t>
            </a:r>
          </a:p>
          <a:p>
            <a:pPr algn="l">
              <a:spcAft>
                <a:spcPts val="100"/>
              </a:spcAft>
            </a:pPr>
            <a:r>
              <a:rPr lang="en-US" sz="1600" b="0" i="0" dirty="0">
                <a:solidFill>
                  <a:srgbClr val="000000"/>
                </a:solidFill>
                <a:effectLst/>
                <a:latin typeface="Calibri" panose="020F0502020204030204" pitchFamily="34" charset="0"/>
              </a:rPr>
              <a:t>then you will be prompted with '</a:t>
            </a:r>
            <a:r>
              <a:rPr lang="en-US" sz="1600" b="1" i="0" dirty="0">
                <a:solidFill>
                  <a:srgbClr val="000000"/>
                </a:solidFill>
                <a:effectLst/>
                <a:latin typeface="Calibri" panose="020F0502020204030204" pitchFamily="34" charset="0"/>
              </a:rPr>
              <a:t>More information required</a:t>
            </a:r>
            <a:r>
              <a:rPr lang="en-US" sz="1600" b="0" i="0" dirty="0">
                <a:solidFill>
                  <a:srgbClr val="000000"/>
                </a:solidFill>
                <a:effectLst/>
                <a:latin typeface="Calibri" panose="020F0502020204030204" pitchFamily="34" charset="0"/>
              </a:rPr>
              <a:t>', you MUST click </a:t>
            </a:r>
            <a:r>
              <a:rPr lang="en-US" sz="1600" b="1" i="0" dirty="0">
                <a:solidFill>
                  <a:srgbClr val="000000"/>
                </a:solidFill>
                <a:effectLst/>
                <a:latin typeface="Calibri" panose="020F0502020204030204" pitchFamily="34" charset="0"/>
              </a:rPr>
              <a:t>Next</a:t>
            </a:r>
            <a:r>
              <a:rPr lang="en-US" sz="1600" b="0" i="0" dirty="0">
                <a:solidFill>
                  <a:srgbClr val="000000"/>
                </a:solidFill>
                <a:effectLst/>
                <a:latin typeface="Calibri" panose="020F0502020204030204" pitchFamily="34" charset="0"/>
              </a:rPr>
              <a:t> </a:t>
            </a:r>
          </a:p>
          <a:p>
            <a:pPr algn="l">
              <a:spcAft>
                <a:spcPts val="100"/>
              </a:spcAft>
            </a:pPr>
            <a:r>
              <a:rPr lang="en-US" sz="1600" b="0" i="0" dirty="0">
                <a:solidFill>
                  <a:srgbClr val="000000"/>
                </a:solidFill>
                <a:effectLst/>
                <a:latin typeface="Calibri" panose="020F0502020204030204" pitchFamily="34" charset="0"/>
              </a:rPr>
              <a:t>to configure MS MFA.</a:t>
            </a:r>
            <a:r>
              <a:rPr lang="en-US" sz="1600" b="0" i="0" dirty="0">
                <a:solidFill>
                  <a:srgbClr val="181A1F"/>
                </a:solidFill>
                <a:effectLst/>
                <a:latin typeface="Calibri" panose="020F0502020204030204" pitchFamily="34" charset="0"/>
              </a:rPr>
              <a:t> </a:t>
            </a:r>
            <a:r>
              <a:rPr lang="en-US" sz="1600" dirty="0">
                <a:solidFill>
                  <a:srgbClr val="000000"/>
                </a:solidFill>
                <a:latin typeface="Calibri" panose="020F0502020204030204" pitchFamily="34" charset="0"/>
              </a:rPr>
              <a:t> I</a:t>
            </a:r>
            <a:r>
              <a:rPr lang="en-US" sz="1600" b="0" i="0" dirty="0">
                <a:solidFill>
                  <a:srgbClr val="000000"/>
                </a:solidFill>
                <a:effectLst/>
                <a:latin typeface="Calibri" panose="020F0502020204030204" pitchFamily="34" charset="0"/>
              </a:rPr>
              <a:t>f you try to access MS MFA enabled applications </a:t>
            </a:r>
            <a:r>
              <a:rPr lang="en-US" sz="1600" b="0" i="1" dirty="0">
                <a:solidFill>
                  <a:srgbClr val="000000"/>
                </a:solidFill>
                <a:effectLst/>
                <a:latin typeface="Calibri" panose="020F0502020204030204" pitchFamily="34" charset="0"/>
              </a:rPr>
              <a:t>without </a:t>
            </a:r>
          </a:p>
          <a:p>
            <a:pPr algn="l">
              <a:spcAft>
                <a:spcPts val="100"/>
              </a:spcAft>
            </a:pPr>
            <a:r>
              <a:rPr lang="en-US" sz="1600" b="0" i="1" dirty="0">
                <a:solidFill>
                  <a:srgbClr val="000000"/>
                </a:solidFill>
                <a:effectLst/>
                <a:latin typeface="Calibri" panose="020F0502020204030204" pitchFamily="34" charset="0"/>
              </a:rPr>
              <a:t>following the steps above</a:t>
            </a:r>
            <a:r>
              <a:rPr lang="en-US" sz="1600" b="0" i="0" dirty="0">
                <a:solidFill>
                  <a:srgbClr val="000000"/>
                </a:solidFill>
                <a:effectLst/>
                <a:latin typeface="Calibri" panose="020F0502020204030204" pitchFamily="34" charset="0"/>
              </a:rPr>
              <a:t>, you will see a prompt displaying 'You cannot access this </a:t>
            </a:r>
          </a:p>
          <a:p>
            <a:pPr algn="l">
              <a:spcAft>
                <a:spcPts val="100"/>
              </a:spcAft>
            </a:pPr>
            <a:r>
              <a:rPr lang="en-US" sz="1600" b="0" i="0" dirty="0">
                <a:solidFill>
                  <a:srgbClr val="000000"/>
                </a:solidFill>
                <a:effectLst/>
                <a:latin typeface="Calibri" panose="020F0502020204030204" pitchFamily="34" charset="0"/>
              </a:rPr>
              <a:t>right now' and need to register for MFA (see image to the right).</a:t>
            </a:r>
            <a:endParaRPr lang="en-US" sz="1600" dirty="0"/>
          </a:p>
        </p:txBody>
      </p:sp>
      <p:pic>
        <p:nvPicPr>
          <p:cNvPr id="11" name="Picture 10">
            <a:extLst>
              <a:ext uri="{FF2B5EF4-FFF2-40B4-BE49-F238E27FC236}">
                <a16:creationId xmlns:a16="http://schemas.microsoft.com/office/drawing/2014/main" id="{33852B0D-7B8B-5549-9F62-432345734E12}"/>
              </a:ext>
            </a:extLst>
          </p:cNvPr>
          <p:cNvPicPr>
            <a:picLocks noChangeAspect="1"/>
          </p:cNvPicPr>
          <p:nvPr/>
        </p:nvPicPr>
        <p:blipFill>
          <a:blip r:embed="rId3"/>
          <a:stretch>
            <a:fillRect/>
          </a:stretch>
        </p:blipFill>
        <p:spPr>
          <a:xfrm>
            <a:off x="7641799" y="4259290"/>
            <a:ext cx="2912378" cy="2368223"/>
          </a:xfrm>
          <a:prstGeom prst="rect">
            <a:avLst/>
          </a:prstGeom>
        </p:spPr>
      </p:pic>
      <p:sp>
        <p:nvSpPr>
          <p:cNvPr id="27" name="Freeform 6">
            <a:extLst>
              <a:ext uri="{FF2B5EF4-FFF2-40B4-BE49-F238E27FC236}">
                <a16:creationId xmlns:a16="http://schemas.microsoft.com/office/drawing/2014/main" id="{AA89D065-5812-1EE2-78F8-D1EECB2C22B1}"/>
              </a:ext>
            </a:extLst>
          </p:cNvPr>
          <p:cNvSpPr/>
          <p:nvPr/>
        </p:nvSpPr>
        <p:spPr>
          <a:xfrm>
            <a:off x="361949" y="1390355"/>
            <a:ext cx="10881439" cy="466441"/>
          </a:xfrm>
          <a:custGeom>
            <a:avLst/>
            <a:gdLst>
              <a:gd name="connsiteX0" fmla="*/ 2212553 w 2216660"/>
              <a:gd name="connsiteY0" fmla="*/ 121427 h 245101"/>
              <a:gd name="connsiteX1" fmla="*/ 2212553 w 2216660"/>
              <a:gd name="connsiteY1" fmla="*/ 4688 h 245101"/>
              <a:gd name="connsiteX2" fmla="*/ 2009792 w 2216660"/>
              <a:gd name="connsiteY2" fmla="*/ 1220 h 245101"/>
              <a:gd name="connsiteX3" fmla="*/ 1705362 w 2216660"/>
              <a:gd name="connsiteY3" fmla="*/ 1220 h 245101"/>
              <a:gd name="connsiteX4" fmla="*/ 403882 w 2216660"/>
              <a:gd name="connsiteY4" fmla="*/ 2954 h 245101"/>
              <a:gd name="connsiteX5" fmla="*/ 149132 w 2216660"/>
              <a:gd name="connsiteY5" fmla="*/ 64 h 245101"/>
              <a:gd name="connsiteX6" fmla="*/ 11647 w 2216660"/>
              <a:gd name="connsiteY6" fmla="*/ 1798 h 245101"/>
              <a:gd name="connsiteX7" fmla="*/ 94 w 2216660"/>
              <a:gd name="connsiteY7" fmla="*/ 127206 h 245101"/>
              <a:gd name="connsiteX8" fmla="*/ 11070 w 2216660"/>
              <a:gd name="connsiteY8" fmla="*/ 241057 h 245101"/>
              <a:gd name="connsiteX9" fmla="*/ 391174 w 2216660"/>
              <a:gd name="connsiteY9" fmla="*/ 241635 h 245101"/>
              <a:gd name="connsiteX10" fmla="*/ 1515888 w 2216660"/>
              <a:gd name="connsiteY10" fmla="*/ 240479 h 245101"/>
              <a:gd name="connsiteX11" fmla="*/ 2211975 w 2216660"/>
              <a:gd name="connsiteY11" fmla="*/ 245102 h 245101"/>
              <a:gd name="connsiteX12" fmla="*/ 2212553 w 2216660"/>
              <a:gd name="connsiteY12" fmla="*/ 121427 h 2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660" h="245101">
                <a:moveTo>
                  <a:pt x="2212553" y="121427"/>
                </a:moveTo>
                <a:cubicBezTo>
                  <a:pt x="2212553" y="107557"/>
                  <a:pt x="2221795" y="22025"/>
                  <a:pt x="2212553" y="4688"/>
                </a:cubicBezTo>
                <a:cubicBezTo>
                  <a:pt x="2209665" y="-1092"/>
                  <a:pt x="2090087" y="642"/>
                  <a:pt x="2009792" y="1220"/>
                </a:cubicBezTo>
                <a:cubicBezTo>
                  <a:pt x="1929496" y="1798"/>
                  <a:pt x="1773527" y="64"/>
                  <a:pt x="1705362" y="1220"/>
                </a:cubicBezTo>
                <a:cubicBezTo>
                  <a:pt x="1637198" y="2954"/>
                  <a:pt x="484755" y="3532"/>
                  <a:pt x="403882" y="2954"/>
                </a:cubicBezTo>
                <a:cubicBezTo>
                  <a:pt x="323009" y="2376"/>
                  <a:pt x="222495" y="64"/>
                  <a:pt x="149132" y="64"/>
                </a:cubicBezTo>
                <a:cubicBezTo>
                  <a:pt x="75768" y="64"/>
                  <a:pt x="51506" y="-514"/>
                  <a:pt x="11647" y="1798"/>
                </a:cubicBezTo>
                <a:cubicBezTo>
                  <a:pt x="8759" y="2376"/>
                  <a:pt x="-1061" y="91376"/>
                  <a:pt x="94" y="127206"/>
                </a:cubicBezTo>
                <a:cubicBezTo>
                  <a:pt x="1250" y="163037"/>
                  <a:pt x="2405" y="215628"/>
                  <a:pt x="11070" y="241057"/>
                </a:cubicBezTo>
                <a:cubicBezTo>
                  <a:pt x="77501" y="241635"/>
                  <a:pt x="321854" y="241635"/>
                  <a:pt x="391174" y="241635"/>
                </a:cubicBezTo>
                <a:cubicBezTo>
                  <a:pt x="802471" y="243946"/>
                  <a:pt x="1083216" y="240479"/>
                  <a:pt x="1515888" y="240479"/>
                </a:cubicBezTo>
                <a:cubicBezTo>
                  <a:pt x="1759662" y="240479"/>
                  <a:pt x="1994195" y="244524"/>
                  <a:pt x="2211975" y="245102"/>
                </a:cubicBezTo>
                <a:cubicBezTo>
                  <a:pt x="2214863" y="243946"/>
                  <a:pt x="2213130" y="171128"/>
                  <a:pt x="2212553" y="121427"/>
                </a:cubicBezTo>
                <a:close/>
              </a:path>
            </a:pathLst>
          </a:custGeom>
          <a:solidFill>
            <a:schemeClr val="accent5"/>
          </a:solidFill>
          <a:ln w="5773" cap="flat">
            <a:noFill/>
            <a:prstDash val="solid"/>
            <a:miter/>
          </a:ln>
        </p:spPr>
        <p:txBody>
          <a:bodyPr rtlCol="0" anchor="ctr"/>
          <a:lstStyle/>
          <a:p>
            <a:r>
              <a:rPr lang="en-US" sz="1600" b="1" i="0" dirty="0">
                <a:solidFill>
                  <a:schemeClr val="bg1"/>
                </a:solidFill>
                <a:effectLst/>
                <a:latin typeface="calibri" panose="020F0502020204030204" pitchFamily="34" charset="0"/>
              </a:rPr>
              <a:t>Microsoft MFA is needed for accessing O365 services (Outlook, Teams, SharePoint, One Drive for Business </a:t>
            </a:r>
            <a:r>
              <a:rPr lang="en-US" sz="1600" b="1" i="0" dirty="0" err="1">
                <a:solidFill>
                  <a:schemeClr val="bg1"/>
                </a:solidFill>
                <a:effectLst/>
                <a:latin typeface="calibri" panose="020F0502020204030204" pitchFamily="34" charset="0"/>
              </a:rPr>
              <a:t>etc</a:t>
            </a:r>
            <a:r>
              <a:rPr lang="en-US" sz="1600" b="1" i="0" dirty="0">
                <a:solidFill>
                  <a:schemeClr val="bg1"/>
                </a:solidFill>
                <a:effectLst/>
                <a:latin typeface="calibri" panose="020F0502020204030204" pitchFamily="34" charset="0"/>
              </a:rPr>
              <a:t>)</a:t>
            </a:r>
            <a:endParaRPr lang="en-US" sz="1600" b="1" dirty="0">
              <a:solidFill>
                <a:schemeClr val="bg1"/>
              </a:solidFill>
            </a:endParaRPr>
          </a:p>
        </p:txBody>
      </p:sp>
    </p:spTree>
    <p:extLst>
      <p:ext uri="{BB962C8B-B14F-4D97-AF65-F5344CB8AC3E}">
        <p14:creationId xmlns:p14="http://schemas.microsoft.com/office/powerpoint/2010/main" val="989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AI-generated content may be incorrect.">
            <a:extLst>
              <a:ext uri="{FF2B5EF4-FFF2-40B4-BE49-F238E27FC236}">
                <a16:creationId xmlns:a16="http://schemas.microsoft.com/office/drawing/2014/main" id="{E2F06C3D-A754-C693-2A22-70C1D775E2DC}"/>
              </a:ext>
            </a:extLst>
          </p:cNvPr>
          <p:cNvPicPr>
            <a:picLocks noChangeAspect="1"/>
          </p:cNvPicPr>
          <p:nvPr/>
        </p:nvPicPr>
        <p:blipFill>
          <a:blip r:embed="rId2"/>
          <a:srcRect b="1316"/>
          <a:stretch/>
        </p:blipFill>
        <p:spPr>
          <a:xfrm>
            <a:off x="146" y="-1876"/>
            <a:ext cx="12191980" cy="6857990"/>
          </a:xfrm>
          <a:prstGeom prst="rect">
            <a:avLst/>
          </a:prstGeom>
          <a:noFill/>
        </p:spPr>
      </p:pic>
      <p:sp>
        <p:nvSpPr>
          <p:cNvPr id="4" name="Slide Number Placeholder 3" hidden="1">
            <a:extLst>
              <a:ext uri="{FF2B5EF4-FFF2-40B4-BE49-F238E27FC236}">
                <a16:creationId xmlns:a16="http://schemas.microsoft.com/office/drawing/2014/main" id="{89FF7926-9A0F-8221-E0CF-4CF383DF6536}"/>
              </a:ext>
            </a:extLst>
          </p:cNvPr>
          <p:cNvSpPr>
            <a:spLocks noGrp="1"/>
          </p:cNvSpPr>
          <p:nvPr>
            <p:ph type="sldNum" sz="quarter" idx="12"/>
          </p:nvPr>
        </p:nvSpPr>
        <p:spPr/>
        <p:txBody>
          <a:bodyPr/>
          <a:lstStyle/>
          <a:p>
            <a:pPr>
              <a:spcAft>
                <a:spcPts val="600"/>
              </a:spcAft>
            </a:pPr>
            <a:fld id="{565A54F4-DB31-4FC5-B748-3F06867349C3}" type="slidenum">
              <a:rPr lang="en-US" smtClean="0"/>
              <a:pPr>
                <a:spcAft>
                  <a:spcPts val="600"/>
                </a:spcAft>
              </a:pPr>
              <a:t>12</a:t>
            </a:fld>
            <a:endParaRPr lang="en-US"/>
          </a:p>
        </p:txBody>
      </p:sp>
    </p:spTree>
    <p:extLst>
      <p:ext uri="{BB962C8B-B14F-4D97-AF65-F5344CB8AC3E}">
        <p14:creationId xmlns:p14="http://schemas.microsoft.com/office/powerpoint/2010/main" val="247695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9DDA44-44B0-ED42-A7C9-63B2DF9596B0}"/>
              </a:ext>
            </a:extLst>
          </p:cNvPr>
          <p:cNvSpPr txBox="1">
            <a:spLocks/>
          </p:cNvSpPr>
          <p:nvPr/>
        </p:nvSpPr>
        <p:spPr>
          <a:xfrm>
            <a:off x="289383" y="264329"/>
            <a:ext cx="11430001" cy="485335"/>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3200" b="0" kern="1200" cap="all" baseline="0">
                <a:solidFill>
                  <a:schemeClr val="accent1"/>
                </a:solidFill>
                <a:latin typeface="+mj-lt"/>
                <a:ea typeface="+mj-ea"/>
                <a:cs typeface="+mj-cs"/>
              </a:defRPr>
            </a:lvl1pPr>
          </a:lstStyle>
          <a:p>
            <a:r>
              <a:rPr lang="en-US" dirty="0"/>
              <a:t>Instructions for accessing MDLZ Applications</a:t>
            </a:r>
          </a:p>
        </p:txBody>
      </p:sp>
      <p:sp>
        <p:nvSpPr>
          <p:cNvPr id="15" name="Rectangle 5">
            <a:extLst>
              <a:ext uri="{FF2B5EF4-FFF2-40B4-BE49-F238E27FC236}">
                <a16:creationId xmlns:a16="http://schemas.microsoft.com/office/drawing/2014/main" id="{B8BCB10A-B28B-0BC2-8871-880CFECEE4E6}"/>
              </a:ext>
            </a:extLst>
          </p:cNvPr>
          <p:cNvSpPr>
            <a:spLocks noChangeArrowheads="1"/>
          </p:cNvSpPr>
          <p:nvPr/>
        </p:nvSpPr>
        <p:spPr bwMode="auto">
          <a:xfrm>
            <a:off x="9938507" y="73158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5">
            <a:extLst>
              <a:ext uri="{FF2B5EF4-FFF2-40B4-BE49-F238E27FC236}">
                <a16:creationId xmlns:a16="http://schemas.microsoft.com/office/drawing/2014/main" id="{DCE4FE32-F97C-997D-2B2A-059A731B8E30}"/>
              </a:ext>
            </a:extLst>
          </p:cNvPr>
          <p:cNvSpPr>
            <a:spLocks noChangeArrowheads="1"/>
          </p:cNvSpPr>
          <p:nvPr/>
        </p:nvSpPr>
        <p:spPr bwMode="auto">
          <a:xfrm>
            <a:off x="40005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Arial" panose="020B0604020202020204" pitchFamily="34" charset="0"/>
                <a:cs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itle 4">
            <a:extLst>
              <a:ext uri="{FF2B5EF4-FFF2-40B4-BE49-F238E27FC236}">
                <a16:creationId xmlns:a16="http://schemas.microsoft.com/office/drawing/2014/main" id="{74F7FCCA-A6F3-9B54-C7E6-A40382024DA8}"/>
              </a:ext>
            </a:extLst>
          </p:cNvPr>
          <p:cNvSpPr>
            <a:spLocks noGrp="1"/>
          </p:cNvSpPr>
          <p:nvPr>
            <p:ph type="title"/>
          </p:nvPr>
        </p:nvSpPr>
        <p:spPr>
          <a:xfrm>
            <a:off x="289383" y="737608"/>
            <a:ext cx="11430001" cy="485335"/>
          </a:xfrm>
        </p:spPr>
        <p:txBody>
          <a:bodyPr/>
          <a:lstStyle/>
          <a:p>
            <a:r>
              <a:rPr lang="en-US" sz="2400" dirty="0">
                <a:solidFill>
                  <a:srgbClr val="0070C0"/>
                </a:solidFill>
              </a:rPr>
              <a:t>Step 4 of 4: register in Password center to self-reset/recover your </a:t>
            </a:r>
            <a:r>
              <a:rPr lang="en-US" sz="2400" dirty="0" err="1">
                <a:solidFill>
                  <a:srgbClr val="0070C0"/>
                </a:solidFill>
              </a:rPr>
              <a:t>mdlz</a:t>
            </a:r>
            <a:r>
              <a:rPr lang="en-US" sz="2400" dirty="0">
                <a:solidFill>
                  <a:srgbClr val="0070C0"/>
                </a:solidFill>
              </a:rPr>
              <a:t> password</a:t>
            </a:r>
          </a:p>
        </p:txBody>
      </p:sp>
      <p:sp>
        <p:nvSpPr>
          <p:cNvPr id="11" name="Freeform 41">
            <a:extLst>
              <a:ext uri="{FF2B5EF4-FFF2-40B4-BE49-F238E27FC236}">
                <a16:creationId xmlns:a16="http://schemas.microsoft.com/office/drawing/2014/main" id="{FB1EEA64-F8C1-2BC0-10D3-939BC54D8110}"/>
              </a:ext>
            </a:extLst>
          </p:cNvPr>
          <p:cNvSpPr/>
          <p:nvPr/>
        </p:nvSpPr>
        <p:spPr>
          <a:xfrm>
            <a:off x="10712797" y="6107057"/>
            <a:ext cx="1331911" cy="642682"/>
          </a:xfrm>
          <a:custGeom>
            <a:avLst/>
            <a:gdLst>
              <a:gd name="connsiteX0" fmla="*/ 832165 w 898747"/>
              <a:gd name="connsiteY0" fmla="*/ 274895 h 733053"/>
              <a:gd name="connsiteX1" fmla="*/ 832165 w 898747"/>
              <a:gd name="connsiteY1" fmla="*/ 274895 h 733053"/>
              <a:gd name="connsiteX2" fmla="*/ 541687 w 898747"/>
              <a:gd name="connsiteY2" fmla="*/ 0 h 733053"/>
              <a:gd name="connsiteX3" fmla="*/ 541063 w 898747"/>
              <a:gd name="connsiteY3" fmla="*/ 0 h 733053"/>
              <a:gd name="connsiteX4" fmla="*/ 538570 w 898747"/>
              <a:gd name="connsiteY4" fmla="*/ 1870 h 733053"/>
              <a:gd name="connsiteX5" fmla="*/ 537323 w 898747"/>
              <a:gd name="connsiteY5" fmla="*/ 2493 h 733053"/>
              <a:gd name="connsiteX6" fmla="*/ 520493 w 898747"/>
              <a:gd name="connsiteY6" fmla="*/ 178277 h 733053"/>
              <a:gd name="connsiteX7" fmla="*/ 85398 w 898747"/>
              <a:gd name="connsiteY7" fmla="*/ 178277 h 733053"/>
              <a:gd name="connsiteX8" fmla="*/ 0 w 898747"/>
              <a:gd name="connsiteY8" fmla="*/ 227521 h 733053"/>
              <a:gd name="connsiteX9" fmla="*/ 0 w 898747"/>
              <a:gd name="connsiteY9" fmla="*/ 506156 h 733053"/>
              <a:gd name="connsiteX10" fmla="*/ 45504 w 898747"/>
              <a:gd name="connsiteY10" fmla="*/ 554777 h 733053"/>
              <a:gd name="connsiteX11" fmla="*/ 505533 w 898747"/>
              <a:gd name="connsiteY11" fmla="*/ 554777 h 733053"/>
              <a:gd name="connsiteX12" fmla="*/ 505533 w 898747"/>
              <a:gd name="connsiteY12" fmla="*/ 583451 h 733053"/>
              <a:gd name="connsiteX13" fmla="*/ 504286 w 898747"/>
              <a:gd name="connsiteY13" fmla="*/ 655136 h 733053"/>
              <a:gd name="connsiteX14" fmla="*/ 505533 w 898747"/>
              <a:gd name="connsiteY14" fmla="*/ 696276 h 733053"/>
              <a:gd name="connsiteX15" fmla="*/ 524857 w 898747"/>
              <a:gd name="connsiteY15" fmla="*/ 733054 h 733053"/>
              <a:gd name="connsiteX16" fmla="*/ 527350 w 898747"/>
              <a:gd name="connsiteY16" fmla="*/ 733054 h 733053"/>
              <a:gd name="connsiteX17" fmla="*/ 540440 w 898747"/>
              <a:gd name="connsiteY17" fmla="*/ 724950 h 733053"/>
              <a:gd name="connsiteX18" fmla="*/ 589061 w 898747"/>
              <a:gd name="connsiteY18" fmla="*/ 689420 h 733053"/>
              <a:gd name="connsiteX19" fmla="*/ 853983 w 898747"/>
              <a:gd name="connsiteY19" fmla="*/ 469379 h 733053"/>
              <a:gd name="connsiteX20" fmla="*/ 896370 w 898747"/>
              <a:gd name="connsiteY20" fmla="*/ 407044 h 733053"/>
              <a:gd name="connsiteX21" fmla="*/ 832165 w 898747"/>
              <a:gd name="connsiteY21" fmla="*/ 274895 h 73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8747" h="733053">
                <a:moveTo>
                  <a:pt x="832165" y="274895"/>
                </a:moveTo>
                <a:lnTo>
                  <a:pt x="832165" y="274895"/>
                </a:lnTo>
                <a:cubicBezTo>
                  <a:pt x="805362" y="246221"/>
                  <a:pt x="571607" y="0"/>
                  <a:pt x="541687" y="0"/>
                </a:cubicBezTo>
                <a:lnTo>
                  <a:pt x="541063" y="0"/>
                </a:lnTo>
                <a:cubicBezTo>
                  <a:pt x="539817" y="0"/>
                  <a:pt x="539193" y="623"/>
                  <a:pt x="538570" y="1870"/>
                </a:cubicBezTo>
                <a:lnTo>
                  <a:pt x="537323" y="2493"/>
                </a:lnTo>
                <a:cubicBezTo>
                  <a:pt x="532337" y="6857"/>
                  <a:pt x="521116" y="32414"/>
                  <a:pt x="520493" y="178277"/>
                </a:cubicBezTo>
                <a:lnTo>
                  <a:pt x="85398" y="178277"/>
                </a:lnTo>
                <a:cubicBezTo>
                  <a:pt x="60464" y="178277"/>
                  <a:pt x="0" y="199470"/>
                  <a:pt x="0" y="227521"/>
                </a:cubicBezTo>
                <a:lnTo>
                  <a:pt x="0" y="506156"/>
                </a:lnTo>
                <a:cubicBezTo>
                  <a:pt x="8727" y="537947"/>
                  <a:pt x="24310" y="554777"/>
                  <a:pt x="45504" y="554777"/>
                </a:cubicBezTo>
                <a:lnTo>
                  <a:pt x="505533" y="554777"/>
                </a:lnTo>
                <a:cubicBezTo>
                  <a:pt x="505533" y="565997"/>
                  <a:pt x="505533" y="575347"/>
                  <a:pt x="505533" y="583451"/>
                </a:cubicBezTo>
                <a:cubicBezTo>
                  <a:pt x="506779" y="607138"/>
                  <a:pt x="506156" y="630825"/>
                  <a:pt x="504286" y="655136"/>
                </a:cubicBezTo>
                <a:cubicBezTo>
                  <a:pt x="503039" y="671966"/>
                  <a:pt x="502416" y="683186"/>
                  <a:pt x="505533" y="696276"/>
                </a:cubicBezTo>
                <a:cubicBezTo>
                  <a:pt x="509273" y="713107"/>
                  <a:pt x="514883" y="730560"/>
                  <a:pt x="524857" y="733054"/>
                </a:cubicBezTo>
                <a:cubicBezTo>
                  <a:pt x="525480" y="733054"/>
                  <a:pt x="526103" y="733054"/>
                  <a:pt x="527350" y="733054"/>
                </a:cubicBezTo>
                <a:cubicBezTo>
                  <a:pt x="532960" y="732430"/>
                  <a:pt x="537323" y="729314"/>
                  <a:pt x="540440" y="724950"/>
                </a:cubicBezTo>
                <a:cubicBezTo>
                  <a:pt x="544804" y="719340"/>
                  <a:pt x="563504" y="706873"/>
                  <a:pt x="589061" y="689420"/>
                </a:cubicBezTo>
                <a:cubicBezTo>
                  <a:pt x="653266" y="645162"/>
                  <a:pt x="773571" y="562257"/>
                  <a:pt x="853983" y="469379"/>
                </a:cubicBezTo>
                <a:cubicBezTo>
                  <a:pt x="855229" y="467509"/>
                  <a:pt x="889513" y="422628"/>
                  <a:pt x="896370" y="407044"/>
                </a:cubicBezTo>
                <a:cubicBezTo>
                  <a:pt x="913200" y="366527"/>
                  <a:pt x="835282" y="278635"/>
                  <a:pt x="832165" y="274895"/>
                </a:cubicBezTo>
              </a:path>
            </a:pathLst>
          </a:custGeom>
          <a:solidFill>
            <a:schemeClr val="accent1"/>
          </a:solidFill>
          <a:ln w="62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bg1"/>
                </a:solidFill>
                <a:effectLst/>
                <a:uLnTx/>
                <a:uFillTx/>
                <a:latin typeface="Calibri"/>
                <a:ea typeface="+mn-ea"/>
                <a:cs typeface="+mn-cs"/>
              </a:rPr>
              <a:t>Go to next step</a:t>
            </a:r>
          </a:p>
        </p:txBody>
      </p:sp>
      <p:sp>
        <p:nvSpPr>
          <p:cNvPr id="5" name="Freeform 6">
            <a:extLst>
              <a:ext uri="{FF2B5EF4-FFF2-40B4-BE49-F238E27FC236}">
                <a16:creationId xmlns:a16="http://schemas.microsoft.com/office/drawing/2014/main" id="{83C89627-A1D0-EBE7-0F35-024FB3F7A6A9}"/>
              </a:ext>
            </a:extLst>
          </p:cNvPr>
          <p:cNvSpPr/>
          <p:nvPr/>
        </p:nvSpPr>
        <p:spPr>
          <a:xfrm>
            <a:off x="289383" y="1399657"/>
            <a:ext cx="10972666" cy="830998"/>
          </a:xfrm>
          <a:custGeom>
            <a:avLst/>
            <a:gdLst>
              <a:gd name="connsiteX0" fmla="*/ 2212553 w 2216660"/>
              <a:gd name="connsiteY0" fmla="*/ 121427 h 245101"/>
              <a:gd name="connsiteX1" fmla="*/ 2212553 w 2216660"/>
              <a:gd name="connsiteY1" fmla="*/ 4688 h 245101"/>
              <a:gd name="connsiteX2" fmla="*/ 2009792 w 2216660"/>
              <a:gd name="connsiteY2" fmla="*/ 1220 h 245101"/>
              <a:gd name="connsiteX3" fmla="*/ 1705362 w 2216660"/>
              <a:gd name="connsiteY3" fmla="*/ 1220 h 245101"/>
              <a:gd name="connsiteX4" fmla="*/ 403882 w 2216660"/>
              <a:gd name="connsiteY4" fmla="*/ 2954 h 245101"/>
              <a:gd name="connsiteX5" fmla="*/ 149132 w 2216660"/>
              <a:gd name="connsiteY5" fmla="*/ 64 h 245101"/>
              <a:gd name="connsiteX6" fmla="*/ 11647 w 2216660"/>
              <a:gd name="connsiteY6" fmla="*/ 1798 h 245101"/>
              <a:gd name="connsiteX7" fmla="*/ 94 w 2216660"/>
              <a:gd name="connsiteY7" fmla="*/ 127206 h 245101"/>
              <a:gd name="connsiteX8" fmla="*/ 11070 w 2216660"/>
              <a:gd name="connsiteY8" fmla="*/ 241057 h 245101"/>
              <a:gd name="connsiteX9" fmla="*/ 391174 w 2216660"/>
              <a:gd name="connsiteY9" fmla="*/ 241635 h 245101"/>
              <a:gd name="connsiteX10" fmla="*/ 1515888 w 2216660"/>
              <a:gd name="connsiteY10" fmla="*/ 240479 h 245101"/>
              <a:gd name="connsiteX11" fmla="*/ 2211975 w 2216660"/>
              <a:gd name="connsiteY11" fmla="*/ 245102 h 245101"/>
              <a:gd name="connsiteX12" fmla="*/ 2212553 w 2216660"/>
              <a:gd name="connsiteY12" fmla="*/ 121427 h 2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660" h="245101">
                <a:moveTo>
                  <a:pt x="2212553" y="121427"/>
                </a:moveTo>
                <a:cubicBezTo>
                  <a:pt x="2212553" y="107557"/>
                  <a:pt x="2221795" y="22025"/>
                  <a:pt x="2212553" y="4688"/>
                </a:cubicBezTo>
                <a:cubicBezTo>
                  <a:pt x="2209665" y="-1092"/>
                  <a:pt x="2090087" y="642"/>
                  <a:pt x="2009792" y="1220"/>
                </a:cubicBezTo>
                <a:cubicBezTo>
                  <a:pt x="1929496" y="1798"/>
                  <a:pt x="1773527" y="64"/>
                  <a:pt x="1705362" y="1220"/>
                </a:cubicBezTo>
                <a:cubicBezTo>
                  <a:pt x="1637198" y="2954"/>
                  <a:pt x="484755" y="3532"/>
                  <a:pt x="403882" y="2954"/>
                </a:cubicBezTo>
                <a:cubicBezTo>
                  <a:pt x="323009" y="2376"/>
                  <a:pt x="222495" y="64"/>
                  <a:pt x="149132" y="64"/>
                </a:cubicBezTo>
                <a:cubicBezTo>
                  <a:pt x="75768" y="64"/>
                  <a:pt x="51506" y="-514"/>
                  <a:pt x="11647" y="1798"/>
                </a:cubicBezTo>
                <a:cubicBezTo>
                  <a:pt x="8759" y="2376"/>
                  <a:pt x="-1061" y="91376"/>
                  <a:pt x="94" y="127206"/>
                </a:cubicBezTo>
                <a:cubicBezTo>
                  <a:pt x="1250" y="163037"/>
                  <a:pt x="2405" y="215628"/>
                  <a:pt x="11070" y="241057"/>
                </a:cubicBezTo>
                <a:cubicBezTo>
                  <a:pt x="77501" y="241635"/>
                  <a:pt x="321854" y="241635"/>
                  <a:pt x="391174" y="241635"/>
                </a:cubicBezTo>
                <a:cubicBezTo>
                  <a:pt x="802471" y="243946"/>
                  <a:pt x="1083216" y="240479"/>
                  <a:pt x="1515888" y="240479"/>
                </a:cubicBezTo>
                <a:cubicBezTo>
                  <a:pt x="1759662" y="240479"/>
                  <a:pt x="1994195" y="244524"/>
                  <a:pt x="2211975" y="245102"/>
                </a:cubicBezTo>
                <a:cubicBezTo>
                  <a:pt x="2214863" y="243946"/>
                  <a:pt x="2213130" y="171128"/>
                  <a:pt x="2212553" y="121427"/>
                </a:cubicBezTo>
                <a:close/>
              </a:path>
            </a:pathLst>
          </a:custGeom>
          <a:solidFill>
            <a:schemeClr val="accent5"/>
          </a:solidFill>
          <a:ln w="5773" cap="flat">
            <a:noFill/>
            <a:prstDash val="solid"/>
            <a:miter/>
          </a:ln>
        </p:spPr>
        <p:txBody>
          <a:bodyPr rtlCol="0" anchor="ctr"/>
          <a:lstStyle/>
          <a:p>
            <a:r>
              <a:rPr lang="en-US" sz="1600" b="1" dirty="0">
                <a:solidFill>
                  <a:schemeClr val="bg1"/>
                </a:solidFill>
                <a:effectLst/>
                <a:ea typeface="Arial" panose="020B0604020202020204" pitchFamily="34" charset="0"/>
                <a:cs typeface="Calibri" panose="020F0502020204030204" pitchFamily="34" charset="0"/>
              </a:rPr>
              <a:t>By registering with Mondelēz  Password Centre, you will be able to reset</a:t>
            </a:r>
            <a:r>
              <a:rPr lang="en-US" sz="1600" b="1" spc="-20" dirty="0">
                <a:solidFill>
                  <a:schemeClr val="bg1"/>
                </a:solidFill>
                <a:effectLst/>
                <a:ea typeface="Arial" panose="020B0604020202020204" pitchFamily="34" charset="0"/>
                <a:cs typeface="Calibri" panose="020F0502020204030204" pitchFamily="34" charset="0"/>
              </a:rPr>
              <a:t> </a:t>
            </a:r>
            <a:r>
              <a:rPr lang="en-US" sz="1600" b="1" dirty="0">
                <a:solidFill>
                  <a:schemeClr val="bg1"/>
                </a:solidFill>
                <a:effectLst/>
                <a:ea typeface="Arial" panose="020B0604020202020204" pitchFamily="34" charset="0"/>
                <a:cs typeface="Calibri" panose="020F0502020204030204" pitchFamily="34" charset="0"/>
              </a:rPr>
              <a:t>or recover</a:t>
            </a:r>
            <a:r>
              <a:rPr lang="en-US" sz="1600" b="1" spc="-20" dirty="0">
                <a:solidFill>
                  <a:schemeClr val="bg1"/>
                </a:solidFill>
                <a:effectLst/>
                <a:ea typeface="Arial" panose="020B0604020202020204" pitchFamily="34" charset="0"/>
                <a:cs typeface="Calibri" panose="020F0502020204030204" pitchFamily="34" charset="0"/>
              </a:rPr>
              <a:t> </a:t>
            </a:r>
            <a:r>
              <a:rPr lang="en-US" sz="1600" b="1" dirty="0">
                <a:solidFill>
                  <a:schemeClr val="bg1"/>
                </a:solidFill>
                <a:effectLst/>
                <a:ea typeface="Arial" panose="020B0604020202020204" pitchFamily="34" charset="0"/>
                <a:cs typeface="Calibri" panose="020F0502020204030204" pitchFamily="34" charset="0"/>
              </a:rPr>
              <a:t>your password on your own.  This will avoid the need for you to reach out to your MDLZ sponsor/manager. A one-time registration with Password Center using Security Questions is required to use this service.</a:t>
            </a:r>
          </a:p>
        </p:txBody>
      </p:sp>
      <p:sp>
        <p:nvSpPr>
          <p:cNvPr id="13" name="TextBox 12">
            <a:extLst>
              <a:ext uri="{FF2B5EF4-FFF2-40B4-BE49-F238E27FC236}">
                <a16:creationId xmlns:a16="http://schemas.microsoft.com/office/drawing/2014/main" id="{6C462B46-1C6B-DBD6-9657-D017A6FE580D}"/>
              </a:ext>
            </a:extLst>
          </p:cNvPr>
          <p:cNvSpPr txBox="1"/>
          <p:nvPr/>
        </p:nvSpPr>
        <p:spPr>
          <a:xfrm>
            <a:off x="285659" y="2389050"/>
            <a:ext cx="2853661" cy="1169551"/>
          </a:xfrm>
          <a:prstGeom prst="rect">
            <a:avLst/>
          </a:prstGeom>
          <a:noFill/>
        </p:spPr>
        <p:txBody>
          <a:bodyPr wrap="square" lIns="91440" tIns="45720" rIns="91440" bIns="45720" anchor="t">
            <a:spAutoFit/>
          </a:bodyPr>
          <a:lstStyle/>
          <a:p>
            <a:pPr marL="285750" indent="-285750">
              <a:buFont typeface="+mj-lt"/>
              <a:buAutoNum type="arabicPeriod"/>
            </a:pPr>
            <a:r>
              <a:rPr lang="en-US" sz="1400" dirty="0">
                <a:effectLst/>
                <a:latin typeface="Calibri"/>
                <a:ea typeface="Calibri"/>
                <a:cs typeface="Calibri"/>
              </a:rPr>
              <a:t>Log</a:t>
            </a:r>
            <a:r>
              <a:rPr lang="en-US" sz="1400" spc="-25" dirty="0">
                <a:effectLst/>
                <a:latin typeface="Calibri"/>
                <a:ea typeface="Calibri"/>
                <a:cs typeface="Calibri"/>
              </a:rPr>
              <a:t> </a:t>
            </a:r>
            <a:r>
              <a:rPr lang="en-US" sz="1400" dirty="0">
                <a:effectLst/>
                <a:latin typeface="Calibri"/>
                <a:ea typeface="Calibri"/>
                <a:cs typeface="Calibri"/>
              </a:rPr>
              <a:t>on</a:t>
            </a:r>
            <a:r>
              <a:rPr lang="en-US" sz="1400" spc="-15" dirty="0">
                <a:effectLst/>
                <a:latin typeface="Calibri"/>
                <a:ea typeface="Calibri"/>
                <a:cs typeface="Calibri"/>
              </a:rPr>
              <a:t> </a:t>
            </a:r>
            <a:r>
              <a:rPr lang="en-US" sz="1400" dirty="0">
                <a:effectLst/>
                <a:latin typeface="Calibri"/>
                <a:ea typeface="Calibri"/>
                <a:cs typeface="Calibri"/>
              </a:rPr>
              <a:t>to</a:t>
            </a:r>
            <a:r>
              <a:rPr lang="en-US" sz="1400" spc="-15" dirty="0">
                <a:effectLst/>
                <a:latin typeface="Calibri"/>
                <a:ea typeface="Calibri"/>
                <a:cs typeface="Calibri"/>
              </a:rPr>
              <a:t> </a:t>
            </a:r>
            <a:r>
              <a:rPr lang="en-US" sz="1400" dirty="0">
                <a:effectLst/>
                <a:latin typeface="Calibri"/>
                <a:ea typeface="Calibri"/>
                <a:cs typeface="Calibri"/>
              </a:rPr>
              <a:t>Password</a:t>
            </a:r>
            <a:r>
              <a:rPr lang="en-US" sz="1400" spc="-30" dirty="0">
                <a:effectLst/>
                <a:latin typeface="Calibri"/>
                <a:ea typeface="Calibri"/>
                <a:cs typeface="Calibri"/>
              </a:rPr>
              <a:t> </a:t>
            </a:r>
            <a:r>
              <a:rPr lang="en-US" sz="1400" dirty="0">
                <a:effectLst/>
                <a:latin typeface="Calibri"/>
                <a:ea typeface="Calibri"/>
                <a:cs typeface="Calibri"/>
              </a:rPr>
              <a:t>Center </a:t>
            </a:r>
            <a:r>
              <a:rPr lang="en-US" sz="1400" dirty="0">
                <a:solidFill>
                  <a:srgbClr val="0000FF"/>
                </a:solidFill>
                <a:effectLst/>
                <a:latin typeface="Calibri"/>
                <a:ea typeface="Calibri"/>
                <a:cs typeface="Calibri"/>
                <a:hlinkClick r:id="rId3"/>
              </a:rPr>
              <a:t>https://mypassword.mdlz.com/</a:t>
            </a:r>
            <a:r>
              <a:rPr lang="en-US" sz="1400" spc="200" dirty="0">
                <a:solidFill>
                  <a:srgbClr val="0000FF"/>
                </a:solidFill>
                <a:effectLst/>
                <a:latin typeface="Calibri"/>
                <a:ea typeface="Calibri"/>
                <a:cs typeface="Calibri"/>
              </a:rPr>
              <a:t> </a:t>
            </a:r>
            <a:r>
              <a:rPr lang="en-US" sz="1400" dirty="0">
                <a:effectLst/>
                <a:latin typeface="Calibri"/>
                <a:ea typeface="Calibri"/>
                <a:cs typeface="Calibri"/>
              </a:rPr>
              <a:t>and</a:t>
            </a:r>
            <a:r>
              <a:rPr lang="en-US" sz="1400" spc="-15" dirty="0">
                <a:effectLst/>
                <a:latin typeface="Calibri"/>
                <a:ea typeface="Calibri"/>
                <a:cs typeface="Calibri"/>
              </a:rPr>
              <a:t> </a:t>
            </a:r>
            <a:r>
              <a:rPr lang="en-US" sz="1400" dirty="0">
                <a:effectLst/>
                <a:latin typeface="Calibri"/>
                <a:ea typeface="Calibri"/>
                <a:cs typeface="Calibri"/>
              </a:rPr>
              <a:t>use</a:t>
            </a:r>
            <a:r>
              <a:rPr lang="en-US" sz="1400" spc="-20" dirty="0">
                <a:effectLst/>
                <a:latin typeface="Calibri"/>
                <a:ea typeface="Calibri"/>
                <a:cs typeface="Calibri"/>
              </a:rPr>
              <a:t> </a:t>
            </a:r>
            <a:r>
              <a:rPr lang="en-US" sz="1400" dirty="0">
                <a:effectLst/>
                <a:latin typeface="Calibri"/>
                <a:ea typeface="Calibri"/>
                <a:cs typeface="Calibri"/>
              </a:rPr>
              <a:t>your BP</a:t>
            </a:r>
            <a:r>
              <a:rPr lang="en-US" sz="1400" spc="-5" dirty="0">
                <a:effectLst/>
                <a:latin typeface="Calibri"/>
                <a:ea typeface="Calibri"/>
                <a:cs typeface="Calibri"/>
              </a:rPr>
              <a:t> </a:t>
            </a:r>
            <a:r>
              <a:rPr lang="en-US" sz="1400" dirty="0">
                <a:effectLst/>
                <a:latin typeface="Calibri"/>
                <a:ea typeface="Calibri"/>
                <a:cs typeface="Calibri"/>
              </a:rPr>
              <a:t>email</a:t>
            </a:r>
            <a:r>
              <a:rPr lang="en-US" sz="1400" spc="-15" dirty="0">
                <a:effectLst/>
                <a:latin typeface="Calibri"/>
                <a:ea typeface="Calibri"/>
                <a:cs typeface="Calibri"/>
              </a:rPr>
              <a:t> </a:t>
            </a:r>
            <a:r>
              <a:rPr lang="en-US" sz="1400" dirty="0">
                <a:effectLst/>
                <a:latin typeface="Calibri"/>
                <a:ea typeface="Calibri"/>
                <a:cs typeface="Calibri"/>
              </a:rPr>
              <a:t>ID</a:t>
            </a:r>
            <a:r>
              <a:rPr lang="en-US" sz="1400" spc="-5" dirty="0">
                <a:effectLst/>
                <a:latin typeface="Calibri"/>
                <a:ea typeface="Calibri"/>
                <a:cs typeface="Calibri"/>
              </a:rPr>
              <a:t> </a:t>
            </a:r>
            <a:r>
              <a:rPr lang="en-US" sz="1400" dirty="0">
                <a:effectLst/>
                <a:latin typeface="Calibri"/>
                <a:ea typeface="Calibri"/>
                <a:cs typeface="Calibri"/>
              </a:rPr>
              <a:t>and password</a:t>
            </a:r>
            <a:r>
              <a:rPr lang="en-US" sz="1400" dirty="0">
                <a:latin typeface="Calibri"/>
                <a:ea typeface="Calibri"/>
                <a:cs typeface="Calibri"/>
              </a:rPr>
              <a:t> received in your joiner email</a:t>
            </a:r>
            <a:endParaRPr lang="en-US" sz="1400" dirty="0">
              <a:effectLst/>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1BCD4CC5-7FEC-6046-6F59-0E7A03E637CD}"/>
              </a:ext>
            </a:extLst>
          </p:cNvPr>
          <p:cNvSpPr>
            <a:spLocks noGrp="1"/>
          </p:cNvSpPr>
          <p:nvPr>
            <p:ph type="sldNum" sz="quarter" idx="12"/>
          </p:nvPr>
        </p:nvSpPr>
        <p:spPr/>
        <p:txBody>
          <a:bodyPr/>
          <a:lstStyle/>
          <a:p>
            <a:fld id="{565A54F4-DB31-4FC5-B748-3F06867349C3}" type="slidenum">
              <a:rPr lang="en-CA" smtClean="0"/>
              <a:pPr/>
              <a:t>13</a:t>
            </a:fld>
            <a:endParaRPr lang="en-CA"/>
          </a:p>
        </p:txBody>
      </p:sp>
      <p:sp>
        <p:nvSpPr>
          <p:cNvPr id="10" name="TextBox 9">
            <a:extLst>
              <a:ext uri="{FF2B5EF4-FFF2-40B4-BE49-F238E27FC236}">
                <a16:creationId xmlns:a16="http://schemas.microsoft.com/office/drawing/2014/main" id="{E196B455-D3EC-D89D-CCA1-3DA709840C2F}"/>
              </a:ext>
            </a:extLst>
          </p:cNvPr>
          <p:cNvSpPr txBox="1"/>
          <p:nvPr/>
        </p:nvSpPr>
        <p:spPr>
          <a:xfrm>
            <a:off x="3102622" y="2329315"/>
            <a:ext cx="2867997" cy="1200329"/>
          </a:xfrm>
          <a:prstGeom prst="rect">
            <a:avLst/>
          </a:prstGeom>
          <a:noFill/>
        </p:spPr>
        <p:txBody>
          <a:bodyPr wrap="square">
            <a:spAutoFit/>
          </a:bodyPr>
          <a:lstStyle/>
          <a:p>
            <a:pPr marL="342900" indent="-342900">
              <a:buAutoNum type="arabicPeriod" startAt="2"/>
            </a:pPr>
            <a:r>
              <a:rPr lang="en-US" sz="1200" dirty="0">
                <a:effectLst/>
                <a:latin typeface="Calibri" panose="020F0502020204030204" pitchFamily="34" charset="0"/>
                <a:ea typeface="Calibri" panose="020F0502020204030204" pitchFamily="34" charset="0"/>
              </a:rPr>
              <a:t>Once log-in is complete, you will be prompted to change your temporary password. Click </a:t>
            </a:r>
            <a:r>
              <a:rPr lang="en-US" sz="1200" b="1" dirty="0">
                <a:effectLst/>
                <a:latin typeface="Calibri" panose="020F0502020204030204" pitchFamily="34" charset="0"/>
                <a:ea typeface="Calibri" panose="020F0502020204030204" pitchFamily="34" charset="0"/>
              </a:rPr>
              <a:t>Continue</a:t>
            </a:r>
            <a:r>
              <a:rPr lang="en-US" sz="1200" dirty="0">
                <a:effectLst/>
                <a:latin typeface="Calibri" panose="020F0502020204030204" pitchFamily="34" charset="0"/>
                <a:ea typeface="Calibri" panose="020F0502020204030204" pitchFamily="34" charset="0"/>
              </a:rPr>
              <a:t>. Type in your LAN ID and current password followed by a new password. </a:t>
            </a:r>
            <a:r>
              <a:rPr lang="en-US" sz="1200" dirty="0">
                <a:latin typeface="Calibri" panose="020F0502020204030204" pitchFamily="34" charset="0"/>
                <a:ea typeface="Calibri" panose="020F0502020204030204" pitchFamily="34" charset="0"/>
              </a:rPr>
              <a:t>Click </a:t>
            </a:r>
            <a:r>
              <a:rPr lang="en-US" sz="1200" b="1" dirty="0">
                <a:latin typeface="Calibri" panose="020F0502020204030204" pitchFamily="34" charset="0"/>
                <a:ea typeface="Calibri" panose="020F0502020204030204" pitchFamily="34" charset="0"/>
              </a:rPr>
              <a:t>Submit.</a:t>
            </a:r>
            <a:endParaRPr lang="en-US" sz="1200" b="1" dirty="0">
              <a:effectLst/>
              <a:latin typeface="Calibri" panose="020F0502020204030204" pitchFamily="34" charset="0"/>
              <a:ea typeface="Calibri" panose="020F0502020204030204" pitchFamily="34" charset="0"/>
            </a:endParaRPr>
          </a:p>
        </p:txBody>
      </p:sp>
      <p:pic>
        <p:nvPicPr>
          <p:cNvPr id="14" name="Picture 13">
            <a:extLst>
              <a:ext uri="{FF2B5EF4-FFF2-40B4-BE49-F238E27FC236}">
                <a16:creationId xmlns:a16="http://schemas.microsoft.com/office/drawing/2014/main" id="{EDB38AAD-1DE4-68CD-4067-78A9C477A9D2}"/>
              </a:ext>
            </a:extLst>
          </p:cNvPr>
          <p:cNvPicPr>
            <a:picLocks noChangeAspect="1"/>
          </p:cNvPicPr>
          <p:nvPr/>
        </p:nvPicPr>
        <p:blipFill>
          <a:blip r:embed="rId4"/>
          <a:stretch>
            <a:fillRect/>
          </a:stretch>
        </p:blipFill>
        <p:spPr>
          <a:xfrm>
            <a:off x="593330" y="3470324"/>
            <a:ext cx="2426157" cy="3007236"/>
          </a:xfrm>
          <a:prstGeom prst="rect">
            <a:avLst/>
          </a:prstGeom>
        </p:spPr>
      </p:pic>
      <p:pic>
        <p:nvPicPr>
          <p:cNvPr id="25" name="Picture 24">
            <a:extLst>
              <a:ext uri="{FF2B5EF4-FFF2-40B4-BE49-F238E27FC236}">
                <a16:creationId xmlns:a16="http://schemas.microsoft.com/office/drawing/2014/main" id="{5D877913-2DE5-45A0-6F74-6F5BC37AA741}"/>
              </a:ext>
            </a:extLst>
          </p:cNvPr>
          <p:cNvPicPr>
            <a:picLocks noChangeAspect="1"/>
          </p:cNvPicPr>
          <p:nvPr/>
        </p:nvPicPr>
        <p:blipFill>
          <a:blip r:embed="rId5"/>
          <a:stretch>
            <a:fillRect/>
          </a:stretch>
        </p:blipFill>
        <p:spPr>
          <a:xfrm>
            <a:off x="3544462" y="3447857"/>
            <a:ext cx="2426157" cy="3018255"/>
          </a:xfrm>
          <a:prstGeom prst="rect">
            <a:avLst/>
          </a:prstGeom>
        </p:spPr>
      </p:pic>
      <p:pic>
        <p:nvPicPr>
          <p:cNvPr id="27" name="Picture 26">
            <a:extLst>
              <a:ext uri="{FF2B5EF4-FFF2-40B4-BE49-F238E27FC236}">
                <a16:creationId xmlns:a16="http://schemas.microsoft.com/office/drawing/2014/main" id="{FC906AAB-8B0A-0143-1461-CABEB02ABFA0}"/>
              </a:ext>
            </a:extLst>
          </p:cNvPr>
          <p:cNvPicPr>
            <a:picLocks noChangeAspect="1"/>
          </p:cNvPicPr>
          <p:nvPr/>
        </p:nvPicPr>
        <p:blipFill>
          <a:blip r:embed="rId6"/>
          <a:stretch>
            <a:fillRect/>
          </a:stretch>
        </p:blipFill>
        <p:spPr>
          <a:xfrm>
            <a:off x="6495594" y="3447857"/>
            <a:ext cx="2327857" cy="1529615"/>
          </a:xfrm>
          <a:prstGeom prst="rect">
            <a:avLst/>
          </a:prstGeom>
        </p:spPr>
      </p:pic>
      <p:sp>
        <p:nvSpPr>
          <p:cNvPr id="28" name="TextBox 27">
            <a:extLst>
              <a:ext uri="{FF2B5EF4-FFF2-40B4-BE49-F238E27FC236}">
                <a16:creationId xmlns:a16="http://schemas.microsoft.com/office/drawing/2014/main" id="{2F155023-C7E7-F735-1BC2-EAF9BF63E7C2}"/>
              </a:ext>
            </a:extLst>
          </p:cNvPr>
          <p:cNvSpPr txBox="1"/>
          <p:nvPr/>
        </p:nvSpPr>
        <p:spPr>
          <a:xfrm>
            <a:off x="6225006" y="2355100"/>
            <a:ext cx="2598445" cy="954107"/>
          </a:xfrm>
          <a:prstGeom prst="rect">
            <a:avLst/>
          </a:prstGeom>
          <a:noFill/>
        </p:spPr>
        <p:txBody>
          <a:bodyPr wrap="square">
            <a:spAutoFit/>
          </a:bodyPr>
          <a:lstStyle/>
          <a:p>
            <a:pPr marL="342900" indent="-342900">
              <a:buAutoNum type="arabicPeriod" startAt="3"/>
            </a:pPr>
            <a:r>
              <a:rPr lang="en-US" sz="1400" dirty="0">
                <a:effectLst/>
                <a:latin typeface="Calibri" panose="020F0502020204030204" pitchFamily="34" charset="0"/>
                <a:ea typeface="Calibri" panose="020F0502020204030204" pitchFamily="34" charset="0"/>
              </a:rPr>
              <a:t>A success message will display confirming successful password reset. Click </a:t>
            </a:r>
            <a:r>
              <a:rPr lang="en-US" sz="1400" b="1" dirty="0">
                <a:effectLst/>
                <a:latin typeface="Calibri" panose="020F0502020204030204" pitchFamily="34" charset="0"/>
                <a:ea typeface="Calibri" panose="020F0502020204030204" pitchFamily="34" charset="0"/>
              </a:rPr>
              <a:t>Continue.</a:t>
            </a:r>
          </a:p>
        </p:txBody>
      </p:sp>
      <p:pic>
        <p:nvPicPr>
          <p:cNvPr id="31" name="Picture 30">
            <a:extLst>
              <a:ext uri="{FF2B5EF4-FFF2-40B4-BE49-F238E27FC236}">
                <a16:creationId xmlns:a16="http://schemas.microsoft.com/office/drawing/2014/main" id="{4AA97267-4E88-C771-A348-484598354F6B}"/>
              </a:ext>
            </a:extLst>
          </p:cNvPr>
          <p:cNvPicPr>
            <a:picLocks noChangeAspect="1"/>
          </p:cNvPicPr>
          <p:nvPr/>
        </p:nvPicPr>
        <p:blipFill>
          <a:blip r:embed="rId7"/>
          <a:stretch>
            <a:fillRect/>
          </a:stretch>
        </p:blipFill>
        <p:spPr>
          <a:xfrm>
            <a:off x="9338859" y="3426887"/>
            <a:ext cx="2529486" cy="1526092"/>
          </a:xfrm>
          <a:prstGeom prst="rect">
            <a:avLst/>
          </a:prstGeom>
        </p:spPr>
      </p:pic>
      <p:sp>
        <p:nvSpPr>
          <p:cNvPr id="32" name="TextBox 31">
            <a:extLst>
              <a:ext uri="{FF2B5EF4-FFF2-40B4-BE49-F238E27FC236}">
                <a16:creationId xmlns:a16="http://schemas.microsoft.com/office/drawing/2014/main" id="{1CC30BF1-6775-61F5-D761-9648B53E016D}"/>
              </a:ext>
            </a:extLst>
          </p:cNvPr>
          <p:cNvSpPr txBox="1"/>
          <p:nvPr/>
        </p:nvSpPr>
        <p:spPr>
          <a:xfrm>
            <a:off x="9077838" y="2384899"/>
            <a:ext cx="2842614" cy="954107"/>
          </a:xfrm>
          <a:prstGeom prst="rect">
            <a:avLst/>
          </a:prstGeom>
          <a:noFill/>
        </p:spPr>
        <p:txBody>
          <a:bodyPr wrap="square" lIns="91440" tIns="45720" rIns="91440" bIns="45720" anchor="t">
            <a:spAutoFit/>
          </a:bodyPr>
          <a:lstStyle/>
          <a:p>
            <a:pPr marL="342900" indent="-342900">
              <a:buAutoNum type="arabicPeriod" startAt="4"/>
            </a:pPr>
            <a:r>
              <a:rPr lang="en-US" sz="1400" dirty="0">
                <a:latin typeface="Calibri"/>
                <a:ea typeface="Calibri"/>
                <a:cs typeface="Calibri"/>
              </a:rPr>
              <a:t>The system</a:t>
            </a:r>
            <a:r>
              <a:rPr lang="en-US" sz="1400" dirty="0">
                <a:effectLst/>
                <a:latin typeface="Calibri"/>
                <a:ea typeface="Calibri"/>
                <a:cs typeface="Calibri"/>
              </a:rPr>
              <a:t> </a:t>
            </a:r>
            <a:r>
              <a:rPr lang="en-US" sz="1400" dirty="0">
                <a:latin typeface="Calibri"/>
                <a:ea typeface="Calibri"/>
                <a:cs typeface="Calibri"/>
              </a:rPr>
              <a:t>will redirect back to initial login page, and you</a:t>
            </a:r>
            <a:r>
              <a:rPr lang="en-US" sz="1400" dirty="0">
                <a:effectLst/>
                <a:latin typeface="Calibri"/>
                <a:ea typeface="Calibri"/>
                <a:cs typeface="Calibri"/>
              </a:rPr>
              <a:t> </a:t>
            </a:r>
            <a:r>
              <a:rPr lang="en-US" sz="1400" dirty="0">
                <a:latin typeface="Calibri"/>
                <a:ea typeface="Calibri"/>
                <a:cs typeface="Calibri"/>
              </a:rPr>
              <a:t>will have to enter your email and newly set password again.</a:t>
            </a:r>
            <a:r>
              <a:rPr lang="en-US" sz="1400" spc="200" dirty="0">
                <a:solidFill>
                  <a:srgbClr val="0000FF"/>
                </a:solidFill>
                <a:effectLst/>
                <a:latin typeface="Calibri"/>
                <a:ea typeface="Calibri"/>
                <a:cs typeface="Calibri"/>
              </a:rPr>
              <a:t> </a:t>
            </a:r>
          </a:p>
        </p:txBody>
      </p:sp>
    </p:spTree>
    <p:extLst>
      <p:ext uri="{BB962C8B-B14F-4D97-AF65-F5344CB8AC3E}">
        <p14:creationId xmlns:p14="http://schemas.microsoft.com/office/powerpoint/2010/main" val="387278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BC530D-D223-2B8C-1630-CD1F7E724E92}"/>
              </a:ext>
            </a:extLst>
          </p:cNvPr>
          <p:cNvSpPr>
            <a:spLocks noGrp="1"/>
          </p:cNvSpPr>
          <p:nvPr>
            <p:ph type="sldNum" sz="quarter" idx="12"/>
          </p:nvPr>
        </p:nvSpPr>
        <p:spPr/>
        <p:txBody>
          <a:bodyPr/>
          <a:lstStyle/>
          <a:p>
            <a:fld id="{565A54F4-DB31-4FC5-B748-3F06867349C3}" type="slidenum">
              <a:rPr lang="en-US" smtClean="0"/>
              <a:pPr/>
              <a:t>14</a:t>
            </a:fld>
            <a:endParaRPr lang="en-US"/>
          </a:p>
        </p:txBody>
      </p:sp>
      <p:sp>
        <p:nvSpPr>
          <p:cNvPr id="9" name="TextBox 8">
            <a:extLst>
              <a:ext uri="{FF2B5EF4-FFF2-40B4-BE49-F238E27FC236}">
                <a16:creationId xmlns:a16="http://schemas.microsoft.com/office/drawing/2014/main" id="{B43DD1B9-0F19-FF41-3A83-95E7A651D789}"/>
              </a:ext>
            </a:extLst>
          </p:cNvPr>
          <p:cNvSpPr txBox="1"/>
          <p:nvPr/>
        </p:nvSpPr>
        <p:spPr>
          <a:xfrm>
            <a:off x="354106" y="1699914"/>
            <a:ext cx="4298576" cy="1169551"/>
          </a:xfrm>
          <a:prstGeom prst="rect">
            <a:avLst/>
          </a:prstGeom>
          <a:noFill/>
        </p:spPr>
        <p:txBody>
          <a:bodyPr wrap="square">
            <a:spAutoFit/>
          </a:bodyPr>
          <a:lstStyle/>
          <a:p>
            <a:r>
              <a:rPr lang="en-US" sz="1400" dirty="0">
                <a:solidFill>
                  <a:srgbClr val="000000"/>
                </a:solidFill>
                <a:latin typeface="Calibri" panose="020F0502020204030204" pitchFamily="34" charset="0"/>
              </a:rPr>
              <a:t>5. Once logged into the Password Center, the following screen will display. </a:t>
            </a:r>
            <a:r>
              <a:rPr lang="en-US" sz="1400" b="0" i="0" dirty="0">
                <a:solidFill>
                  <a:srgbClr val="000000"/>
                </a:solidFill>
                <a:effectLst/>
                <a:latin typeface="Calibri" panose="020F0502020204030204" pitchFamily="34" charset="0"/>
              </a:rPr>
              <a:t>This dashboard will allow you to manage your Password Center account.  Click the drop-down located in the upper right corner and select </a:t>
            </a:r>
            <a:r>
              <a:rPr lang="en-US" sz="1400" b="1" i="0" dirty="0">
                <a:solidFill>
                  <a:srgbClr val="000000"/>
                </a:solidFill>
                <a:effectLst/>
                <a:latin typeface="Calibri" panose="020F0502020204030204" pitchFamily="34" charset="0"/>
              </a:rPr>
              <a:t>Preferences:</a:t>
            </a:r>
            <a:endParaRPr lang="en-US" sz="1400" b="1" dirty="0"/>
          </a:p>
        </p:txBody>
      </p:sp>
      <p:sp>
        <p:nvSpPr>
          <p:cNvPr id="5" name="Title 1">
            <a:extLst>
              <a:ext uri="{FF2B5EF4-FFF2-40B4-BE49-F238E27FC236}">
                <a16:creationId xmlns:a16="http://schemas.microsoft.com/office/drawing/2014/main" id="{417D05A9-434A-13FE-8470-D57E8D3C0458}"/>
              </a:ext>
            </a:extLst>
          </p:cNvPr>
          <p:cNvSpPr txBox="1">
            <a:spLocks noGrp="1"/>
          </p:cNvSpPr>
          <p:nvPr>
            <p:ph type="title"/>
          </p:nvPr>
        </p:nvSpPr>
        <p:spPr>
          <a:xfrm>
            <a:off x="381000" y="152400"/>
            <a:ext cx="11430000" cy="485775"/>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3200" b="0" kern="1200" cap="all" baseline="0">
                <a:solidFill>
                  <a:schemeClr val="accent1"/>
                </a:solidFill>
                <a:latin typeface="+mj-lt"/>
                <a:ea typeface="+mj-ea"/>
                <a:cs typeface="+mj-cs"/>
              </a:defRPr>
            </a:lvl1pPr>
          </a:lstStyle>
          <a:p>
            <a:r>
              <a:rPr lang="en-US" dirty="0"/>
              <a:t>Instructions for accessing MDLZ Applications</a:t>
            </a:r>
          </a:p>
        </p:txBody>
      </p:sp>
      <p:sp>
        <p:nvSpPr>
          <p:cNvPr id="6" name="Title 4">
            <a:extLst>
              <a:ext uri="{FF2B5EF4-FFF2-40B4-BE49-F238E27FC236}">
                <a16:creationId xmlns:a16="http://schemas.microsoft.com/office/drawing/2014/main" id="{B2E08999-469E-A472-38DC-C750C3DA7CFD}"/>
              </a:ext>
            </a:extLst>
          </p:cNvPr>
          <p:cNvSpPr txBox="1">
            <a:spLocks/>
          </p:cNvSpPr>
          <p:nvPr/>
        </p:nvSpPr>
        <p:spPr>
          <a:xfrm>
            <a:off x="394447" y="1036933"/>
            <a:ext cx="11797553" cy="303588"/>
          </a:xfrm>
          <a:prstGeom prst="rect">
            <a:avLst/>
          </a:prstGeom>
        </p:spPr>
        <p:txBody>
          <a:bodyPr vert="horz" lIns="0" tIns="0" rIns="0" bIns="0" rtlCol="0" anchor="b">
            <a:noAutofit/>
          </a:bodyPr>
          <a:lstStyle>
            <a:lvl1pPr algn="l" defTabSz="914400" rtl="0" eaLnBrk="1" latinLnBrk="0" hangingPunct="1">
              <a:lnSpc>
                <a:spcPct val="85000"/>
              </a:lnSpc>
              <a:spcBef>
                <a:spcPct val="0"/>
              </a:spcBef>
              <a:buNone/>
              <a:defRPr sz="3200" b="0" kern="1200" cap="all" baseline="0">
                <a:solidFill>
                  <a:schemeClr val="accent1"/>
                </a:solidFill>
                <a:latin typeface="+mj-lt"/>
                <a:ea typeface="+mj-ea"/>
                <a:cs typeface="+mj-cs"/>
              </a:defRPr>
            </a:lvl1pPr>
          </a:lstStyle>
          <a:p>
            <a:r>
              <a:rPr lang="en-US" sz="2400" dirty="0">
                <a:solidFill>
                  <a:srgbClr val="0070C0"/>
                </a:solidFill>
              </a:rPr>
              <a:t>(…Cont’d) Step 3 of 3: register in Password center to self-reset/recover your </a:t>
            </a:r>
            <a:r>
              <a:rPr lang="en-US" sz="2400" dirty="0" err="1">
                <a:solidFill>
                  <a:srgbClr val="0070C0"/>
                </a:solidFill>
              </a:rPr>
              <a:t>mdlz</a:t>
            </a:r>
            <a:r>
              <a:rPr lang="en-US" sz="2400" dirty="0">
                <a:solidFill>
                  <a:srgbClr val="0070C0"/>
                </a:solidFill>
              </a:rPr>
              <a:t> password</a:t>
            </a:r>
          </a:p>
        </p:txBody>
      </p:sp>
      <p:pic>
        <p:nvPicPr>
          <p:cNvPr id="10" name="Picture 9">
            <a:extLst>
              <a:ext uri="{FF2B5EF4-FFF2-40B4-BE49-F238E27FC236}">
                <a16:creationId xmlns:a16="http://schemas.microsoft.com/office/drawing/2014/main" id="{FA942708-C8D4-74D4-4414-DA1584713695}"/>
              </a:ext>
            </a:extLst>
          </p:cNvPr>
          <p:cNvPicPr>
            <a:picLocks noChangeAspect="1"/>
          </p:cNvPicPr>
          <p:nvPr/>
        </p:nvPicPr>
        <p:blipFill>
          <a:blip r:embed="rId2"/>
          <a:stretch>
            <a:fillRect/>
          </a:stretch>
        </p:blipFill>
        <p:spPr>
          <a:xfrm>
            <a:off x="262078" y="2894999"/>
            <a:ext cx="4103734" cy="2129355"/>
          </a:xfrm>
          <a:prstGeom prst="rect">
            <a:avLst/>
          </a:prstGeom>
          <a:ln>
            <a:solidFill>
              <a:schemeClr val="tx1"/>
            </a:solidFill>
          </a:ln>
        </p:spPr>
      </p:pic>
      <p:pic>
        <p:nvPicPr>
          <p:cNvPr id="12" name="Picture 11">
            <a:extLst>
              <a:ext uri="{FF2B5EF4-FFF2-40B4-BE49-F238E27FC236}">
                <a16:creationId xmlns:a16="http://schemas.microsoft.com/office/drawing/2014/main" id="{79CDA372-2D44-964E-80CD-8B49A5F9CAD7}"/>
              </a:ext>
            </a:extLst>
          </p:cNvPr>
          <p:cNvPicPr>
            <a:picLocks noChangeAspect="1"/>
          </p:cNvPicPr>
          <p:nvPr/>
        </p:nvPicPr>
        <p:blipFill>
          <a:blip r:embed="rId3"/>
          <a:stretch>
            <a:fillRect/>
          </a:stretch>
        </p:blipFill>
        <p:spPr>
          <a:xfrm>
            <a:off x="4544426" y="2894999"/>
            <a:ext cx="3443128" cy="2253639"/>
          </a:xfrm>
          <a:prstGeom prst="rect">
            <a:avLst/>
          </a:prstGeom>
        </p:spPr>
      </p:pic>
      <p:sp>
        <p:nvSpPr>
          <p:cNvPr id="14" name="TextBox 13">
            <a:extLst>
              <a:ext uri="{FF2B5EF4-FFF2-40B4-BE49-F238E27FC236}">
                <a16:creationId xmlns:a16="http://schemas.microsoft.com/office/drawing/2014/main" id="{2F687AE4-9D37-3A8A-8C68-5E4B199FA305}"/>
              </a:ext>
            </a:extLst>
          </p:cNvPr>
          <p:cNvSpPr txBox="1"/>
          <p:nvPr/>
        </p:nvSpPr>
        <p:spPr>
          <a:xfrm>
            <a:off x="4544425" y="1698876"/>
            <a:ext cx="3349192" cy="1169551"/>
          </a:xfrm>
          <a:prstGeom prst="rect">
            <a:avLst/>
          </a:prstGeom>
          <a:noFill/>
        </p:spPr>
        <p:txBody>
          <a:bodyPr wrap="square">
            <a:spAutoFit/>
          </a:bodyPr>
          <a:lstStyle/>
          <a:p>
            <a:r>
              <a:rPr lang="en-US" sz="1400" i="0" dirty="0">
                <a:solidFill>
                  <a:srgbClr val="000000"/>
                </a:solidFill>
                <a:effectLst/>
                <a:latin typeface="Calibri" panose="020F0502020204030204" pitchFamily="34" charset="0"/>
              </a:rPr>
              <a:t>6. Select </a:t>
            </a:r>
            <a:r>
              <a:rPr lang="en-US" sz="1400" b="1" i="0" dirty="0">
                <a:solidFill>
                  <a:srgbClr val="000000"/>
                </a:solidFill>
                <a:effectLst/>
                <a:latin typeface="Calibri" panose="020F0502020204030204" pitchFamily="34" charset="0"/>
              </a:rPr>
              <a:t>General Settings</a:t>
            </a:r>
            <a:r>
              <a:rPr lang="en-US" sz="1400" b="0" i="0" dirty="0">
                <a:solidFill>
                  <a:srgbClr val="000000"/>
                </a:solidFill>
                <a:effectLst/>
                <a:latin typeface="Calibri" panose="020F0502020204030204" pitchFamily="34" charset="0"/>
              </a:rPr>
              <a:t> - This will allow you to setup an </a:t>
            </a:r>
            <a:r>
              <a:rPr lang="en-US" sz="1400" b="1" i="0" dirty="0">
                <a:solidFill>
                  <a:srgbClr val="000000"/>
                </a:solidFill>
                <a:effectLst/>
                <a:latin typeface="Calibri" panose="020F0502020204030204" pitchFamily="34" charset="0"/>
              </a:rPr>
              <a:t>Alternate Phone number</a:t>
            </a:r>
            <a:r>
              <a:rPr lang="en-US" sz="1400" b="0" i="0" dirty="0">
                <a:solidFill>
                  <a:srgbClr val="000000"/>
                </a:solidFill>
                <a:effectLst/>
                <a:latin typeface="Calibri" panose="020F0502020204030204" pitchFamily="34" charset="0"/>
              </a:rPr>
              <a:t> and </a:t>
            </a:r>
            <a:r>
              <a:rPr lang="en-US" sz="1400" b="1" i="0" dirty="0">
                <a:solidFill>
                  <a:srgbClr val="000000"/>
                </a:solidFill>
                <a:effectLst/>
                <a:latin typeface="Calibri" panose="020F0502020204030204" pitchFamily="34" charset="0"/>
              </a:rPr>
              <a:t>Alternate Email</a:t>
            </a:r>
            <a:r>
              <a:rPr lang="en-US" sz="1400" b="0" i="0" dirty="0">
                <a:solidFill>
                  <a:srgbClr val="000000"/>
                </a:solidFill>
                <a:effectLst/>
                <a:latin typeface="Calibri" panose="020F0502020204030204" pitchFamily="34" charset="0"/>
              </a:rPr>
              <a:t> which can be used as authentication method in case you forgot your password. Click </a:t>
            </a:r>
            <a:r>
              <a:rPr lang="en-US" sz="1400" b="1" i="0" dirty="0">
                <a:solidFill>
                  <a:srgbClr val="000000"/>
                </a:solidFill>
                <a:effectLst/>
                <a:latin typeface="Calibri" panose="020F0502020204030204" pitchFamily="34" charset="0"/>
              </a:rPr>
              <a:t>Save</a:t>
            </a:r>
            <a:r>
              <a:rPr lang="en-US" sz="1400" dirty="0">
                <a:solidFill>
                  <a:srgbClr val="000000"/>
                </a:solidFill>
                <a:latin typeface="Calibri" panose="020F0502020204030204" pitchFamily="34" charset="0"/>
              </a:rPr>
              <a:t>.</a:t>
            </a:r>
            <a:endParaRPr lang="en-US" sz="1400" dirty="0"/>
          </a:p>
        </p:txBody>
      </p:sp>
      <p:pic>
        <p:nvPicPr>
          <p:cNvPr id="16" name="Picture 15">
            <a:extLst>
              <a:ext uri="{FF2B5EF4-FFF2-40B4-BE49-F238E27FC236}">
                <a16:creationId xmlns:a16="http://schemas.microsoft.com/office/drawing/2014/main" id="{ED375D12-0088-4CC5-4DF3-C473605C5820}"/>
              </a:ext>
            </a:extLst>
          </p:cNvPr>
          <p:cNvPicPr>
            <a:picLocks noChangeAspect="1"/>
          </p:cNvPicPr>
          <p:nvPr/>
        </p:nvPicPr>
        <p:blipFill>
          <a:blip r:embed="rId4"/>
          <a:stretch>
            <a:fillRect/>
          </a:stretch>
        </p:blipFill>
        <p:spPr>
          <a:xfrm>
            <a:off x="8364070" y="2944782"/>
            <a:ext cx="3606214" cy="2079572"/>
          </a:xfrm>
          <a:prstGeom prst="rect">
            <a:avLst/>
          </a:prstGeom>
        </p:spPr>
      </p:pic>
      <p:sp>
        <p:nvSpPr>
          <p:cNvPr id="18" name="TextBox 17">
            <a:extLst>
              <a:ext uri="{FF2B5EF4-FFF2-40B4-BE49-F238E27FC236}">
                <a16:creationId xmlns:a16="http://schemas.microsoft.com/office/drawing/2014/main" id="{750FF16B-9FA9-218C-ECDB-1225E8E1C65F}"/>
              </a:ext>
            </a:extLst>
          </p:cNvPr>
          <p:cNvSpPr txBox="1"/>
          <p:nvPr/>
        </p:nvSpPr>
        <p:spPr>
          <a:xfrm>
            <a:off x="8364070" y="1698876"/>
            <a:ext cx="3648636" cy="1169551"/>
          </a:xfrm>
          <a:prstGeom prst="rect">
            <a:avLst/>
          </a:prstGeom>
          <a:noFill/>
        </p:spPr>
        <p:txBody>
          <a:bodyPr wrap="square">
            <a:spAutoFit/>
          </a:bodyPr>
          <a:lstStyle/>
          <a:p>
            <a:r>
              <a:rPr lang="en-US" sz="1400" i="0" dirty="0">
                <a:solidFill>
                  <a:srgbClr val="000000"/>
                </a:solidFill>
                <a:effectLst/>
                <a:latin typeface="Calibri" panose="020F0502020204030204" pitchFamily="34" charset="0"/>
              </a:rPr>
              <a:t>7.  Select </a:t>
            </a:r>
            <a:r>
              <a:rPr lang="en-US" sz="1400" b="1" i="0" dirty="0">
                <a:solidFill>
                  <a:srgbClr val="000000"/>
                </a:solidFill>
                <a:effectLst/>
                <a:latin typeface="Calibri" panose="020F0502020204030204" pitchFamily="34" charset="0"/>
              </a:rPr>
              <a:t>Security Settings</a:t>
            </a:r>
            <a:r>
              <a:rPr lang="en-US" sz="1400" b="0" i="0" dirty="0">
                <a:solidFill>
                  <a:srgbClr val="000000"/>
                </a:solidFill>
                <a:effectLst/>
                <a:latin typeface="Calibri" panose="020F0502020204030204" pitchFamily="34" charset="0"/>
              </a:rPr>
              <a:t> to setup your security question and answers which is another method used for authentication in the event you forgot your password. Complete the 5-security question and answers then click </a:t>
            </a:r>
            <a:r>
              <a:rPr lang="en-US" sz="1400" b="1" i="0" dirty="0">
                <a:solidFill>
                  <a:srgbClr val="000000"/>
                </a:solidFill>
                <a:effectLst/>
                <a:latin typeface="Calibri" panose="020F0502020204030204" pitchFamily="34" charset="0"/>
              </a:rPr>
              <a:t>Save.</a:t>
            </a:r>
            <a:endParaRPr lang="en-US" sz="1400" dirty="0"/>
          </a:p>
        </p:txBody>
      </p:sp>
    </p:spTree>
    <p:extLst>
      <p:ext uri="{BB962C8B-B14F-4D97-AF65-F5344CB8AC3E}">
        <p14:creationId xmlns:p14="http://schemas.microsoft.com/office/powerpoint/2010/main" val="2321057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ED16-6D22-D04A-106B-68C794216AA3}"/>
              </a:ext>
            </a:extLst>
          </p:cNvPr>
          <p:cNvSpPr>
            <a:spLocks noGrp="1"/>
          </p:cNvSpPr>
          <p:nvPr>
            <p:ph type="title"/>
          </p:nvPr>
        </p:nvSpPr>
        <p:spPr/>
        <p:txBody>
          <a:bodyPr/>
          <a:lstStyle/>
          <a:p>
            <a:r>
              <a:rPr lang="en-US" dirty="0"/>
              <a:t>If you’ve made it this far, your bp account Is now set up!</a:t>
            </a:r>
          </a:p>
        </p:txBody>
      </p:sp>
      <p:pic>
        <p:nvPicPr>
          <p:cNvPr id="3" name="Picture 2">
            <a:extLst>
              <a:ext uri="{FF2B5EF4-FFF2-40B4-BE49-F238E27FC236}">
                <a16:creationId xmlns:a16="http://schemas.microsoft.com/office/drawing/2014/main" id="{B8C5DBC6-86B3-E8D8-B38F-1AFC81E8614B}"/>
              </a:ext>
            </a:extLst>
          </p:cNvPr>
          <p:cNvPicPr>
            <a:picLocks noChangeAspect="1"/>
          </p:cNvPicPr>
          <p:nvPr/>
        </p:nvPicPr>
        <p:blipFill>
          <a:blip r:embed="rId2"/>
          <a:stretch>
            <a:fillRect/>
          </a:stretch>
        </p:blipFill>
        <p:spPr>
          <a:xfrm>
            <a:off x="2589197" y="1206957"/>
            <a:ext cx="6699182" cy="4951571"/>
          </a:xfrm>
          <a:prstGeom prst="rect">
            <a:avLst/>
          </a:prstGeom>
        </p:spPr>
      </p:pic>
      <p:sp>
        <p:nvSpPr>
          <p:cNvPr id="4" name="Slide Number Placeholder 3">
            <a:extLst>
              <a:ext uri="{FF2B5EF4-FFF2-40B4-BE49-F238E27FC236}">
                <a16:creationId xmlns:a16="http://schemas.microsoft.com/office/drawing/2014/main" id="{78B29EEA-8A02-6CA1-5F72-076CB89E49CD}"/>
              </a:ext>
            </a:extLst>
          </p:cNvPr>
          <p:cNvSpPr>
            <a:spLocks noGrp="1"/>
          </p:cNvSpPr>
          <p:nvPr>
            <p:ph type="sldNum" sz="quarter" idx="12"/>
          </p:nvPr>
        </p:nvSpPr>
        <p:spPr/>
        <p:txBody>
          <a:bodyPr/>
          <a:lstStyle/>
          <a:p>
            <a:fld id="{565A54F4-DB31-4FC5-B748-3F06867349C3}" type="slidenum">
              <a:rPr lang="en-CA" smtClean="0"/>
              <a:pPr/>
              <a:t>15</a:t>
            </a:fld>
            <a:endParaRPr lang="en-CA"/>
          </a:p>
        </p:txBody>
      </p:sp>
    </p:spTree>
    <p:extLst>
      <p:ext uri="{BB962C8B-B14F-4D97-AF65-F5344CB8AC3E}">
        <p14:creationId xmlns:p14="http://schemas.microsoft.com/office/powerpoint/2010/main" val="3865862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2164F3-6A8E-272D-B16B-C71B01701AB5}"/>
              </a:ext>
            </a:extLst>
          </p:cNvPr>
          <p:cNvSpPr>
            <a:spLocks noGrp="1"/>
          </p:cNvSpPr>
          <p:nvPr>
            <p:ph type="title"/>
          </p:nvPr>
        </p:nvSpPr>
        <p:spPr>
          <a:xfrm>
            <a:off x="2330824" y="1513279"/>
            <a:ext cx="7315200" cy="2174793"/>
          </a:xfrm>
        </p:spPr>
        <p:txBody>
          <a:bodyPr/>
          <a:lstStyle/>
          <a:p>
            <a:pPr marL="400050"/>
            <a:r>
              <a:rPr lang="en-US" sz="5400" b="1" dirty="0">
                <a:effectLst/>
                <a:latin typeface="Calibri" panose="020F0502020204030204" pitchFamily="34" charset="0"/>
                <a:ea typeface="Arial" panose="020B0604020202020204" pitchFamily="34" charset="0"/>
                <a:cs typeface="Calibri" panose="020F0502020204030204" pitchFamily="34" charset="0"/>
              </a:rPr>
              <a:t>How to Reset / Recover your Password</a:t>
            </a:r>
          </a:p>
        </p:txBody>
      </p:sp>
    </p:spTree>
    <p:extLst>
      <p:ext uri="{BB962C8B-B14F-4D97-AF65-F5344CB8AC3E}">
        <p14:creationId xmlns:p14="http://schemas.microsoft.com/office/powerpoint/2010/main" val="78127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A98041-34C3-21C3-7B5C-FA862746D30E}"/>
              </a:ext>
            </a:extLst>
          </p:cNvPr>
          <p:cNvSpPr>
            <a:spLocks noGrp="1"/>
          </p:cNvSpPr>
          <p:nvPr>
            <p:ph type="title"/>
          </p:nvPr>
        </p:nvSpPr>
        <p:spPr>
          <a:xfrm>
            <a:off x="380999" y="353342"/>
            <a:ext cx="11430001" cy="485335"/>
          </a:xfrm>
        </p:spPr>
        <p:txBody>
          <a:bodyPr/>
          <a:lstStyle/>
          <a:p>
            <a:r>
              <a:rPr lang="en-US" dirty="0">
                <a:cs typeface="Calibri" panose="020F0502020204030204" pitchFamily="34" charset="0"/>
              </a:rPr>
              <a:t>PASSWORD RESET</a:t>
            </a:r>
            <a:endParaRPr lang="en-US" dirty="0"/>
          </a:p>
        </p:txBody>
      </p:sp>
      <p:sp>
        <p:nvSpPr>
          <p:cNvPr id="3" name="TextBox 2">
            <a:extLst>
              <a:ext uri="{FF2B5EF4-FFF2-40B4-BE49-F238E27FC236}">
                <a16:creationId xmlns:a16="http://schemas.microsoft.com/office/drawing/2014/main" id="{A8724F07-FF7B-BB1B-0547-F1A348D992EB}"/>
              </a:ext>
            </a:extLst>
          </p:cNvPr>
          <p:cNvSpPr txBox="1"/>
          <p:nvPr/>
        </p:nvSpPr>
        <p:spPr>
          <a:xfrm>
            <a:off x="321268" y="1524486"/>
            <a:ext cx="11430001" cy="1477328"/>
          </a:xfrm>
          <a:prstGeom prst="rect">
            <a:avLst/>
          </a:prstGeom>
          <a:noFill/>
        </p:spPr>
        <p:txBody>
          <a:bodyPr wrap="square" lIns="0">
            <a:spAutoFit/>
          </a:bodyPr>
          <a:lstStyle/>
          <a:p>
            <a:pPr marL="400050" marR="0">
              <a:spcBef>
                <a:spcPts val="0"/>
              </a:spcBef>
              <a:spcAft>
                <a:spcPts val="0"/>
              </a:spcAft>
            </a:pPr>
            <a:r>
              <a:rPr lang="en-US" sz="1800" dirty="0">
                <a:effectLst/>
                <a:latin typeface="Calibri" panose="020F0502020204030204" pitchFamily="34" charset="0"/>
                <a:ea typeface="Arial" panose="020B0604020202020204" pitchFamily="34" charset="0"/>
                <a:cs typeface="Calibri" panose="020F0502020204030204" pitchFamily="34" charset="0"/>
              </a:rPr>
              <a:t>1. MDLZ BP account Manager (or any MDLZ colleague) must go into Access Center (</a:t>
            </a:r>
            <a:r>
              <a:rPr lang="en-US" dirty="0">
                <a:hlinkClick r:id="rId3"/>
              </a:rPr>
              <a:t>SailPoint </a:t>
            </a:r>
            <a:r>
              <a:rPr lang="en-US" dirty="0" err="1">
                <a:hlinkClick r:id="rId3"/>
              </a:rPr>
              <a:t>IdentityIQ</a:t>
            </a:r>
            <a:r>
              <a:rPr lang="en-US" dirty="0">
                <a:hlinkClick r:id="rId3"/>
              </a:rPr>
              <a:t> - Home (mdlz.com)</a:t>
            </a:r>
            <a:r>
              <a:rPr lang="en-US" dirty="0"/>
              <a:t>) </a:t>
            </a:r>
            <a:r>
              <a:rPr lang="en-US" sz="1800" dirty="0">
                <a:effectLst/>
                <a:latin typeface="Calibri" panose="020F0502020204030204" pitchFamily="34" charset="0"/>
                <a:ea typeface="Arial" panose="020B0604020202020204" pitchFamily="34" charset="0"/>
                <a:cs typeface="Calibri" panose="020F0502020204030204" pitchFamily="34" charset="0"/>
              </a:rPr>
              <a:t> to do a Delegated Password Reset. </a:t>
            </a:r>
            <a:endParaRPr lang="en-US" u="sng" dirty="0">
              <a:solidFill>
                <a:srgbClr val="0000FF"/>
              </a:solidFill>
              <a:latin typeface="Calibri" panose="020F0502020204030204" pitchFamily="34" charset="0"/>
              <a:ea typeface="Arial" panose="020B0604020202020204" pitchFamily="34" charset="0"/>
            </a:endParaRPr>
          </a:p>
          <a:p>
            <a:r>
              <a:rPr lang="en-US" sz="1800" dirty="0">
                <a:effectLst/>
                <a:latin typeface="Calibri" panose="020F0502020204030204" pitchFamily="34" charset="0"/>
                <a:ea typeface="Arial" panose="020B0604020202020204" pitchFamily="34" charset="0"/>
              </a:rPr>
              <a:t>      </a:t>
            </a:r>
          </a:p>
          <a:p>
            <a:endParaRPr lang="en-US" u="sng" dirty="0">
              <a:solidFill>
                <a:srgbClr val="0000FF"/>
              </a:solidFill>
              <a:latin typeface="Calibri" panose="020F0502020204030204" pitchFamily="34" charset="0"/>
            </a:endParaRPr>
          </a:p>
          <a:p>
            <a:endParaRPr lang="en-US" dirty="0">
              <a:solidFill>
                <a:schemeClr val="accent1"/>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BFDA735B-AC0E-1314-30F7-C0095D0ED058}"/>
              </a:ext>
            </a:extLst>
          </p:cNvPr>
          <p:cNvSpPr>
            <a:spLocks noGrp="1"/>
          </p:cNvSpPr>
          <p:nvPr>
            <p:ph type="sldNum" sz="quarter" idx="12"/>
          </p:nvPr>
        </p:nvSpPr>
        <p:spPr/>
        <p:txBody>
          <a:bodyPr/>
          <a:lstStyle/>
          <a:p>
            <a:fld id="{565A54F4-DB31-4FC5-B748-3F06867349C3}" type="slidenum">
              <a:rPr lang="en-CA" smtClean="0"/>
              <a:pPr/>
              <a:t>17</a:t>
            </a:fld>
            <a:endParaRPr lang="en-CA"/>
          </a:p>
        </p:txBody>
      </p:sp>
      <p:sp>
        <p:nvSpPr>
          <p:cNvPr id="5" name="Freeform 6">
            <a:extLst>
              <a:ext uri="{FF2B5EF4-FFF2-40B4-BE49-F238E27FC236}">
                <a16:creationId xmlns:a16="http://schemas.microsoft.com/office/drawing/2014/main" id="{0E29E083-FCF7-2BE9-8B19-591D355AC25E}"/>
              </a:ext>
            </a:extLst>
          </p:cNvPr>
          <p:cNvSpPr/>
          <p:nvPr/>
        </p:nvSpPr>
        <p:spPr>
          <a:xfrm>
            <a:off x="380999" y="1009573"/>
            <a:ext cx="10972666" cy="344017"/>
          </a:xfrm>
          <a:custGeom>
            <a:avLst/>
            <a:gdLst>
              <a:gd name="connsiteX0" fmla="*/ 2212553 w 2216660"/>
              <a:gd name="connsiteY0" fmla="*/ 121427 h 245101"/>
              <a:gd name="connsiteX1" fmla="*/ 2212553 w 2216660"/>
              <a:gd name="connsiteY1" fmla="*/ 4688 h 245101"/>
              <a:gd name="connsiteX2" fmla="*/ 2009792 w 2216660"/>
              <a:gd name="connsiteY2" fmla="*/ 1220 h 245101"/>
              <a:gd name="connsiteX3" fmla="*/ 1705362 w 2216660"/>
              <a:gd name="connsiteY3" fmla="*/ 1220 h 245101"/>
              <a:gd name="connsiteX4" fmla="*/ 403882 w 2216660"/>
              <a:gd name="connsiteY4" fmla="*/ 2954 h 245101"/>
              <a:gd name="connsiteX5" fmla="*/ 149132 w 2216660"/>
              <a:gd name="connsiteY5" fmla="*/ 64 h 245101"/>
              <a:gd name="connsiteX6" fmla="*/ 11647 w 2216660"/>
              <a:gd name="connsiteY6" fmla="*/ 1798 h 245101"/>
              <a:gd name="connsiteX7" fmla="*/ 94 w 2216660"/>
              <a:gd name="connsiteY7" fmla="*/ 127206 h 245101"/>
              <a:gd name="connsiteX8" fmla="*/ 11070 w 2216660"/>
              <a:gd name="connsiteY8" fmla="*/ 241057 h 245101"/>
              <a:gd name="connsiteX9" fmla="*/ 391174 w 2216660"/>
              <a:gd name="connsiteY9" fmla="*/ 241635 h 245101"/>
              <a:gd name="connsiteX10" fmla="*/ 1515888 w 2216660"/>
              <a:gd name="connsiteY10" fmla="*/ 240479 h 245101"/>
              <a:gd name="connsiteX11" fmla="*/ 2211975 w 2216660"/>
              <a:gd name="connsiteY11" fmla="*/ 245102 h 245101"/>
              <a:gd name="connsiteX12" fmla="*/ 2212553 w 2216660"/>
              <a:gd name="connsiteY12" fmla="*/ 121427 h 2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660" h="245101">
                <a:moveTo>
                  <a:pt x="2212553" y="121427"/>
                </a:moveTo>
                <a:cubicBezTo>
                  <a:pt x="2212553" y="107557"/>
                  <a:pt x="2221795" y="22025"/>
                  <a:pt x="2212553" y="4688"/>
                </a:cubicBezTo>
                <a:cubicBezTo>
                  <a:pt x="2209665" y="-1092"/>
                  <a:pt x="2090087" y="642"/>
                  <a:pt x="2009792" y="1220"/>
                </a:cubicBezTo>
                <a:cubicBezTo>
                  <a:pt x="1929496" y="1798"/>
                  <a:pt x="1773527" y="64"/>
                  <a:pt x="1705362" y="1220"/>
                </a:cubicBezTo>
                <a:cubicBezTo>
                  <a:pt x="1637198" y="2954"/>
                  <a:pt x="484755" y="3532"/>
                  <a:pt x="403882" y="2954"/>
                </a:cubicBezTo>
                <a:cubicBezTo>
                  <a:pt x="323009" y="2376"/>
                  <a:pt x="222495" y="64"/>
                  <a:pt x="149132" y="64"/>
                </a:cubicBezTo>
                <a:cubicBezTo>
                  <a:pt x="75768" y="64"/>
                  <a:pt x="51506" y="-514"/>
                  <a:pt x="11647" y="1798"/>
                </a:cubicBezTo>
                <a:cubicBezTo>
                  <a:pt x="8759" y="2376"/>
                  <a:pt x="-1061" y="91376"/>
                  <a:pt x="94" y="127206"/>
                </a:cubicBezTo>
                <a:cubicBezTo>
                  <a:pt x="1250" y="163037"/>
                  <a:pt x="2405" y="215628"/>
                  <a:pt x="11070" y="241057"/>
                </a:cubicBezTo>
                <a:cubicBezTo>
                  <a:pt x="77501" y="241635"/>
                  <a:pt x="321854" y="241635"/>
                  <a:pt x="391174" y="241635"/>
                </a:cubicBezTo>
                <a:cubicBezTo>
                  <a:pt x="802471" y="243946"/>
                  <a:pt x="1083216" y="240479"/>
                  <a:pt x="1515888" y="240479"/>
                </a:cubicBezTo>
                <a:cubicBezTo>
                  <a:pt x="1759662" y="240479"/>
                  <a:pt x="1994195" y="244524"/>
                  <a:pt x="2211975" y="245102"/>
                </a:cubicBezTo>
                <a:cubicBezTo>
                  <a:pt x="2214863" y="243946"/>
                  <a:pt x="2213130" y="171128"/>
                  <a:pt x="2212553" y="121427"/>
                </a:cubicBezTo>
                <a:close/>
              </a:path>
            </a:pathLst>
          </a:custGeom>
          <a:solidFill>
            <a:schemeClr val="accent5"/>
          </a:solidFill>
          <a:ln w="5773" cap="flat">
            <a:noFill/>
            <a:prstDash val="solid"/>
            <a:miter/>
          </a:ln>
        </p:spPr>
        <p:txBody>
          <a:bodyPr rtlCol="0" anchor="ctr"/>
          <a:lstStyle/>
          <a:p>
            <a:r>
              <a:rPr lang="en-US" sz="1600" b="1" dirty="0">
                <a:solidFill>
                  <a:schemeClr val="bg1"/>
                </a:solidFill>
                <a:effectLst/>
                <a:ea typeface="Arial" panose="020B0604020202020204" pitchFamily="34" charset="0"/>
                <a:cs typeface="Calibri" panose="020F0502020204030204" pitchFamily="34" charset="0"/>
              </a:rPr>
              <a:t>Passwords expire every 180 days.  Email reminders are sent to users for resetting a password from 7 days prior to expiry.</a:t>
            </a:r>
          </a:p>
        </p:txBody>
      </p:sp>
    </p:spTree>
    <p:extLst>
      <p:ext uri="{BB962C8B-B14F-4D97-AF65-F5344CB8AC3E}">
        <p14:creationId xmlns:p14="http://schemas.microsoft.com/office/powerpoint/2010/main" val="215036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2164F3-6A8E-272D-B16B-C71B01701AB5}"/>
              </a:ext>
            </a:extLst>
          </p:cNvPr>
          <p:cNvSpPr>
            <a:spLocks noGrp="1"/>
          </p:cNvSpPr>
          <p:nvPr>
            <p:ph type="title"/>
          </p:nvPr>
        </p:nvSpPr>
        <p:spPr>
          <a:xfrm>
            <a:off x="2438400" y="1254207"/>
            <a:ext cx="7315200" cy="1774743"/>
          </a:xfrm>
        </p:spPr>
        <p:txBody>
          <a:bodyPr/>
          <a:lstStyle/>
          <a:p>
            <a:pPr marL="400050"/>
            <a:r>
              <a:rPr lang="en-US" sz="5400" b="1" dirty="0">
                <a:effectLst/>
                <a:latin typeface="Calibri" panose="020F0502020204030204" pitchFamily="34" charset="0"/>
                <a:ea typeface="Arial" panose="020B0604020202020204" pitchFamily="34" charset="0"/>
                <a:cs typeface="Calibri" panose="020F0502020204030204" pitchFamily="34" charset="0"/>
              </a:rPr>
              <a:t>Sharepoint access</a:t>
            </a:r>
          </a:p>
        </p:txBody>
      </p:sp>
    </p:spTree>
    <p:extLst>
      <p:ext uri="{BB962C8B-B14F-4D97-AF65-F5344CB8AC3E}">
        <p14:creationId xmlns:p14="http://schemas.microsoft.com/office/powerpoint/2010/main" val="102793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D2EE-1A97-051F-3BDF-4C97DB69F1C9}"/>
              </a:ext>
            </a:extLst>
          </p:cNvPr>
          <p:cNvSpPr>
            <a:spLocks noGrp="1"/>
          </p:cNvSpPr>
          <p:nvPr>
            <p:ph type="title"/>
          </p:nvPr>
        </p:nvSpPr>
        <p:spPr/>
        <p:txBody>
          <a:bodyPr/>
          <a:lstStyle/>
          <a:p>
            <a:r>
              <a:rPr lang="en-CA" dirty="0"/>
              <a:t>Signing into a </a:t>
            </a:r>
            <a:r>
              <a:rPr lang="en-CA" dirty="0" err="1"/>
              <a:t>sharepoint</a:t>
            </a:r>
            <a:r>
              <a:rPr lang="en-CA" dirty="0"/>
              <a:t> as a BP</a:t>
            </a:r>
          </a:p>
        </p:txBody>
      </p:sp>
      <p:sp>
        <p:nvSpPr>
          <p:cNvPr id="3" name="Content Placeholder 2">
            <a:extLst>
              <a:ext uri="{FF2B5EF4-FFF2-40B4-BE49-F238E27FC236}">
                <a16:creationId xmlns:a16="http://schemas.microsoft.com/office/drawing/2014/main" id="{3BF3592F-E00B-54C2-E202-4CA63A9B5131}"/>
              </a:ext>
            </a:extLst>
          </p:cNvPr>
          <p:cNvSpPr>
            <a:spLocks noGrp="1"/>
          </p:cNvSpPr>
          <p:nvPr>
            <p:ph sz="quarter" idx="14"/>
          </p:nvPr>
        </p:nvSpPr>
        <p:spPr>
          <a:xfrm>
            <a:off x="381001" y="817157"/>
            <a:ext cx="11430000" cy="5790472"/>
          </a:xfrm>
        </p:spPr>
        <p:txBody>
          <a:bodyPr vert="horz" lIns="0" tIns="0" rIns="0" bIns="0" rtlCol="0" anchor="t">
            <a:noAutofit/>
          </a:bodyPr>
          <a:lstStyle/>
          <a:p>
            <a:pPr marL="0" indent="0">
              <a:buNone/>
            </a:pPr>
            <a:r>
              <a:rPr lang="en-US" sz="1600" b="1" dirty="0">
                <a:solidFill>
                  <a:srgbClr val="181A1F"/>
                </a:solidFill>
                <a:latin typeface="Calibri"/>
                <a:ea typeface="Calibri"/>
                <a:cs typeface="Calibri"/>
              </a:rPr>
              <a:t>You </a:t>
            </a:r>
            <a:r>
              <a:rPr lang="en-US" sz="1600" b="1" i="0" dirty="0">
                <a:solidFill>
                  <a:srgbClr val="181A1F"/>
                </a:solidFill>
                <a:effectLst/>
                <a:latin typeface="Calibri"/>
                <a:ea typeface="Calibri"/>
                <a:cs typeface="Calibri"/>
              </a:rPr>
              <a:t>cannot sign in using </a:t>
            </a:r>
            <a:r>
              <a:rPr lang="en-US" sz="1600" b="1" dirty="0">
                <a:solidFill>
                  <a:srgbClr val="181A1F"/>
                </a:solidFill>
                <a:latin typeface="Calibri"/>
                <a:ea typeface="Calibri"/>
                <a:cs typeface="Calibri"/>
              </a:rPr>
              <a:t>your</a:t>
            </a:r>
            <a:r>
              <a:rPr lang="en-US" sz="1600" b="1" i="0" dirty="0">
                <a:solidFill>
                  <a:srgbClr val="181A1F"/>
                </a:solidFill>
                <a:effectLst/>
                <a:latin typeface="Calibri"/>
                <a:ea typeface="Calibri"/>
                <a:cs typeface="Calibri"/>
              </a:rPr>
              <a:t> partner email address</a:t>
            </a:r>
            <a:r>
              <a:rPr lang="en-US" sz="1600" b="0" i="0" dirty="0">
                <a:solidFill>
                  <a:srgbClr val="181A1F"/>
                </a:solidFill>
                <a:effectLst/>
                <a:latin typeface="Calibri"/>
                <a:ea typeface="Calibri"/>
                <a:cs typeface="Calibri"/>
              </a:rPr>
              <a:t>. You need to enter your partner email address in a specific format to be able to sign </a:t>
            </a:r>
            <a:r>
              <a:rPr lang="en-US" sz="1600" dirty="0">
                <a:solidFill>
                  <a:srgbClr val="181A1F"/>
                </a:solidFill>
                <a:latin typeface="Calibri"/>
                <a:ea typeface="Calibri"/>
                <a:cs typeface="Calibri"/>
              </a:rPr>
              <a:t>into</a:t>
            </a:r>
            <a:r>
              <a:rPr lang="en-US" sz="1600" b="0" i="0" dirty="0">
                <a:solidFill>
                  <a:srgbClr val="181A1F"/>
                </a:solidFill>
                <a:effectLst/>
                <a:latin typeface="Calibri"/>
                <a:ea typeface="Calibri"/>
                <a:cs typeface="Calibri"/>
              </a:rPr>
              <a:t> a site. </a:t>
            </a:r>
          </a:p>
          <a:p>
            <a:pPr marL="0" indent="0">
              <a:buNone/>
            </a:pPr>
            <a:r>
              <a:rPr lang="en-US" sz="1600" dirty="0">
                <a:solidFill>
                  <a:srgbClr val="181A1F"/>
                </a:solidFill>
                <a:latin typeface="Calibri"/>
                <a:ea typeface="Calibri"/>
                <a:cs typeface="Calibri"/>
              </a:rPr>
              <a:t>For example, f</a:t>
            </a:r>
            <a:r>
              <a:rPr lang="en-US" sz="1600" b="0" i="0" dirty="0">
                <a:solidFill>
                  <a:srgbClr val="181A1F"/>
                </a:solidFill>
                <a:effectLst/>
                <a:latin typeface="Calibri"/>
                <a:ea typeface="Calibri"/>
                <a:cs typeface="Calibri"/>
              </a:rPr>
              <a:t>or a</a:t>
            </a:r>
            <a:r>
              <a:rPr lang="en-US" sz="1600" dirty="0">
                <a:solidFill>
                  <a:srgbClr val="181A1F"/>
                </a:solidFill>
                <a:latin typeface="Calibri"/>
                <a:ea typeface="Calibri"/>
                <a:cs typeface="Calibri"/>
              </a:rPr>
              <a:t> </a:t>
            </a:r>
            <a:r>
              <a:rPr lang="en-US" sz="1600" b="0" i="0" dirty="0">
                <a:solidFill>
                  <a:srgbClr val="181A1F"/>
                </a:solidFill>
                <a:effectLst/>
                <a:latin typeface="Calibri"/>
                <a:ea typeface="Calibri"/>
                <a:cs typeface="Calibri"/>
              </a:rPr>
              <a:t>user with email address '</a:t>
            </a:r>
            <a:r>
              <a:rPr lang="en-US" sz="1600" b="0" i="0" u="sng" dirty="0">
                <a:solidFill>
                  <a:srgbClr val="3C59E7"/>
                </a:solidFill>
                <a:effectLst/>
                <a:latin typeface="Calibri"/>
                <a:ea typeface="Calibri"/>
                <a:cs typeface="Calibri"/>
                <a:hlinkClick r:id="rId3"/>
              </a:rPr>
              <a:t>deepak-g@hcl.com</a:t>
            </a:r>
            <a:r>
              <a:rPr lang="en-US" sz="1600" b="0" i="0" dirty="0">
                <a:solidFill>
                  <a:srgbClr val="181A1F"/>
                </a:solidFill>
                <a:effectLst/>
                <a:latin typeface="Calibri"/>
                <a:ea typeface="Calibri"/>
                <a:cs typeface="Calibri"/>
              </a:rPr>
              <a:t>',</a:t>
            </a:r>
            <a:r>
              <a:rPr lang="en-US" sz="1600" dirty="0">
                <a:solidFill>
                  <a:srgbClr val="181A1F"/>
                </a:solidFill>
                <a:latin typeface="Calibri"/>
                <a:ea typeface="Calibri"/>
                <a:cs typeface="Calibri"/>
              </a:rPr>
              <a:t> </a:t>
            </a:r>
            <a:r>
              <a:rPr lang="en-US" sz="1600" b="0" i="0" dirty="0">
                <a:solidFill>
                  <a:srgbClr val="181A1F"/>
                </a:solidFill>
                <a:effectLst/>
                <a:latin typeface="Calibri"/>
                <a:ea typeface="Calibri"/>
                <a:cs typeface="Calibri"/>
              </a:rPr>
              <a:t>sign in as </a:t>
            </a:r>
            <a:r>
              <a:rPr lang="en-US" sz="1600" b="0" i="0" u="sng" dirty="0">
                <a:solidFill>
                  <a:srgbClr val="3C59E7"/>
                </a:solidFill>
                <a:effectLst/>
                <a:latin typeface="Calibri"/>
                <a:ea typeface="Calibri"/>
                <a:cs typeface="Calibri"/>
                <a:hlinkClick r:id="rId4"/>
              </a:rPr>
              <a:t>'</a:t>
            </a:r>
            <a:r>
              <a:rPr lang="en-US" sz="1600" b="0" i="0" u="sng" dirty="0">
                <a:solidFill>
                  <a:srgbClr val="3C59E7"/>
                </a:solidFill>
                <a:effectLst/>
                <a:latin typeface="Calibri"/>
                <a:ea typeface="Calibri"/>
                <a:cs typeface="Calibri"/>
                <a:hlinkClick r:id="rId5"/>
              </a:rPr>
              <a:t>deepak-g.hcl.com@mdlzpartner.com</a:t>
            </a:r>
            <a:r>
              <a:rPr lang="en-US" sz="1600" b="0" i="0" dirty="0">
                <a:solidFill>
                  <a:srgbClr val="181A1F"/>
                </a:solidFill>
                <a:effectLst/>
                <a:latin typeface="Calibri"/>
                <a:ea typeface="Calibri"/>
                <a:cs typeface="Calibri"/>
              </a:rPr>
              <a:t>' (</a:t>
            </a:r>
            <a:r>
              <a:rPr lang="en-US" sz="1600" b="0" i="0" dirty="0">
                <a:solidFill>
                  <a:srgbClr val="181A1F"/>
                </a:solidFill>
                <a:effectLst/>
                <a:highlight>
                  <a:srgbClr val="FFFF00"/>
                </a:highlight>
                <a:latin typeface="Calibri"/>
                <a:ea typeface="Calibri"/>
                <a:cs typeface="Calibri"/>
              </a:rPr>
              <a:t>i.e. replace the @ symbol with a dot '.' and suffix with </a:t>
            </a:r>
            <a:r>
              <a:rPr lang="en-US" sz="1600" b="1" i="0" dirty="0">
                <a:solidFill>
                  <a:srgbClr val="181A1F"/>
                </a:solidFill>
                <a:effectLst/>
                <a:highlight>
                  <a:srgbClr val="FFFF00"/>
                </a:highlight>
                <a:latin typeface="Calibri"/>
                <a:ea typeface="Calibri"/>
                <a:cs typeface="Calibri"/>
              </a:rPr>
              <a:t>@mdlzpartner.com</a:t>
            </a:r>
            <a:r>
              <a:rPr lang="en-US" sz="1600" b="1" i="0" dirty="0">
                <a:solidFill>
                  <a:srgbClr val="181A1F"/>
                </a:solidFill>
                <a:effectLst/>
                <a:latin typeface="Calibri"/>
                <a:ea typeface="Calibri"/>
                <a:cs typeface="Calibri"/>
              </a:rPr>
              <a:t>)</a:t>
            </a:r>
            <a:r>
              <a:rPr lang="en-US" sz="1600" b="0" i="0" dirty="0">
                <a:solidFill>
                  <a:srgbClr val="181A1F"/>
                </a:solidFill>
                <a:effectLst/>
                <a:latin typeface="Calibri"/>
                <a:ea typeface="Calibri"/>
                <a:cs typeface="Calibri"/>
              </a:rPr>
              <a:t>. This is designed to ensure there are no duplicate usernames across partners.</a:t>
            </a:r>
            <a:endParaRPr lang="en-CA" sz="1800" b="1" dirty="0">
              <a:latin typeface="Calibri"/>
              <a:ea typeface="Calibri"/>
              <a:cs typeface="Calibri"/>
            </a:endParaRPr>
          </a:p>
          <a:p>
            <a:pPr marL="457200" indent="-457200">
              <a:buAutoNum type="romanLcPeriod"/>
            </a:pPr>
            <a:endParaRPr lang="en-CA" sz="1800" b="1" dirty="0"/>
          </a:p>
          <a:p>
            <a:pPr marL="0" indent="0">
              <a:buNone/>
            </a:pPr>
            <a:endParaRPr lang="en-CA" sz="1800" b="1" dirty="0"/>
          </a:p>
          <a:p>
            <a:endParaRPr lang="en-CA" sz="1800" dirty="0"/>
          </a:p>
          <a:p>
            <a:endParaRPr lang="en-CA" sz="1800" dirty="0"/>
          </a:p>
        </p:txBody>
      </p:sp>
      <p:sp>
        <p:nvSpPr>
          <p:cNvPr id="4" name="Slide Number Placeholder 3">
            <a:extLst>
              <a:ext uri="{FF2B5EF4-FFF2-40B4-BE49-F238E27FC236}">
                <a16:creationId xmlns:a16="http://schemas.microsoft.com/office/drawing/2014/main" id="{DBB21C41-D160-823A-882B-A52F34382747}"/>
              </a:ext>
            </a:extLst>
          </p:cNvPr>
          <p:cNvSpPr>
            <a:spLocks noGrp="1"/>
          </p:cNvSpPr>
          <p:nvPr>
            <p:ph type="sldNum" sz="quarter" idx="12"/>
          </p:nvPr>
        </p:nvSpPr>
        <p:spPr/>
        <p:txBody>
          <a:bodyPr/>
          <a:lstStyle/>
          <a:p>
            <a:fld id="{565A54F4-DB31-4FC5-B748-3F06867349C3}" type="slidenum">
              <a:rPr lang="en-CA" smtClean="0"/>
              <a:pPr/>
              <a:t>19</a:t>
            </a:fld>
            <a:endParaRPr lang="en-CA"/>
          </a:p>
        </p:txBody>
      </p:sp>
      <p:pic>
        <p:nvPicPr>
          <p:cNvPr id="6" name="Picture 5">
            <a:extLst>
              <a:ext uri="{FF2B5EF4-FFF2-40B4-BE49-F238E27FC236}">
                <a16:creationId xmlns:a16="http://schemas.microsoft.com/office/drawing/2014/main" id="{3300D259-8291-D26F-C02A-9573286B7412}"/>
              </a:ext>
            </a:extLst>
          </p:cNvPr>
          <p:cNvPicPr>
            <a:picLocks noChangeAspect="1"/>
          </p:cNvPicPr>
          <p:nvPr/>
        </p:nvPicPr>
        <p:blipFill>
          <a:blip r:embed="rId6"/>
          <a:stretch>
            <a:fillRect/>
          </a:stretch>
        </p:blipFill>
        <p:spPr>
          <a:xfrm>
            <a:off x="3053617" y="1957066"/>
            <a:ext cx="5589872" cy="2147907"/>
          </a:xfrm>
          <a:prstGeom prst="rect">
            <a:avLst/>
          </a:prstGeom>
        </p:spPr>
      </p:pic>
      <p:sp>
        <p:nvSpPr>
          <p:cNvPr id="8" name="TextBox 7">
            <a:extLst>
              <a:ext uri="{FF2B5EF4-FFF2-40B4-BE49-F238E27FC236}">
                <a16:creationId xmlns:a16="http://schemas.microsoft.com/office/drawing/2014/main" id="{1364661C-963E-A61C-78B7-6A02E7A75BE4}"/>
              </a:ext>
            </a:extLst>
          </p:cNvPr>
          <p:cNvSpPr txBox="1"/>
          <p:nvPr/>
        </p:nvSpPr>
        <p:spPr>
          <a:xfrm>
            <a:off x="304798" y="4111866"/>
            <a:ext cx="11570360" cy="2512483"/>
          </a:xfrm>
          <a:prstGeom prst="rect">
            <a:avLst/>
          </a:prstGeom>
          <a:noFill/>
        </p:spPr>
        <p:txBody>
          <a:bodyPr wrap="square" lIns="91440" tIns="45720" rIns="91440" bIns="45720" anchor="t">
            <a:spAutoFit/>
          </a:bodyPr>
          <a:lstStyle/>
          <a:p>
            <a:pPr marL="285750" marR="0" indent="-285750" algn="l">
              <a:lnSpc>
                <a:spcPts val="1400"/>
              </a:lnSpc>
              <a:spcBef>
                <a:spcPts val="600"/>
              </a:spcBef>
              <a:spcAft>
                <a:spcPts val="600"/>
              </a:spcAft>
              <a:buFont typeface="Wingdings" panose="05000000000000000000" pitchFamily="2" charset="2"/>
              <a:buChar char="Ø"/>
            </a:pPr>
            <a:r>
              <a:rPr lang="en-US" sz="1600" b="0" i="0" dirty="0">
                <a:solidFill>
                  <a:srgbClr val="181A1F"/>
                </a:solidFill>
                <a:effectLst/>
                <a:latin typeface="Calibri"/>
                <a:ea typeface="Calibri"/>
                <a:cs typeface="Calibri"/>
              </a:rPr>
              <a:t>Before reporting an issue related to a business partners site, ensure that you have an active Business Partner ID (BP ID</a:t>
            </a:r>
            <a:r>
              <a:rPr lang="en-US" sz="1600" dirty="0">
                <a:solidFill>
                  <a:srgbClr val="181A1F"/>
                </a:solidFill>
                <a:latin typeface="Calibri"/>
                <a:ea typeface="Calibri"/>
                <a:cs typeface="Calibri"/>
              </a:rPr>
              <a:t>).</a:t>
            </a:r>
            <a:endParaRPr lang="en-US" sz="1600" b="0" i="0" dirty="0">
              <a:solidFill>
                <a:srgbClr val="181A1F"/>
              </a:solidFill>
              <a:effectLst/>
              <a:latin typeface="Calibri" panose="020F0502020204030204" pitchFamily="34" charset="0"/>
              <a:ea typeface="Calibri"/>
              <a:cs typeface="Calibri"/>
            </a:endParaRPr>
          </a:p>
          <a:p>
            <a:pPr marL="285750" indent="-285750">
              <a:lnSpc>
                <a:spcPts val="1400"/>
              </a:lnSpc>
              <a:spcBef>
                <a:spcPts val="600"/>
              </a:spcBef>
              <a:spcAft>
                <a:spcPts val="600"/>
              </a:spcAft>
              <a:buFont typeface="Wingdings" panose="05000000000000000000" pitchFamily="2" charset="2"/>
              <a:buChar char="Ø"/>
            </a:pPr>
            <a:r>
              <a:rPr lang="en-US" sz="1600" b="0" i="0" dirty="0">
                <a:solidFill>
                  <a:srgbClr val="181A1F"/>
                </a:solidFill>
                <a:effectLst/>
                <a:latin typeface="Calibri"/>
                <a:ea typeface="Calibri"/>
                <a:cs typeface="Calibri"/>
              </a:rPr>
              <a:t>Team Sites, </a:t>
            </a:r>
            <a:r>
              <a:rPr lang="en-US" sz="1600" dirty="0">
                <a:solidFill>
                  <a:srgbClr val="181A1F"/>
                </a:solidFill>
                <a:latin typeface="Calibri"/>
                <a:ea typeface="Calibri"/>
                <a:cs typeface="Calibri"/>
              </a:rPr>
              <a:t>Partner</a:t>
            </a:r>
            <a:r>
              <a:rPr lang="en-US" sz="1600" b="0" i="0" dirty="0">
                <a:solidFill>
                  <a:srgbClr val="181A1F"/>
                </a:solidFill>
                <a:effectLst/>
                <a:latin typeface="Calibri"/>
                <a:ea typeface="Calibri"/>
                <a:cs typeface="Calibri"/>
              </a:rPr>
              <a:t> Sites and </a:t>
            </a:r>
            <a:r>
              <a:rPr lang="en-US" sz="1600" dirty="0">
                <a:solidFill>
                  <a:srgbClr val="181A1F"/>
                </a:solidFill>
                <a:latin typeface="Calibri"/>
                <a:ea typeface="Calibri"/>
                <a:cs typeface="Calibri"/>
              </a:rPr>
              <a:t>Mondelez</a:t>
            </a:r>
            <a:r>
              <a:rPr lang="en-US" sz="1600" b="0" i="0" dirty="0">
                <a:solidFill>
                  <a:srgbClr val="181A1F"/>
                </a:solidFill>
                <a:effectLst/>
                <a:latin typeface="Calibri"/>
                <a:ea typeface="Calibri"/>
                <a:cs typeface="Calibri"/>
              </a:rPr>
              <a:t> Intranet Sites are Microsoft cloud-based SharePoint sites and are accessible on internet. Therefore,</a:t>
            </a:r>
            <a:r>
              <a:rPr lang="en-US" sz="1600" dirty="0">
                <a:solidFill>
                  <a:srgbClr val="181A1F"/>
                </a:solidFill>
                <a:latin typeface="Calibri"/>
                <a:ea typeface="Calibri"/>
                <a:cs typeface="Calibri"/>
              </a:rPr>
              <a:t> you</a:t>
            </a:r>
            <a:r>
              <a:rPr lang="en-US" sz="1600" b="0" i="0" dirty="0">
                <a:solidFill>
                  <a:srgbClr val="181A1F"/>
                </a:solidFill>
                <a:effectLst/>
                <a:latin typeface="Calibri"/>
                <a:ea typeface="Calibri"/>
                <a:cs typeface="Calibri"/>
              </a:rPr>
              <a:t> must ensure that</a:t>
            </a:r>
            <a:r>
              <a:rPr lang="en-US" sz="1600" dirty="0">
                <a:solidFill>
                  <a:srgbClr val="181A1F"/>
                </a:solidFill>
                <a:latin typeface="Calibri"/>
                <a:ea typeface="Calibri"/>
                <a:cs typeface="Calibri"/>
              </a:rPr>
              <a:t> your</a:t>
            </a:r>
            <a:r>
              <a:rPr lang="en-US" sz="1600" b="0" i="0" dirty="0">
                <a:solidFill>
                  <a:srgbClr val="181A1F"/>
                </a:solidFill>
                <a:effectLst/>
                <a:latin typeface="Calibri"/>
                <a:ea typeface="Calibri"/>
                <a:cs typeface="Calibri"/>
              </a:rPr>
              <a:t> network is up and running before reporting any issues related to site inaccessibility.</a:t>
            </a:r>
          </a:p>
          <a:p>
            <a:pPr marL="285750" indent="-285750">
              <a:lnSpc>
                <a:spcPts val="1400"/>
              </a:lnSpc>
              <a:spcBef>
                <a:spcPts val="600"/>
              </a:spcBef>
              <a:spcAft>
                <a:spcPts val="600"/>
              </a:spcAft>
              <a:buFont typeface="Wingdings" panose="05000000000000000000" pitchFamily="2" charset="2"/>
              <a:buChar char="Ø"/>
            </a:pPr>
            <a:r>
              <a:rPr lang="en-US" sz="1600" dirty="0">
                <a:solidFill>
                  <a:srgbClr val="181A1F"/>
                </a:solidFill>
                <a:latin typeface="Calibri"/>
                <a:ea typeface="Calibri"/>
                <a:cs typeface="Calibri"/>
              </a:rPr>
              <a:t>Your </a:t>
            </a:r>
            <a:r>
              <a:rPr lang="en-US" sz="1600" b="0" i="0" dirty="0">
                <a:solidFill>
                  <a:srgbClr val="181A1F"/>
                </a:solidFill>
                <a:effectLst/>
                <a:latin typeface="Calibri"/>
                <a:ea typeface="Calibri"/>
                <a:cs typeface="Calibri"/>
              </a:rPr>
              <a:t>company's firewall, SSO or MFA settings may interrupt the accessibility of SharePoint sites and should be discussed with</a:t>
            </a:r>
            <a:r>
              <a:rPr lang="en-US" sz="1600" dirty="0">
                <a:solidFill>
                  <a:srgbClr val="181A1F"/>
                </a:solidFill>
                <a:latin typeface="Calibri"/>
                <a:ea typeface="Calibri"/>
                <a:cs typeface="Calibri"/>
              </a:rPr>
              <a:t> your</a:t>
            </a:r>
            <a:r>
              <a:rPr lang="en-US" sz="1600" b="0" i="0" dirty="0">
                <a:solidFill>
                  <a:srgbClr val="181A1F"/>
                </a:solidFill>
                <a:effectLst/>
                <a:latin typeface="Calibri"/>
                <a:ea typeface="Calibri"/>
                <a:cs typeface="Calibri"/>
              </a:rPr>
              <a:t> </a:t>
            </a:r>
            <a:r>
              <a:rPr lang="en-US" sz="1600" dirty="0">
                <a:solidFill>
                  <a:srgbClr val="181A1F"/>
                </a:solidFill>
                <a:latin typeface="Calibri"/>
                <a:ea typeface="Calibri"/>
                <a:cs typeface="Calibri"/>
              </a:rPr>
              <a:t>IT </a:t>
            </a:r>
            <a:r>
              <a:rPr lang="en-US" sz="1600" b="0" i="0" dirty="0">
                <a:solidFill>
                  <a:srgbClr val="181A1F"/>
                </a:solidFill>
                <a:effectLst/>
                <a:latin typeface="Calibri"/>
                <a:ea typeface="Calibri"/>
                <a:cs typeface="Calibri"/>
              </a:rPr>
              <a:t>team.</a:t>
            </a:r>
          </a:p>
          <a:p>
            <a:pPr marL="285750" indent="-285750">
              <a:lnSpc>
                <a:spcPts val="1400"/>
              </a:lnSpc>
              <a:spcBef>
                <a:spcPts val="600"/>
              </a:spcBef>
              <a:spcAft>
                <a:spcPts val="600"/>
              </a:spcAft>
              <a:buFont typeface="Wingdings" panose="05000000000000000000" pitchFamily="2" charset="2"/>
              <a:buChar char="Ø"/>
            </a:pPr>
            <a:r>
              <a:rPr lang="en-US" sz="1600" b="0" i="0" dirty="0">
                <a:solidFill>
                  <a:srgbClr val="181A1F"/>
                </a:solidFill>
                <a:effectLst/>
                <a:latin typeface="Calibri"/>
                <a:ea typeface="Calibri"/>
                <a:cs typeface="Calibri"/>
              </a:rPr>
              <a:t>If</a:t>
            </a:r>
            <a:r>
              <a:rPr lang="en-US" sz="1600" dirty="0">
                <a:solidFill>
                  <a:srgbClr val="181A1F"/>
                </a:solidFill>
                <a:latin typeface="Calibri"/>
                <a:ea typeface="Calibri"/>
                <a:cs typeface="Calibri"/>
              </a:rPr>
              <a:t> you</a:t>
            </a:r>
            <a:r>
              <a:rPr lang="en-US" sz="1600" b="0" i="0" dirty="0">
                <a:solidFill>
                  <a:srgbClr val="181A1F"/>
                </a:solidFill>
                <a:effectLst/>
                <a:latin typeface="Calibri"/>
                <a:ea typeface="Calibri"/>
                <a:cs typeface="Calibri"/>
              </a:rPr>
              <a:t> </a:t>
            </a:r>
            <a:r>
              <a:rPr lang="en-US" sz="1600" dirty="0">
                <a:solidFill>
                  <a:srgbClr val="181A1F"/>
                </a:solidFill>
                <a:latin typeface="Calibri"/>
                <a:ea typeface="Calibri"/>
                <a:cs typeface="Calibri"/>
              </a:rPr>
              <a:t>have </a:t>
            </a:r>
            <a:r>
              <a:rPr lang="en-US" sz="1600" b="0" i="0" dirty="0">
                <a:solidFill>
                  <a:srgbClr val="181A1F"/>
                </a:solidFill>
                <a:effectLst/>
                <a:latin typeface="Calibri"/>
                <a:ea typeface="Calibri"/>
                <a:cs typeface="Calibri"/>
              </a:rPr>
              <a:t>multiple Microsoft cloud IDs,</a:t>
            </a:r>
            <a:r>
              <a:rPr lang="en-US" sz="1600" dirty="0">
                <a:solidFill>
                  <a:srgbClr val="181A1F"/>
                </a:solidFill>
                <a:latin typeface="Calibri"/>
                <a:ea typeface="Calibri"/>
                <a:cs typeface="Calibri"/>
              </a:rPr>
              <a:t> you</a:t>
            </a:r>
            <a:r>
              <a:rPr lang="en-US" sz="1600" b="0" i="0" dirty="0">
                <a:solidFill>
                  <a:srgbClr val="181A1F"/>
                </a:solidFill>
                <a:effectLst/>
                <a:latin typeface="Calibri"/>
                <a:ea typeface="Calibri"/>
                <a:cs typeface="Calibri"/>
              </a:rPr>
              <a:t> must ensure </a:t>
            </a:r>
            <a:r>
              <a:rPr lang="en-US" sz="1600" dirty="0">
                <a:solidFill>
                  <a:srgbClr val="181A1F"/>
                </a:solidFill>
                <a:latin typeface="Calibri"/>
                <a:ea typeface="Calibri"/>
                <a:cs typeface="Calibri"/>
              </a:rPr>
              <a:t>you're signing</a:t>
            </a:r>
            <a:r>
              <a:rPr lang="en-US" sz="1600" b="0" i="0" dirty="0">
                <a:solidFill>
                  <a:srgbClr val="181A1F"/>
                </a:solidFill>
                <a:effectLst/>
                <a:latin typeface="Calibri"/>
                <a:ea typeface="Calibri"/>
                <a:cs typeface="Calibri"/>
              </a:rPr>
              <a:t> in with correct Business Partner ID (preferably using Microsoft Edge or Google Chrome).</a:t>
            </a:r>
            <a:r>
              <a:rPr lang="en-US" sz="1600" dirty="0">
                <a:solidFill>
                  <a:srgbClr val="181A1F"/>
                </a:solidFill>
                <a:latin typeface="Calibri"/>
                <a:ea typeface="Calibri"/>
                <a:cs typeface="Calibri"/>
              </a:rPr>
              <a:t> You</a:t>
            </a:r>
            <a:r>
              <a:rPr lang="en-US" sz="1600" b="0" i="0" dirty="0">
                <a:solidFill>
                  <a:srgbClr val="181A1F"/>
                </a:solidFill>
                <a:effectLst/>
                <a:latin typeface="Calibri"/>
                <a:ea typeface="Calibri"/>
                <a:cs typeface="Calibri"/>
              </a:rPr>
              <a:t> should be able to see the login details by clicking the profile picture in the upper right corner of the SharePoint site.</a:t>
            </a:r>
          </a:p>
          <a:p>
            <a:pPr marL="285750" indent="-285750">
              <a:lnSpc>
                <a:spcPts val="1400"/>
              </a:lnSpc>
              <a:spcBef>
                <a:spcPts val="600"/>
              </a:spcBef>
              <a:spcAft>
                <a:spcPts val="600"/>
              </a:spcAft>
              <a:buFont typeface="Wingdings" panose="05000000000000000000" pitchFamily="2" charset="2"/>
              <a:buChar char="Ø"/>
            </a:pPr>
            <a:r>
              <a:rPr lang="en-US" sz="1600" dirty="0">
                <a:solidFill>
                  <a:srgbClr val="181A1F"/>
                </a:solidFill>
                <a:latin typeface="Calibri"/>
                <a:ea typeface="Calibri"/>
                <a:cs typeface="Calibri"/>
              </a:rPr>
              <a:t>If you do require an issue to be escalated after investigating all potential issues above, reach out to </a:t>
            </a:r>
            <a:r>
              <a:rPr lang="en-US" sz="1600" dirty="0">
                <a:solidFill>
                  <a:srgbClr val="181A1F"/>
                </a:solidFill>
                <a:latin typeface="Calibri"/>
                <a:ea typeface="Calibri"/>
                <a:cs typeface="Calibri"/>
                <a:hlinkClick r:id="rId7"/>
              </a:rPr>
              <a:t>dlknamssharepointsupport@mdlz.com</a:t>
            </a:r>
            <a:r>
              <a:rPr lang="en-US" sz="1600" dirty="0">
                <a:solidFill>
                  <a:srgbClr val="181A1F"/>
                </a:solidFill>
                <a:latin typeface="Calibri"/>
                <a:ea typeface="Calibri"/>
                <a:cs typeface="Calibri"/>
              </a:rPr>
              <a:t> so you can do a Teams </a:t>
            </a:r>
            <a:r>
              <a:rPr lang="en-US" sz="1600" dirty="0" err="1">
                <a:solidFill>
                  <a:srgbClr val="181A1F"/>
                </a:solidFill>
                <a:latin typeface="Calibri"/>
                <a:ea typeface="Calibri"/>
                <a:cs typeface="Calibri"/>
              </a:rPr>
              <a:t>screeshare</a:t>
            </a:r>
            <a:r>
              <a:rPr lang="en-US" sz="1600" dirty="0">
                <a:solidFill>
                  <a:srgbClr val="181A1F"/>
                </a:solidFill>
                <a:latin typeface="Calibri"/>
                <a:ea typeface="Calibri"/>
                <a:cs typeface="Calibri"/>
              </a:rPr>
              <a:t> session to troubleshoot, or prashant.dhasal@mdlz.com</a:t>
            </a:r>
          </a:p>
        </p:txBody>
      </p:sp>
    </p:spTree>
    <p:extLst>
      <p:ext uri="{BB962C8B-B14F-4D97-AF65-F5344CB8AC3E}">
        <p14:creationId xmlns:p14="http://schemas.microsoft.com/office/powerpoint/2010/main" val="1560836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AD36-DDA5-4C82-833B-7CF6113055B5}"/>
              </a:ext>
            </a:extLst>
          </p:cNvPr>
          <p:cNvSpPr>
            <a:spLocks noGrp="1"/>
          </p:cNvSpPr>
          <p:nvPr>
            <p:ph type="title"/>
          </p:nvPr>
        </p:nvSpPr>
        <p:spPr/>
        <p:txBody>
          <a:bodyPr/>
          <a:lstStyle/>
          <a:p>
            <a:r>
              <a:rPr lang="en-US"/>
              <a:t>contents</a:t>
            </a:r>
          </a:p>
        </p:txBody>
      </p:sp>
      <p:pic>
        <p:nvPicPr>
          <p:cNvPr id="3" name="Graphic 2">
            <a:extLst>
              <a:ext uri="{FF2B5EF4-FFF2-40B4-BE49-F238E27FC236}">
                <a16:creationId xmlns:a16="http://schemas.microsoft.com/office/drawing/2014/main" id="{84E59262-932E-7A97-37FC-80B6FA206A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1" y="969977"/>
            <a:ext cx="3279673" cy="5101715"/>
          </a:xfrm>
          <a:prstGeom prst="rect">
            <a:avLst/>
          </a:prstGeom>
        </p:spPr>
      </p:pic>
      <p:grpSp>
        <p:nvGrpSpPr>
          <p:cNvPr id="226" name="Group 225">
            <a:extLst>
              <a:ext uri="{FF2B5EF4-FFF2-40B4-BE49-F238E27FC236}">
                <a16:creationId xmlns:a16="http://schemas.microsoft.com/office/drawing/2014/main" id="{C44C5F28-FB0D-273A-61A9-525382361F88}"/>
              </a:ext>
            </a:extLst>
          </p:cNvPr>
          <p:cNvGrpSpPr/>
          <p:nvPr/>
        </p:nvGrpSpPr>
        <p:grpSpPr>
          <a:xfrm>
            <a:off x="3934800" y="1070608"/>
            <a:ext cx="7716664" cy="872203"/>
            <a:chOff x="3934800" y="1070608"/>
            <a:chExt cx="7716664" cy="872203"/>
          </a:xfrm>
        </p:grpSpPr>
        <p:sp>
          <p:nvSpPr>
            <p:cNvPr id="4" name="Freeform 35">
              <a:extLst>
                <a:ext uri="{FF2B5EF4-FFF2-40B4-BE49-F238E27FC236}">
                  <a16:creationId xmlns:a16="http://schemas.microsoft.com/office/drawing/2014/main" id="{D1413056-F602-E046-0F7E-5CC5DBD884B9}"/>
                </a:ext>
              </a:extLst>
            </p:cNvPr>
            <p:cNvSpPr>
              <a:spLocks/>
            </p:cNvSpPr>
            <p:nvPr/>
          </p:nvSpPr>
          <p:spPr>
            <a:xfrm>
              <a:off x="3981950" y="1114809"/>
              <a:ext cx="7669514" cy="828002"/>
            </a:xfrm>
            <a:custGeom>
              <a:avLst/>
              <a:gdLst>
                <a:gd name="connsiteX0" fmla="*/ 1925545 w 7669514"/>
                <a:gd name="connsiteY0" fmla="*/ 81 h 828002"/>
                <a:gd name="connsiteX1" fmla="*/ 2121525 w 7669514"/>
                <a:gd name="connsiteY1" fmla="*/ 3162 h 828002"/>
                <a:gd name="connsiteX2" fmla="*/ 3655173 w 7669514"/>
                <a:gd name="connsiteY2" fmla="*/ 4533 h 828002"/>
                <a:gd name="connsiteX3" fmla="*/ 5788048 w 7669514"/>
                <a:gd name="connsiteY3" fmla="*/ 3162 h 828002"/>
                <a:gd name="connsiteX4" fmla="*/ 5885186 w 7669514"/>
                <a:gd name="connsiteY4" fmla="*/ 3162 h 828002"/>
                <a:gd name="connsiteX5" fmla="*/ 6908527 w 7669514"/>
                <a:gd name="connsiteY5" fmla="*/ 4533 h 828002"/>
                <a:gd name="connsiteX6" fmla="*/ 7238240 w 7669514"/>
                <a:gd name="connsiteY6" fmla="*/ 5900 h 828002"/>
                <a:gd name="connsiteX7" fmla="*/ 7446195 w 7669514"/>
                <a:gd name="connsiteY7" fmla="*/ 52456 h 828002"/>
                <a:gd name="connsiteX8" fmla="*/ 7613103 w 7669514"/>
                <a:gd name="connsiteY8" fmla="*/ 674106 h 828002"/>
                <a:gd name="connsiteX9" fmla="*/ 7242347 w 7669514"/>
                <a:gd name="connsiteY9" fmla="*/ 821988 h 828002"/>
                <a:gd name="connsiteX10" fmla="*/ 7135633 w 7669514"/>
                <a:gd name="connsiteY10" fmla="*/ 821988 h 828002"/>
                <a:gd name="connsiteX11" fmla="*/ 5396772 w 7669514"/>
                <a:gd name="connsiteY11" fmla="*/ 826094 h 828002"/>
                <a:gd name="connsiteX12" fmla="*/ 2616780 w 7669514"/>
                <a:gd name="connsiteY12" fmla="*/ 824726 h 828002"/>
                <a:gd name="connsiteX13" fmla="*/ 523064 w 7669514"/>
                <a:gd name="connsiteY13" fmla="*/ 827463 h 828002"/>
                <a:gd name="connsiteX14" fmla="*/ 0 w 7669514"/>
                <a:gd name="connsiteY14" fmla="*/ 825518 h 828002"/>
                <a:gd name="connsiteX15" fmla="*/ 0 w 7669514"/>
                <a:gd name="connsiteY15" fmla="*/ 5610 h 828002"/>
                <a:gd name="connsiteX16" fmla="*/ 551110 w 7669514"/>
                <a:gd name="connsiteY16" fmla="*/ 4190 h 828002"/>
                <a:gd name="connsiteX17" fmla="*/ 1706990 w 7669514"/>
                <a:gd name="connsiteY17" fmla="*/ 3162 h 828002"/>
                <a:gd name="connsiteX18" fmla="*/ 1925545 w 7669514"/>
                <a:gd name="connsiteY18" fmla="*/ 81 h 82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9514" h="828002">
                  <a:moveTo>
                    <a:pt x="1925545" y="81"/>
                  </a:moveTo>
                  <a:cubicBezTo>
                    <a:pt x="1995660" y="423"/>
                    <a:pt x="2062013" y="1793"/>
                    <a:pt x="2121525" y="3162"/>
                  </a:cubicBezTo>
                  <a:cubicBezTo>
                    <a:pt x="2644142" y="3162"/>
                    <a:pt x="3155815" y="3162"/>
                    <a:pt x="3655173" y="4533"/>
                  </a:cubicBezTo>
                  <a:cubicBezTo>
                    <a:pt x="4388478" y="3162"/>
                    <a:pt x="5098524" y="3162"/>
                    <a:pt x="5788048" y="3162"/>
                  </a:cubicBezTo>
                  <a:cubicBezTo>
                    <a:pt x="5820884" y="3162"/>
                    <a:pt x="5852350" y="3162"/>
                    <a:pt x="5885186" y="3162"/>
                  </a:cubicBezTo>
                  <a:cubicBezTo>
                    <a:pt x="6232683" y="3162"/>
                    <a:pt x="6573340" y="4533"/>
                    <a:pt x="6908527" y="4533"/>
                  </a:cubicBezTo>
                  <a:cubicBezTo>
                    <a:pt x="7075439" y="1794"/>
                    <a:pt x="7162995" y="-944"/>
                    <a:pt x="7238240" y="5900"/>
                  </a:cubicBezTo>
                  <a:cubicBezTo>
                    <a:pt x="7302545" y="11377"/>
                    <a:pt x="7357269" y="23701"/>
                    <a:pt x="7446195" y="52456"/>
                  </a:cubicBezTo>
                  <a:cubicBezTo>
                    <a:pt x="7644569" y="157891"/>
                    <a:pt x="7737599" y="476930"/>
                    <a:pt x="7613103" y="674106"/>
                  </a:cubicBezTo>
                  <a:cubicBezTo>
                    <a:pt x="7531018" y="790495"/>
                    <a:pt x="7381894" y="817879"/>
                    <a:pt x="7242347" y="821988"/>
                  </a:cubicBezTo>
                  <a:cubicBezTo>
                    <a:pt x="7206775" y="823355"/>
                    <a:pt x="7169836" y="821988"/>
                    <a:pt x="7135633" y="821988"/>
                  </a:cubicBezTo>
                  <a:cubicBezTo>
                    <a:pt x="6556926" y="824726"/>
                    <a:pt x="5975482" y="827465"/>
                    <a:pt x="5396772" y="826094"/>
                  </a:cubicBezTo>
                  <a:cubicBezTo>
                    <a:pt x="4470563" y="827465"/>
                    <a:pt x="3542988" y="830203"/>
                    <a:pt x="2616780" y="824726"/>
                  </a:cubicBezTo>
                  <a:cubicBezTo>
                    <a:pt x="1919046" y="826779"/>
                    <a:pt x="1220970" y="828490"/>
                    <a:pt x="523064" y="827463"/>
                  </a:cubicBezTo>
                  <a:lnTo>
                    <a:pt x="0" y="825518"/>
                  </a:lnTo>
                  <a:lnTo>
                    <a:pt x="0" y="5610"/>
                  </a:lnTo>
                  <a:lnTo>
                    <a:pt x="551110" y="4190"/>
                  </a:lnTo>
                  <a:cubicBezTo>
                    <a:pt x="942901" y="3505"/>
                    <a:pt x="1328023" y="3162"/>
                    <a:pt x="1706990" y="3162"/>
                  </a:cubicBezTo>
                  <a:cubicBezTo>
                    <a:pt x="1781552" y="423"/>
                    <a:pt x="1855429" y="-261"/>
                    <a:pt x="1925545" y="81"/>
                  </a:cubicBezTo>
                  <a:close/>
                </a:path>
              </a:pathLst>
            </a:custGeom>
            <a:solidFill>
              <a:srgbClr val="957AA9">
                <a:alpha val="9963"/>
              </a:srgbClr>
            </a:solidFill>
            <a:ln w="25400" cap="flat">
              <a:solidFill>
                <a:srgbClr val="957AA9">
                  <a:alpha val="20000"/>
                </a:srgbClr>
              </a:solidFill>
              <a:prstDash val="solid"/>
              <a:miter/>
            </a:ln>
          </p:spPr>
          <p:txBody>
            <a:bodyPr rot="0" spcFirstLastPara="0" vertOverflow="overflow" horzOverflow="overflow" vert="horz" wrap="square" lIns="731520" tIns="0" rIns="274320" bIns="0" numCol="1" spcCol="0" rtlCol="0" fromWordArt="0" anchor="ctr" anchorCtr="0" forceAA="0" compatLnSpc="1">
              <a:prstTxWarp prst="textNoShape">
                <a:avLst/>
              </a:prstTxWarp>
              <a:noAutofit/>
            </a:bodyPr>
            <a:lstStyle/>
            <a:p>
              <a:pPr algn="ctr">
                <a:spcBef>
                  <a:spcPts val="205"/>
                </a:spcBef>
              </a:pPr>
              <a:r>
                <a:rPr lang="en-US" b="1" kern="0" dirty="0">
                  <a:latin typeface="Calibri"/>
                  <a:ea typeface="Calibri"/>
                  <a:cs typeface="Calibri"/>
                  <a:hlinkClick r:id="rId5" action="ppaction://hlinksldjump"/>
                </a:rPr>
                <a:t>Accessing MDLZ Applications</a:t>
              </a:r>
              <a:endParaRPr lang="en-US" sz="1800" b="1" kern="0" dirty="0">
                <a:effectLst/>
                <a:latin typeface="Calibri"/>
                <a:ea typeface="Calibri"/>
                <a:cs typeface="Calibri"/>
              </a:endParaRPr>
            </a:p>
          </p:txBody>
        </p:sp>
        <p:grpSp>
          <p:nvGrpSpPr>
            <p:cNvPr id="225" name="Group 224">
              <a:extLst>
                <a:ext uri="{FF2B5EF4-FFF2-40B4-BE49-F238E27FC236}">
                  <a16:creationId xmlns:a16="http://schemas.microsoft.com/office/drawing/2014/main" id="{8F33964E-E460-02A6-6CD7-E74B51AE90E9}"/>
                </a:ext>
              </a:extLst>
            </p:cNvPr>
            <p:cNvGrpSpPr/>
            <p:nvPr/>
          </p:nvGrpSpPr>
          <p:grpSpPr>
            <a:xfrm>
              <a:off x="3934800" y="1070608"/>
              <a:ext cx="443094" cy="848448"/>
              <a:chOff x="3934800" y="1070608"/>
              <a:chExt cx="443094" cy="848448"/>
            </a:xfrm>
          </p:grpSpPr>
          <p:sp>
            <p:nvSpPr>
              <p:cNvPr id="16" name="Rectangle 15">
                <a:extLst>
                  <a:ext uri="{FF2B5EF4-FFF2-40B4-BE49-F238E27FC236}">
                    <a16:creationId xmlns:a16="http://schemas.microsoft.com/office/drawing/2014/main" id="{D0EEBDAA-67C6-E4F6-E1C0-3BAB66F24DAB}"/>
                  </a:ext>
                </a:extLst>
              </p:cNvPr>
              <p:cNvSpPr/>
              <p:nvPr/>
            </p:nvSpPr>
            <p:spPr>
              <a:xfrm>
                <a:off x="3934800" y="1070608"/>
                <a:ext cx="300187" cy="848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27432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Freeform 27">
                <a:extLst>
                  <a:ext uri="{FF2B5EF4-FFF2-40B4-BE49-F238E27FC236}">
                    <a16:creationId xmlns:a16="http://schemas.microsoft.com/office/drawing/2014/main" id="{018EFE96-45B5-8A94-8645-D6983B64E2A7}"/>
                  </a:ext>
                </a:extLst>
              </p:cNvPr>
              <p:cNvSpPr/>
              <p:nvPr/>
            </p:nvSpPr>
            <p:spPr>
              <a:xfrm>
                <a:off x="4077707" y="1070608"/>
                <a:ext cx="300187" cy="848448"/>
              </a:xfrm>
              <a:custGeom>
                <a:avLst/>
                <a:gdLst>
                  <a:gd name="connsiteX0" fmla="*/ 147558 w 147718"/>
                  <a:gd name="connsiteY0" fmla="*/ 399590 h 417509"/>
                  <a:gd name="connsiteX1" fmla="*/ 119045 w 147718"/>
                  <a:gd name="connsiteY1" fmla="*/ 417509 h 417509"/>
                  <a:gd name="connsiteX2" fmla="*/ 80755 w 147718"/>
                  <a:gd name="connsiteY2" fmla="*/ 417509 h 417509"/>
                  <a:gd name="connsiteX3" fmla="*/ 62017 w 147718"/>
                  <a:gd name="connsiteY3" fmla="*/ 398776 h 417509"/>
                  <a:gd name="connsiteX4" fmla="*/ 62017 w 147718"/>
                  <a:gd name="connsiteY4" fmla="*/ 286376 h 417509"/>
                  <a:gd name="connsiteX5" fmla="*/ 63647 w 147718"/>
                  <a:gd name="connsiteY5" fmla="*/ 204113 h 417509"/>
                  <a:gd name="connsiteX6" fmla="*/ 64461 w 147718"/>
                  <a:gd name="connsiteY6" fmla="*/ 142212 h 417509"/>
                  <a:gd name="connsiteX7" fmla="*/ 63647 w 147718"/>
                  <a:gd name="connsiteY7" fmla="*/ 83568 h 417509"/>
                  <a:gd name="connsiteX8" fmla="*/ 53056 w 147718"/>
                  <a:gd name="connsiteY8" fmla="*/ 84383 h 417509"/>
                  <a:gd name="connsiteX9" fmla="*/ 4175 w 147718"/>
                  <a:gd name="connsiteY9" fmla="*/ 82754 h 417509"/>
                  <a:gd name="connsiteX10" fmla="*/ 1731 w 147718"/>
                  <a:gd name="connsiteY10" fmla="*/ 63206 h 417509"/>
                  <a:gd name="connsiteX11" fmla="*/ 22098 w 147718"/>
                  <a:gd name="connsiteY11" fmla="*/ 25740 h 417509"/>
                  <a:gd name="connsiteX12" fmla="*/ 29430 w 147718"/>
                  <a:gd name="connsiteY12" fmla="*/ 14337 h 417509"/>
                  <a:gd name="connsiteX13" fmla="*/ 75867 w 147718"/>
                  <a:gd name="connsiteY13" fmla="*/ 490 h 417509"/>
                  <a:gd name="connsiteX14" fmla="*/ 143485 w 147718"/>
                  <a:gd name="connsiteY14" fmla="*/ 1305 h 417509"/>
                  <a:gd name="connsiteX15" fmla="*/ 146744 w 147718"/>
                  <a:gd name="connsiteY15" fmla="*/ 75424 h 417509"/>
                  <a:gd name="connsiteX16" fmla="*/ 144300 w 147718"/>
                  <a:gd name="connsiteY16" fmla="*/ 160945 h 417509"/>
                  <a:gd name="connsiteX17" fmla="*/ 145114 w 147718"/>
                  <a:gd name="connsiteY17" fmla="*/ 257055 h 417509"/>
                  <a:gd name="connsiteX18" fmla="*/ 145114 w 147718"/>
                  <a:gd name="connsiteY18" fmla="*/ 362124 h 417509"/>
                  <a:gd name="connsiteX19" fmla="*/ 147558 w 147718"/>
                  <a:gd name="connsiteY19" fmla="*/ 399590 h 41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718" h="417509">
                    <a:moveTo>
                      <a:pt x="147558" y="399590"/>
                    </a:moveTo>
                    <a:cubicBezTo>
                      <a:pt x="147558" y="411808"/>
                      <a:pt x="137782" y="417509"/>
                      <a:pt x="119045" y="417509"/>
                    </a:cubicBezTo>
                    <a:lnTo>
                      <a:pt x="80755" y="417509"/>
                    </a:lnTo>
                    <a:cubicBezTo>
                      <a:pt x="69349" y="416695"/>
                      <a:pt x="62017" y="407735"/>
                      <a:pt x="62017" y="398776"/>
                    </a:cubicBezTo>
                    <a:cubicBezTo>
                      <a:pt x="62017" y="398776"/>
                      <a:pt x="64461" y="355608"/>
                      <a:pt x="62017" y="286376"/>
                    </a:cubicBezTo>
                    <a:lnTo>
                      <a:pt x="63647" y="204113"/>
                    </a:lnTo>
                    <a:cubicBezTo>
                      <a:pt x="64461" y="175606"/>
                      <a:pt x="64461" y="153615"/>
                      <a:pt x="64461" y="142212"/>
                    </a:cubicBezTo>
                    <a:lnTo>
                      <a:pt x="63647" y="83568"/>
                    </a:lnTo>
                    <a:lnTo>
                      <a:pt x="53056" y="84383"/>
                    </a:lnTo>
                    <a:cubicBezTo>
                      <a:pt x="34318" y="84383"/>
                      <a:pt x="12322" y="85197"/>
                      <a:pt x="4175" y="82754"/>
                    </a:cubicBezTo>
                    <a:cubicBezTo>
                      <a:pt x="1731" y="79496"/>
                      <a:pt x="-2342" y="72166"/>
                      <a:pt x="1731" y="63206"/>
                    </a:cubicBezTo>
                    <a:cubicBezTo>
                      <a:pt x="6619" y="50989"/>
                      <a:pt x="13137" y="38772"/>
                      <a:pt x="22098" y="25740"/>
                    </a:cubicBezTo>
                    <a:cubicBezTo>
                      <a:pt x="24542" y="21667"/>
                      <a:pt x="26986" y="18409"/>
                      <a:pt x="29430" y="14337"/>
                    </a:cubicBezTo>
                    <a:cubicBezTo>
                      <a:pt x="36762" y="2934"/>
                      <a:pt x="50612" y="-1138"/>
                      <a:pt x="75867" y="490"/>
                    </a:cubicBezTo>
                    <a:cubicBezTo>
                      <a:pt x="101936" y="2120"/>
                      <a:pt x="142670" y="-1953"/>
                      <a:pt x="143485" y="1305"/>
                    </a:cubicBezTo>
                    <a:cubicBezTo>
                      <a:pt x="148373" y="24111"/>
                      <a:pt x="148373" y="36328"/>
                      <a:pt x="146744" y="75424"/>
                    </a:cubicBezTo>
                    <a:lnTo>
                      <a:pt x="144300" y="160945"/>
                    </a:lnTo>
                    <a:lnTo>
                      <a:pt x="145114" y="257055"/>
                    </a:lnTo>
                    <a:lnTo>
                      <a:pt x="145114" y="362124"/>
                    </a:lnTo>
                    <a:lnTo>
                      <a:pt x="147558" y="399590"/>
                    </a:lnTo>
                    <a:close/>
                  </a:path>
                </a:pathLst>
              </a:custGeom>
              <a:solidFill>
                <a:schemeClr val="accent1"/>
              </a:solidFill>
              <a:ln w="8132" cap="flat">
                <a:noFill/>
                <a:prstDash val="solid"/>
                <a:miter/>
              </a:ln>
            </p:spPr>
            <p:txBody>
              <a:bodyPr lIns="731520" tIns="0" rIns="27432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grpSp>
      <p:grpSp>
        <p:nvGrpSpPr>
          <p:cNvPr id="227" name="Group 226">
            <a:extLst>
              <a:ext uri="{FF2B5EF4-FFF2-40B4-BE49-F238E27FC236}">
                <a16:creationId xmlns:a16="http://schemas.microsoft.com/office/drawing/2014/main" id="{D1334A28-E7F0-A515-20A2-C28FD041B7D1}"/>
              </a:ext>
            </a:extLst>
          </p:cNvPr>
          <p:cNvGrpSpPr/>
          <p:nvPr/>
        </p:nvGrpSpPr>
        <p:grpSpPr>
          <a:xfrm>
            <a:off x="3934800" y="2102792"/>
            <a:ext cx="7716664" cy="853128"/>
            <a:chOff x="3934800" y="2102792"/>
            <a:chExt cx="7716664" cy="853128"/>
          </a:xfrm>
        </p:grpSpPr>
        <p:sp>
          <p:nvSpPr>
            <p:cNvPr id="5" name="Freeform 38">
              <a:extLst>
                <a:ext uri="{FF2B5EF4-FFF2-40B4-BE49-F238E27FC236}">
                  <a16:creationId xmlns:a16="http://schemas.microsoft.com/office/drawing/2014/main" id="{7ED1AC01-30AE-F272-3E5A-06138CCFB50F}"/>
                </a:ext>
              </a:extLst>
            </p:cNvPr>
            <p:cNvSpPr>
              <a:spLocks/>
            </p:cNvSpPr>
            <p:nvPr/>
          </p:nvSpPr>
          <p:spPr>
            <a:xfrm>
              <a:off x="3981950" y="2115000"/>
              <a:ext cx="7669514" cy="828002"/>
            </a:xfrm>
            <a:custGeom>
              <a:avLst/>
              <a:gdLst>
                <a:gd name="connsiteX0" fmla="*/ 1925545 w 7669514"/>
                <a:gd name="connsiteY0" fmla="*/ 81 h 828002"/>
                <a:gd name="connsiteX1" fmla="*/ 2121525 w 7669514"/>
                <a:gd name="connsiteY1" fmla="*/ 3162 h 828002"/>
                <a:gd name="connsiteX2" fmla="*/ 3655173 w 7669514"/>
                <a:gd name="connsiteY2" fmla="*/ 4533 h 828002"/>
                <a:gd name="connsiteX3" fmla="*/ 5788048 w 7669514"/>
                <a:gd name="connsiteY3" fmla="*/ 3162 h 828002"/>
                <a:gd name="connsiteX4" fmla="*/ 5885186 w 7669514"/>
                <a:gd name="connsiteY4" fmla="*/ 3162 h 828002"/>
                <a:gd name="connsiteX5" fmla="*/ 6908527 w 7669514"/>
                <a:gd name="connsiteY5" fmla="*/ 4533 h 828002"/>
                <a:gd name="connsiteX6" fmla="*/ 7238240 w 7669514"/>
                <a:gd name="connsiteY6" fmla="*/ 5900 h 828002"/>
                <a:gd name="connsiteX7" fmla="*/ 7446195 w 7669514"/>
                <a:gd name="connsiteY7" fmla="*/ 52456 h 828002"/>
                <a:gd name="connsiteX8" fmla="*/ 7613103 w 7669514"/>
                <a:gd name="connsiteY8" fmla="*/ 674106 h 828002"/>
                <a:gd name="connsiteX9" fmla="*/ 7242347 w 7669514"/>
                <a:gd name="connsiteY9" fmla="*/ 821988 h 828002"/>
                <a:gd name="connsiteX10" fmla="*/ 7135633 w 7669514"/>
                <a:gd name="connsiteY10" fmla="*/ 821988 h 828002"/>
                <a:gd name="connsiteX11" fmla="*/ 5396772 w 7669514"/>
                <a:gd name="connsiteY11" fmla="*/ 826094 h 828002"/>
                <a:gd name="connsiteX12" fmla="*/ 2616780 w 7669514"/>
                <a:gd name="connsiteY12" fmla="*/ 824726 h 828002"/>
                <a:gd name="connsiteX13" fmla="*/ 523064 w 7669514"/>
                <a:gd name="connsiteY13" fmla="*/ 827464 h 828002"/>
                <a:gd name="connsiteX14" fmla="*/ 0 w 7669514"/>
                <a:gd name="connsiteY14" fmla="*/ 825518 h 828002"/>
                <a:gd name="connsiteX15" fmla="*/ 0 w 7669514"/>
                <a:gd name="connsiteY15" fmla="*/ 5610 h 828002"/>
                <a:gd name="connsiteX16" fmla="*/ 551110 w 7669514"/>
                <a:gd name="connsiteY16" fmla="*/ 4189 h 828002"/>
                <a:gd name="connsiteX17" fmla="*/ 1706990 w 7669514"/>
                <a:gd name="connsiteY17" fmla="*/ 3162 h 828002"/>
                <a:gd name="connsiteX18" fmla="*/ 1925545 w 7669514"/>
                <a:gd name="connsiteY18" fmla="*/ 81 h 82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9514" h="828002">
                  <a:moveTo>
                    <a:pt x="1925545" y="81"/>
                  </a:moveTo>
                  <a:cubicBezTo>
                    <a:pt x="1995660" y="423"/>
                    <a:pt x="2062013" y="1793"/>
                    <a:pt x="2121525" y="3162"/>
                  </a:cubicBezTo>
                  <a:cubicBezTo>
                    <a:pt x="2644142" y="3162"/>
                    <a:pt x="3155815" y="3162"/>
                    <a:pt x="3655173" y="4533"/>
                  </a:cubicBezTo>
                  <a:cubicBezTo>
                    <a:pt x="4388478" y="3162"/>
                    <a:pt x="5098524" y="3162"/>
                    <a:pt x="5788048" y="3162"/>
                  </a:cubicBezTo>
                  <a:cubicBezTo>
                    <a:pt x="5820884" y="3162"/>
                    <a:pt x="5852350" y="3162"/>
                    <a:pt x="5885186" y="3162"/>
                  </a:cubicBezTo>
                  <a:cubicBezTo>
                    <a:pt x="6232683" y="3162"/>
                    <a:pt x="6573340" y="4533"/>
                    <a:pt x="6908527" y="4533"/>
                  </a:cubicBezTo>
                  <a:cubicBezTo>
                    <a:pt x="7075439" y="1794"/>
                    <a:pt x="7162995" y="-944"/>
                    <a:pt x="7238240" y="5900"/>
                  </a:cubicBezTo>
                  <a:cubicBezTo>
                    <a:pt x="7302545" y="11377"/>
                    <a:pt x="7357269" y="23701"/>
                    <a:pt x="7446195" y="52456"/>
                  </a:cubicBezTo>
                  <a:cubicBezTo>
                    <a:pt x="7644569" y="157891"/>
                    <a:pt x="7737599" y="476930"/>
                    <a:pt x="7613103" y="674106"/>
                  </a:cubicBezTo>
                  <a:cubicBezTo>
                    <a:pt x="7531018" y="790495"/>
                    <a:pt x="7381894" y="817879"/>
                    <a:pt x="7242347" y="821988"/>
                  </a:cubicBezTo>
                  <a:cubicBezTo>
                    <a:pt x="7206775" y="823355"/>
                    <a:pt x="7169836" y="821988"/>
                    <a:pt x="7135633" y="821988"/>
                  </a:cubicBezTo>
                  <a:cubicBezTo>
                    <a:pt x="6556926" y="824726"/>
                    <a:pt x="5975482" y="827465"/>
                    <a:pt x="5396772" y="826094"/>
                  </a:cubicBezTo>
                  <a:cubicBezTo>
                    <a:pt x="4470563" y="827465"/>
                    <a:pt x="3542988" y="830203"/>
                    <a:pt x="2616780" y="824726"/>
                  </a:cubicBezTo>
                  <a:cubicBezTo>
                    <a:pt x="1919046" y="826779"/>
                    <a:pt x="1220970" y="828490"/>
                    <a:pt x="523064" y="827464"/>
                  </a:cubicBezTo>
                  <a:lnTo>
                    <a:pt x="0" y="825518"/>
                  </a:lnTo>
                  <a:lnTo>
                    <a:pt x="0" y="5610"/>
                  </a:lnTo>
                  <a:lnTo>
                    <a:pt x="551110" y="4189"/>
                  </a:lnTo>
                  <a:cubicBezTo>
                    <a:pt x="942901" y="3504"/>
                    <a:pt x="1328023" y="3162"/>
                    <a:pt x="1706990" y="3162"/>
                  </a:cubicBezTo>
                  <a:cubicBezTo>
                    <a:pt x="1781552" y="423"/>
                    <a:pt x="1855429" y="-261"/>
                    <a:pt x="1925545" y="81"/>
                  </a:cubicBezTo>
                  <a:close/>
                </a:path>
              </a:pathLst>
            </a:custGeom>
            <a:solidFill>
              <a:srgbClr val="F3CFA3">
                <a:alpha val="19825"/>
              </a:srgbClr>
            </a:solidFill>
            <a:ln w="25400" cap="flat">
              <a:solidFill>
                <a:srgbClr val="F3CFA3">
                  <a:alpha val="40000"/>
                </a:srgbClr>
              </a:solidFill>
              <a:prstDash val="solid"/>
              <a:miter/>
            </a:ln>
          </p:spPr>
          <p:txBody>
            <a:bodyPr rot="0" spcFirstLastPara="0" vertOverflow="overflow" horzOverflow="overflow" vert="horz" wrap="square" lIns="731520" tIns="0" rIns="274320" bIns="0" numCol="1" spcCol="0" rtlCol="0" fromWordArt="0" anchor="ctr" anchorCtr="0" forceAA="0" compatLnSpc="1">
              <a:prstTxWarp prst="textNoShape">
                <a:avLst/>
              </a:prstTxWarp>
              <a:noAutofit/>
            </a:bodyPr>
            <a:lstStyle/>
            <a:p>
              <a:pPr marL="400050" algn="ctr"/>
              <a:r>
                <a:rPr lang="en-US" b="1" dirty="0">
                  <a:effectLst/>
                  <a:latin typeface="Calibri" panose="020F0502020204030204" pitchFamily="34" charset="0"/>
                  <a:ea typeface="Arial" panose="020B0604020202020204" pitchFamily="34" charset="0"/>
                  <a:cs typeface="Calibri" panose="020F0502020204030204" pitchFamily="34" charset="0"/>
                  <a:hlinkClick r:id="rId6" action="ppaction://hlinksldjump"/>
                </a:rPr>
                <a:t>How to Reset / Recover your Password</a:t>
              </a:r>
              <a:endParaRPr lang="en-US" b="1" dirty="0">
                <a:effectLst/>
                <a:latin typeface="Calibri" panose="020F0502020204030204" pitchFamily="34" charset="0"/>
                <a:ea typeface="Arial" panose="020B060402020202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DCD9FD14-605F-3C8A-B015-991C12BF15CE}"/>
                </a:ext>
              </a:extLst>
            </p:cNvPr>
            <p:cNvSpPr/>
            <p:nvPr/>
          </p:nvSpPr>
          <p:spPr>
            <a:xfrm>
              <a:off x="3934800" y="2107472"/>
              <a:ext cx="258509" cy="848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27432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3" name="Rectangle 22">
              <a:extLst>
                <a:ext uri="{FF2B5EF4-FFF2-40B4-BE49-F238E27FC236}">
                  <a16:creationId xmlns:a16="http://schemas.microsoft.com/office/drawing/2014/main" id="{E2776753-7B06-0EDE-DCDC-BFAC2140EB92}"/>
                </a:ext>
              </a:extLst>
            </p:cNvPr>
            <p:cNvSpPr/>
            <p:nvPr/>
          </p:nvSpPr>
          <p:spPr>
            <a:xfrm>
              <a:off x="4193309" y="2230582"/>
              <a:ext cx="143164" cy="350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27432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4" name="Freeform 28">
              <a:extLst>
                <a:ext uri="{FF2B5EF4-FFF2-40B4-BE49-F238E27FC236}">
                  <a16:creationId xmlns:a16="http://schemas.microsoft.com/office/drawing/2014/main" id="{869787E2-FCFD-0E73-60AF-BD1783C48A40}"/>
                </a:ext>
              </a:extLst>
            </p:cNvPr>
            <p:cNvSpPr/>
            <p:nvPr/>
          </p:nvSpPr>
          <p:spPr>
            <a:xfrm>
              <a:off x="3981950" y="2102792"/>
              <a:ext cx="491700" cy="852415"/>
            </a:xfrm>
            <a:custGeom>
              <a:avLst/>
              <a:gdLst>
                <a:gd name="connsiteX0" fmla="*/ 241959 w 241959"/>
                <a:gd name="connsiteY0" fmla="*/ 376294 h 419461"/>
                <a:gd name="connsiteX1" fmla="*/ 226480 w 241959"/>
                <a:gd name="connsiteY1" fmla="*/ 419462 h 419461"/>
                <a:gd name="connsiteX2" fmla="*/ 156418 w 241959"/>
                <a:gd name="connsiteY2" fmla="*/ 417833 h 419461"/>
                <a:gd name="connsiteX3" fmla="*/ 67618 w 241959"/>
                <a:gd name="connsiteY3" fmla="*/ 418647 h 419461"/>
                <a:gd name="connsiteX4" fmla="*/ 51325 w 241959"/>
                <a:gd name="connsiteY4" fmla="*/ 419462 h 419461"/>
                <a:gd name="connsiteX5" fmla="*/ 33402 w 241959"/>
                <a:gd name="connsiteY5" fmla="*/ 418647 h 419461"/>
                <a:gd name="connsiteX6" fmla="*/ 19552 w 241959"/>
                <a:gd name="connsiteY6" fmla="*/ 417833 h 419461"/>
                <a:gd name="connsiteX7" fmla="*/ 8147 w 241959"/>
                <a:gd name="connsiteY7" fmla="*/ 414575 h 419461"/>
                <a:gd name="connsiteX8" fmla="*/ 4888 w 241959"/>
                <a:gd name="connsiteY8" fmla="*/ 401543 h 419461"/>
                <a:gd name="connsiteX9" fmla="*/ 4888 w 241959"/>
                <a:gd name="connsiteY9" fmla="*/ 399914 h 419461"/>
                <a:gd name="connsiteX10" fmla="*/ 5703 w 241959"/>
                <a:gd name="connsiteY10" fmla="*/ 354303 h 419461"/>
                <a:gd name="connsiteX11" fmla="*/ 6517 w 241959"/>
                <a:gd name="connsiteY11" fmla="*/ 346158 h 419461"/>
                <a:gd name="connsiteX12" fmla="*/ 75765 w 241959"/>
                <a:gd name="connsiteY12" fmla="*/ 261451 h 419461"/>
                <a:gd name="connsiteX13" fmla="*/ 101835 w 241959"/>
                <a:gd name="connsiteY13" fmla="*/ 228871 h 419461"/>
                <a:gd name="connsiteX14" fmla="*/ 157233 w 241959"/>
                <a:gd name="connsiteY14" fmla="*/ 125431 h 419461"/>
                <a:gd name="connsiteX15" fmla="*/ 145827 w 241959"/>
                <a:gd name="connsiteY15" fmla="*/ 92037 h 419461"/>
                <a:gd name="connsiteX16" fmla="*/ 119758 w 241959"/>
                <a:gd name="connsiteY16" fmla="*/ 80634 h 419461"/>
                <a:gd name="connsiteX17" fmla="*/ 87985 w 241959"/>
                <a:gd name="connsiteY17" fmla="*/ 92037 h 419461"/>
                <a:gd name="connsiteX18" fmla="*/ 77394 w 241959"/>
                <a:gd name="connsiteY18" fmla="*/ 113214 h 419461"/>
                <a:gd name="connsiteX19" fmla="*/ 54583 w 241959"/>
                <a:gd name="connsiteY19" fmla="*/ 127060 h 419461"/>
                <a:gd name="connsiteX20" fmla="*/ 17923 w 241959"/>
                <a:gd name="connsiteY20" fmla="*/ 126246 h 419461"/>
                <a:gd name="connsiteX21" fmla="*/ 0 w 241959"/>
                <a:gd name="connsiteY21" fmla="*/ 121359 h 419461"/>
                <a:gd name="connsiteX22" fmla="*/ 815 w 241959"/>
                <a:gd name="connsiteY22" fmla="*/ 109142 h 419461"/>
                <a:gd name="connsiteX23" fmla="*/ 815 w 241959"/>
                <a:gd name="connsiteY23" fmla="*/ 105069 h 419461"/>
                <a:gd name="connsiteX24" fmla="*/ 11405 w 241959"/>
                <a:gd name="connsiteY24" fmla="*/ 65973 h 419461"/>
                <a:gd name="connsiteX25" fmla="*/ 45622 w 241959"/>
                <a:gd name="connsiteY25" fmla="*/ 22806 h 419461"/>
                <a:gd name="connsiteX26" fmla="*/ 122202 w 241959"/>
                <a:gd name="connsiteY26" fmla="*/ 0 h 419461"/>
                <a:gd name="connsiteX27" fmla="*/ 207743 w 241959"/>
                <a:gd name="connsiteY27" fmla="*/ 39910 h 419461"/>
                <a:gd name="connsiteX28" fmla="*/ 236257 w 241959"/>
                <a:gd name="connsiteY28" fmla="*/ 119730 h 419461"/>
                <a:gd name="connsiteX29" fmla="*/ 204484 w 241959"/>
                <a:gd name="connsiteY29" fmla="*/ 219912 h 419461"/>
                <a:gd name="connsiteX30" fmla="*/ 161306 w 241959"/>
                <a:gd name="connsiteY30" fmla="*/ 279370 h 419461"/>
                <a:gd name="connsiteX31" fmla="*/ 110796 w 241959"/>
                <a:gd name="connsiteY31" fmla="*/ 341271 h 419461"/>
                <a:gd name="connsiteX32" fmla="*/ 122202 w 241959"/>
                <a:gd name="connsiteY32" fmla="*/ 342086 h 419461"/>
                <a:gd name="connsiteX33" fmla="*/ 148271 w 241959"/>
                <a:gd name="connsiteY33" fmla="*/ 342900 h 419461"/>
                <a:gd name="connsiteX34" fmla="*/ 225666 w 241959"/>
                <a:gd name="connsiteY34" fmla="*/ 341271 h 419461"/>
                <a:gd name="connsiteX35" fmla="*/ 241959 w 241959"/>
                <a:gd name="connsiteY35" fmla="*/ 376294 h 41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1959" h="419461">
                  <a:moveTo>
                    <a:pt x="241959" y="376294"/>
                  </a:moveTo>
                  <a:cubicBezTo>
                    <a:pt x="241959" y="410503"/>
                    <a:pt x="232998" y="419462"/>
                    <a:pt x="226480" y="419462"/>
                  </a:cubicBezTo>
                  <a:cubicBezTo>
                    <a:pt x="226480" y="419462"/>
                    <a:pt x="180858" y="419462"/>
                    <a:pt x="156418" y="417833"/>
                  </a:cubicBezTo>
                  <a:cubicBezTo>
                    <a:pt x="130348" y="416204"/>
                    <a:pt x="79024" y="417833"/>
                    <a:pt x="67618" y="418647"/>
                  </a:cubicBezTo>
                  <a:cubicBezTo>
                    <a:pt x="61915" y="419462"/>
                    <a:pt x="56213" y="419462"/>
                    <a:pt x="51325" y="419462"/>
                  </a:cubicBezTo>
                  <a:cubicBezTo>
                    <a:pt x="43993" y="419462"/>
                    <a:pt x="39104" y="418647"/>
                    <a:pt x="33402" y="418647"/>
                  </a:cubicBezTo>
                  <a:cubicBezTo>
                    <a:pt x="28514" y="417833"/>
                    <a:pt x="23626" y="417833"/>
                    <a:pt x="19552" y="417833"/>
                  </a:cubicBezTo>
                  <a:cubicBezTo>
                    <a:pt x="14664" y="417833"/>
                    <a:pt x="10591" y="417018"/>
                    <a:pt x="8147" y="414575"/>
                  </a:cubicBezTo>
                  <a:cubicBezTo>
                    <a:pt x="4888" y="411317"/>
                    <a:pt x="4888" y="406430"/>
                    <a:pt x="4888" y="401543"/>
                  </a:cubicBezTo>
                  <a:lnTo>
                    <a:pt x="4888" y="399914"/>
                  </a:lnTo>
                  <a:lnTo>
                    <a:pt x="5703" y="354303"/>
                  </a:lnTo>
                  <a:cubicBezTo>
                    <a:pt x="5703" y="351859"/>
                    <a:pt x="5703" y="349416"/>
                    <a:pt x="6517" y="346158"/>
                  </a:cubicBezTo>
                  <a:cubicBezTo>
                    <a:pt x="22811" y="332312"/>
                    <a:pt x="64360" y="273668"/>
                    <a:pt x="75765" y="261451"/>
                  </a:cubicBezTo>
                  <a:cubicBezTo>
                    <a:pt x="85541" y="250048"/>
                    <a:pt x="93688" y="239460"/>
                    <a:pt x="101835" y="228871"/>
                  </a:cubicBezTo>
                  <a:cubicBezTo>
                    <a:pt x="132792" y="193034"/>
                    <a:pt x="157233" y="159640"/>
                    <a:pt x="157233" y="125431"/>
                  </a:cubicBezTo>
                  <a:cubicBezTo>
                    <a:pt x="157233" y="111585"/>
                    <a:pt x="153159" y="98553"/>
                    <a:pt x="145827" y="92037"/>
                  </a:cubicBezTo>
                  <a:cubicBezTo>
                    <a:pt x="134422" y="83078"/>
                    <a:pt x="127090" y="80634"/>
                    <a:pt x="119758" y="80634"/>
                  </a:cubicBezTo>
                  <a:cubicBezTo>
                    <a:pt x="102649" y="80634"/>
                    <a:pt x="100205" y="81449"/>
                    <a:pt x="87985" y="92037"/>
                  </a:cubicBezTo>
                  <a:cubicBezTo>
                    <a:pt x="80653" y="98553"/>
                    <a:pt x="78209" y="105069"/>
                    <a:pt x="77394" y="113214"/>
                  </a:cubicBezTo>
                  <a:cubicBezTo>
                    <a:pt x="76580" y="122988"/>
                    <a:pt x="68433" y="127875"/>
                    <a:pt x="54583" y="127060"/>
                  </a:cubicBezTo>
                  <a:lnTo>
                    <a:pt x="17923" y="126246"/>
                  </a:lnTo>
                  <a:cubicBezTo>
                    <a:pt x="8147" y="125431"/>
                    <a:pt x="2444" y="123802"/>
                    <a:pt x="0" y="121359"/>
                  </a:cubicBezTo>
                  <a:lnTo>
                    <a:pt x="815" y="109142"/>
                  </a:lnTo>
                  <a:lnTo>
                    <a:pt x="815" y="105069"/>
                  </a:lnTo>
                  <a:cubicBezTo>
                    <a:pt x="4073" y="83078"/>
                    <a:pt x="5703" y="79005"/>
                    <a:pt x="11405" y="65973"/>
                  </a:cubicBezTo>
                  <a:cubicBezTo>
                    <a:pt x="16294" y="52942"/>
                    <a:pt x="29328" y="35837"/>
                    <a:pt x="45622" y="22806"/>
                  </a:cubicBezTo>
                  <a:cubicBezTo>
                    <a:pt x="68433" y="6516"/>
                    <a:pt x="89615" y="0"/>
                    <a:pt x="122202" y="0"/>
                  </a:cubicBezTo>
                  <a:cubicBezTo>
                    <a:pt x="162936" y="0"/>
                    <a:pt x="188191" y="15475"/>
                    <a:pt x="207743" y="39910"/>
                  </a:cubicBezTo>
                  <a:cubicBezTo>
                    <a:pt x="223222" y="57829"/>
                    <a:pt x="236257" y="91223"/>
                    <a:pt x="236257" y="119730"/>
                  </a:cubicBezTo>
                  <a:cubicBezTo>
                    <a:pt x="236257" y="158825"/>
                    <a:pt x="228924" y="185703"/>
                    <a:pt x="204484" y="219912"/>
                  </a:cubicBezTo>
                  <a:cubicBezTo>
                    <a:pt x="192264" y="237016"/>
                    <a:pt x="178414" y="256564"/>
                    <a:pt x="161306" y="279370"/>
                  </a:cubicBezTo>
                  <a:cubicBezTo>
                    <a:pt x="155603" y="286700"/>
                    <a:pt x="125460" y="326610"/>
                    <a:pt x="110796" y="341271"/>
                  </a:cubicBezTo>
                  <a:cubicBezTo>
                    <a:pt x="111611" y="342086"/>
                    <a:pt x="120572" y="342086"/>
                    <a:pt x="122202" y="342086"/>
                  </a:cubicBezTo>
                  <a:cubicBezTo>
                    <a:pt x="123016" y="342086"/>
                    <a:pt x="140125" y="342900"/>
                    <a:pt x="148271" y="342900"/>
                  </a:cubicBezTo>
                  <a:lnTo>
                    <a:pt x="225666" y="341271"/>
                  </a:lnTo>
                  <a:cubicBezTo>
                    <a:pt x="241959" y="340456"/>
                    <a:pt x="241959" y="349416"/>
                    <a:pt x="241959" y="376294"/>
                  </a:cubicBezTo>
                  <a:close/>
                </a:path>
              </a:pathLst>
            </a:custGeom>
            <a:solidFill>
              <a:schemeClr val="accent2"/>
            </a:solidFill>
            <a:ln w="8132" cap="flat">
              <a:noFill/>
              <a:prstDash val="solid"/>
              <a:miter/>
            </a:ln>
          </p:spPr>
          <p:txBody>
            <a:bodyPr lIns="731520" tIns="0" rIns="27432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228" name="Group 227">
            <a:extLst>
              <a:ext uri="{FF2B5EF4-FFF2-40B4-BE49-F238E27FC236}">
                <a16:creationId xmlns:a16="http://schemas.microsoft.com/office/drawing/2014/main" id="{F29DBF40-A544-DF83-E134-D792D3B49593}"/>
              </a:ext>
            </a:extLst>
          </p:cNvPr>
          <p:cNvGrpSpPr/>
          <p:nvPr/>
        </p:nvGrpSpPr>
        <p:grpSpPr>
          <a:xfrm>
            <a:off x="3934800" y="3120581"/>
            <a:ext cx="7716664" cy="878984"/>
            <a:chOff x="3934800" y="3120581"/>
            <a:chExt cx="7716664" cy="878984"/>
          </a:xfrm>
        </p:grpSpPr>
        <p:sp>
          <p:nvSpPr>
            <p:cNvPr id="12" name="Freeform 40">
              <a:extLst>
                <a:ext uri="{FF2B5EF4-FFF2-40B4-BE49-F238E27FC236}">
                  <a16:creationId xmlns:a16="http://schemas.microsoft.com/office/drawing/2014/main" id="{69B4A44D-DF34-FD16-44F7-D05C7D4A6224}"/>
                </a:ext>
              </a:extLst>
            </p:cNvPr>
            <p:cNvSpPr>
              <a:spLocks/>
            </p:cNvSpPr>
            <p:nvPr/>
          </p:nvSpPr>
          <p:spPr>
            <a:xfrm>
              <a:off x="3981950" y="3150000"/>
              <a:ext cx="7669514" cy="828002"/>
            </a:xfrm>
            <a:custGeom>
              <a:avLst/>
              <a:gdLst>
                <a:gd name="connsiteX0" fmla="*/ 1925545 w 7669514"/>
                <a:gd name="connsiteY0" fmla="*/ 81 h 828002"/>
                <a:gd name="connsiteX1" fmla="*/ 2121525 w 7669514"/>
                <a:gd name="connsiteY1" fmla="*/ 3162 h 828002"/>
                <a:gd name="connsiteX2" fmla="*/ 3655173 w 7669514"/>
                <a:gd name="connsiteY2" fmla="*/ 4533 h 828002"/>
                <a:gd name="connsiteX3" fmla="*/ 5788048 w 7669514"/>
                <a:gd name="connsiteY3" fmla="*/ 3162 h 828002"/>
                <a:gd name="connsiteX4" fmla="*/ 5885186 w 7669514"/>
                <a:gd name="connsiteY4" fmla="*/ 3162 h 828002"/>
                <a:gd name="connsiteX5" fmla="*/ 6908527 w 7669514"/>
                <a:gd name="connsiteY5" fmla="*/ 4533 h 828002"/>
                <a:gd name="connsiteX6" fmla="*/ 7238240 w 7669514"/>
                <a:gd name="connsiteY6" fmla="*/ 5900 h 828002"/>
                <a:gd name="connsiteX7" fmla="*/ 7446195 w 7669514"/>
                <a:gd name="connsiteY7" fmla="*/ 52456 h 828002"/>
                <a:gd name="connsiteX8" fmla="*/ 7613103 w 7669514"/>
                <a:gd name="connsiteY8" fmla="*/ 674106 h 828002"/>
                <a:gd name="connsiteX9" fmla="*/ 7242347 w 7669514"/>
                <a:gd name="connsiteY9" fmla="*/ 821988 h 828002"/>
                <a:gd name="connsiteX10" fmla="*/ 7135633 w 7669514"/>
                <a:gd name="connsiteY10" fmla="*/ 821988 h 828002"/>
                <a:gd name="connsiteX11" fmla="*/ 5396772 w 7669514"/>
                <a:gd name="connsiteY11" fmla="*/ 826094 h 828002"/>
                <a:gd name="connsiteX12" fmla="*/ 2616780 w 7669514"/>
                <a:gd name="connsiteY12" fmla="*/ 824726 h 828002"/>
                <a:gd name="connsiteX13" fmla="*/ 523064 w 7669514"/>
                <a:gd name="connsiteY13" fmla="*/ 827463 h 828002"/>
                <a:gd name="connsiteX14" fmla="*/ 0 w 7669514"/>
                <a:gd name="connsiteY14" fmla="*/ 825518 h 828002"/>
                <a:gd name="connsiteX15" fmla="*/ 0 w 7669514"/>
                <a:gd name="connsiteY15" fmla="*/ 5610 h 828002"/>
                <a:gd name="connsiteX16" fmla="*/ 551110 w 7669514"/>
                <a:gd name="connsiteY16" fmla="*/ 4189 h 828002"/>
                <a:gd name="connsiteX17" fmla="*/ 1706990 w 7669514"/>
                <a:gd name="connsiteY17" fmla="*/ 3162 h 828002"/>
                <a:gd name="connsiteX18" fmla="*/ 1925545 w 7669514"/>
                <a:gd name="connsiteY18" fmla="*/ 81 h 82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69514" h="828002">
                  <a:moveTo>
                    <a:pt x="1925545" y="81"/>
                  </a:moveTo>
                  <a:cubicBezTo>
                    <a:pt x="1995660" y="423"/>
                    <a:pt x="2062013" y="1793"/>
                    <a:pt x="2121525" y="3162"/>
                  </a:cubicBezTo>
                  <a:cubicBezTo>
                    <a:pt x="2644142" y="3162"/>
                    <a:pt x="3155815" y="3162"/>
                    <a:pt x="3655173" y="4533"/>
                  </a:cubicBezTo>
                  <a:cubicBezTo>
                    <a:pt x="4388478" y="3162"/>
                    <a:pt x="5098524" y="3162"/>
                    <a:pt x="5788048" y="3162"/>
                  </a:cubicBezTo>
                  <a:cubicBezTo>
                    <a:pt x="5820884" y="3162"/>
                    <a:pt x="5852350" y="3162"/>
                    <a:pt x="5885186" y="3162"/>
                  </a:cubicBezTo>
                  <a:cubicBezTo>
                    <a:pt x="6232683" y="3162"/>
                    <a:pt x="6573340" y="4533"/>
                    <a:pt x="6908527" y="4533"/>
                  </a:cubicBezTo>
                  <a:cubicBezTo>
                    <a:pt x="7075439" y="1794"/>
                    <a:pt x="7162995" y="-944"/>
                    <a:pt x="7238240" y="5900"/>
                  </a:cubicBezTo>
                  <a:cubicBezTo>
                    <a:pt x="7302545" y="11377"/>
                    <a:pt x="7357269" y="23701"/>
                    <a:pt x="7446195" y="52456"/>
                  </a:cubicBezTo>
                  <a:cubicBezTo>
                    <a:pt x="7644569" y="157891"/>
                    <a:pt x="7737599" y="476930"/>
                    <a:pt x="7613103" y="674106"/>
                  </a:cubicBezTo>
                  <a:cubicBezTo>
                    <a:pt x="7531018" y="790495"/>
                    <a:pt x="7381894" y="817879"/>
                    <a:pt x="7242347" y="821988"/>
                  </a:cubicBezTo>
                  <a:cubicBezTo>
                    <a:pt x="7206775" y="823355"/>
                    <a:pt x="7169836" y="821988"/>
                    <a:pt x="7135633" y="821988"/>
                  </a:cubicBezTo>
                  <a:cubicBezTo>
                    <a:pt x="6556926" y="824726"/>
                    <a:pt x="5975482" y="827465"/>
                    <a:pt x="5396772" y="826094"/>
                  </a:cubicBezTo>
                  <a:cubicBezTo>
                    <a:pt x="4470563" y="827465"/>
                    <a:pt x="3542988" y="830203"/>
                    <a:pt x="2616780" y="824726"/>
                  </a:cubicBezTo>
                  <a:cubicBezTo>
                    <a:pt x="1919046" y="826779"/>
                    <a:pt x="1220970" y="828490"/>
                    <a:pt x="523064" y="827463"/>
                  </a:cubicBezTo>
                  <a:lnTo>
                    <a:pt x="0" y="825518"/>
                  </a:lnTo>
                  <a:lnTo>
                    <a:pt x="0" y="5610"/>
                  </a:lnTo>
                  <a:lnTo>
                    <a:pt x="551110" y="4189"/>
                  </a:lnTo>
                  <a:cubicBezTo>
                    <a:pt x="942901" y="3504"/>
                    <a:pt x="1328023" y="3162"/>
                    <a:pt x="1706990" y="3162"/>
                  </a:cubicBezTo>
                  <a:cubicBezTo>
                    <a:pt x="1781552" y="423"/>
                    <a:pt x="1855429" y="-261"/>
                    <a:pt x="1925545" y="81"/>
                  </a:cubicBezTo>
                  <a:close/>
                </a:path>
              </a:pathLst>
            </a:custGeom>
            <a:solidFill>
              <a:srgbClr val="B4D0AF">
                <a:alpha val="19825"/>
              </a:srgbClr>
            </a:solidFill>
            <a:ln w="25400" cap="flat">
              <a:solidFill>
                <a:srgbClr val="B4D0AF">
                  <a:alpha val="40000"/>
                </a:srgbClr>
              </a:solidFill>
              <a:prstDash val="solid"/>
              <a:miter/>
            </a:ln>
          </p:spPr>
          <p:txBody>
            <a:bodyPr rot="0" spcFirstLastPara="0" vertOverflow="overflow" horzOverflow="overflow" vert="horz" wrap="square" lIns="731520" tIns="0" rIns="27432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
                  <a:srgbClr val="000000"/>
                </a:buClr>
                <a:buSzTx/>
                <a:buFontTx/>
                <a:buNone/>
                <a:tabLst/>
                <a:defRPr/>
              </a:pPr>
              <a:r>
                <a:rPr lang="en-US" b="1" dirty="0">
                  <a:latin typeface="Calibri"/>
                  <a:ea typeface="Arial" panose="020B0604020202020204" pitchFamily="34" charset="0"/>
                  <a:cs typeface="Calibri"/>
                  <a:hlinkClick r:id="rId7" action="ppaction://hlinksldjump"/>
                </a:rPr>
                <a:t>Sharepoint Access</a:t>
              </a:r>
              <a:endParaRPr kumimoji="0" lang="en-US" b="1" i="0" u="none" strike="noStrike" kern="1200" cap="none" spc="0" normalizeH="0" baseline="0" noProof="0" dirty="0">
                <a:ln>
                  <a:noFill/>
                </a:ln>
                <a:solidFill>
                  <a:srgbClr val="000000"/>
                </a:solidFill>
                <a:effectLst/>
                <a:uLnTx/>
                <a:uFillTx/>
                <a:latin typeface="Calibri"/>
                <a:ea typeface="+mn-ea"/>
                <a:cs typeface="+mn-cs"/>
              </a:endParaRPr>
            </a:p>
          </p:txBody>
        </p:sp>
        <p:sp>
          <p:nvSpPr>
            <p:cNvPr id="26" name="Rectangle 25">
              <a:extLst>
                <a:ext uri="{FF2B5EF4-FFF2-40B4-BE49-F238E27FC236}">
                  <a16:creationId xmlns:a16="http://schemas.microsoft.com/office/drawing/2014/main" id="{7ED2F843-C888-E650-9F3A-81D62C1092BF}"/>
                </a:ext>
              </a:extLst>
            </p:cNvPr>
            <p:cNvSpPr/>
            <p:nvPr/>
          </p:nvSpPr>
          <p:spPr>
            <a:xfrm>
              <a:off x="3934800" y="3120581"/>
              <a:ext cx="300187" cy="87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27432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F427A7FC-52CC-68C1-3AC4-3E01C430C588}"/>
                </a:ext>
              </a:extLst>
            </p:cNvPr>
            <p:cNvSpPr/>
            <p:nvPr/>
          </p:nvSpPr>
          <p:spPr>
            <a:xfrm>
              <a:off x="4193309" y="3255819"/>
              <a:ext cx="184585" cy="62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tIns="0" rIns="27432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28" name="Freeform 29">
              <a:extLst>
                <a:ext uri="{FF2B5EF4-FFF2-40B4-BE49-F238E27FC236}">
                  <a16:creationId xmlns:a16="http://schemas.microsoft.com/office/drawing/2014/main" id="{60DC82D3-14BC-92EB-28E0-EF764D28A27C}"/>
                </a:ext>
              </a:extLst>
            </p:cNvPr>
            <p:cNvSpPr/>
            <p:nvPr/>
          </p:nvSpPr>
          <p:spPr>
            <a:xfrm>
              <a:off x="3991551" y="3138873"/>
              <a:ext cx="472498" cy="860692"/>
            </a:xfrm>
            <a:custGeom>
              <a:avLst/>
              <a:gdLst>
                <a:gd name="connsiteX0" fmla="*/ 40345 w 232510"/>
                <a:gd name="connsiteY0" fmla="*/ 291587 h 423534"/>
                <a:gd name="connsiteX1" fmla="*/ 61527 w 232510"/>
                <a:gd name="connsiteY1" fmla="*/ 293216 h 423534"/>
                <a:gd name="connsiteX2" fmla="*/ 72117 w 232510"/>
                <a:gd name="connsiteY2" fmla="*/ 293216 h 423534"/>
                <a:gd name="connsiteX3" fmla="*/ 83523 w 232510"/>
                <a:gd name="connsiteY3" fmla="*/ 329054 h 423534"/>
                <a:gd name="connsiteX4" fmla="*/ 116925 w 232510"/>
                <a:gd name="connsiteY4" fmla="*/ 347787 h 423534"/>
                <a:gd name="connsiteX5" fmla="*/ 155215 w 232510"/>
                <a:gd name="connsiteY5" fmla="*/ 323352 h 423534"/>
                <a:gd name="connsiteX6" fmla="*/ 158473 w 232510"/>
                <a:gd name="connsiteY6" fmla="*/ 276112 h 423534"/>
                <a:gd name="connsiteX7" fmla="*/ 122627 w 232510"/>
                <a:gd name="connsiteY7" fmla="*/ 239460 h 423534"/>
                <a:gd name="connsiteX8" fmla="*/ 94928 w 232510"/>
                <a:gd name="connsiteY8" fmla="*/ 236202 h 423534"/>
                <a:gd name="connsiteX9" fmla="*/ 93299 w 232510"/>
                <a:gd name="connsiteY9" fmla="*/ 208509 h 423534"/>
                <a:gd name="connsiteX10" fmla="*/ 98187 w 232510"/>
                <a:gd name="connsiteY10" fmla="*/ 175930 h 423534"/>
                <a:gd name="connsiteX11" fmla="*/ 132404 w 232510"/>
                <a:gd name="connsiteY11" fmla="*/ 165341 h 423534"/>
                <a:gd name="connsiteX12" fmla="*/ 156029 w 232510"/>
                <a:gd name="connsiteY12" fmla="*/ 114029 h 423534"/>
                <a:gd name="connsiteX13" fmla="*/ 118554 w 232510"/>
                <a:gd name="connsiteY13" fmla="*/ 72490 h 423534"/>
                <a:gd name="connsiteX14" fmla="*/ 87596 w 232510"/>
                <a:gd name="connsiteY14" fmla="*/ 85521 h 423534"/>
                <a:gd name="connsiteX15" fmla="*/ 75376 w 232510"/>
                <a:gd name="connsiteY15" fmla="*/ 122988 h 423534"/>
                <a:gd name="connsiteX16" fmla="*/ 55009 w 232510"/>
                <a:gd name="connsiteY16" fmla="*/ 127060 h 423534"/>
                <a:gd name="connsiteX17" fmla="*/ 15905 w 232510"/>
                <a:gd name="connsiteY17" fmla="*/ 126246 h 423534"/>
                <a:gd name="connsiteX18" fmla="*/ 4499 w 232510"/>
                <a:gd name="connsiteY18" fmla="*/ 121359 h 423534"/>
                <a:gd name="connsiteX19" fmla="*/ 1240 w 232510"/>
                <a:gd name="connsiteY19" fmla="*/ 109142 h 423534"/>
                <a:gd name="connsiteX20" fmla="*/ 1240 w 232510"/>
                <a:gd name="connsiteY20" fmla="*/ 105069 h 423534"/>
                <a:gd name="connsiteX21" fmla="*/ 11831 w 232510"/>
                <a:gd name="connsiteY21" fmla="*/ 65974 h 423534"/>
                <a:gd name="connsiteX22" fmla="*/ 40345 w 232510"/>
                <a:gd name="connsiteY22" fmla="*/ 23620 h 423534"/>
                <a:gd name="connsiteX23" fmla="*/ 110407 w 232510"/>
                <a:gd name="connsiteY23" fmla="*/ 0 h 423534"/>
                <a:gd name="connsiteX24" fmla="*/ 199207 w 232510"/>
                <a:gd name="connsiteY24" fmla="*/ 33394 h 423534"/>
                <a:gd name="connsiteX25" fmla="*/ 228535 w 232510"/>
                <a:gd name="connsiteY25" fmla="*/ 100182 h 423534"/>
                <a:gd name="connsiteX26" fmla="*/ 218759 w 232510"/>
                <a:gd name="connsiteY26" fmla="*/ 162083 h 423534"/>
                <a:gd name="connsiteX27" fmla="*/ 178840 w 232510"/>
                <a:gd name="connsiteY27" fmla="*/ 207695 h 423534"/>
                <a:gd name="connsiteX28" fmla="*/ 222018 w 232510"/>
                <a:gd name="connsiteY28" fmla="*/ 250863 h 423534"/>
                <a:gd name="connsiteX29" fmla="*/ 227721 w 232510"/>
                <a:gd name="connsiteY29" fmla="*/ 336384 h 423534"/>
                <a:gd name="connsiteX30" fmla="*/ 198393 w 232510"/>
                <a:gd name="connsiteY30" fmla="*/ 390955 h 423534"/>
                <a:gd name="connsiteX31" fmla="*/ 110407 w 232510"/>
                <a:gd name="connsiteY31" fmla="*/ 423534 h 423534"/>
                <a:gd name="connsiteX32" fmla="*/ 36272 w 232510"/>
                <a:gd name="connsiteY32" fmla="*/ 392584 h 423534"/>
                <a:gd name="connsiteX33" fmla="*/ 426 w 232510"/>
                <a:gd name="connsiteY33" fmla="*/ 311135 h 423534"/>
                <a:gd name="connsiteX34" fmla="*/ 3684 w 232510"/>
                <a:gd name="connsiteY34" fmla="*/ 298918 h 423534"/>
                <a:gd name="connsiteX35" fmla="*/ 40345 w 232510"/>
                <a:gd name="connsiteY35" fmla="*/ 291587 h 42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2510" h="423534">
                  <a:moveTo>
                    <a:pt x="40345" y="291587"/>
                  </a:moveTo>
                  <a:cubicBezTo>
                    <a:pt x="55009" y="292402"/>
                    <a:pt x="61527" y="293216"/>
                    <a:pt x="61527" y="293216"/>
                  </a:cubicBezTo>
                  <a:lnTo>
                    <a:pt x="72117" y="293216"/>
                  </a:lnTo>
                  <a:cubicBezTo>
                    <a:pt x="73747" y="309506"/>
                    <a:pt x="76191" y="318465"/>
                    <a:pt x="83523" y="329054"/>
                  </a:cubicBezTo>
                  <a:cubicBezTo>
                    <a:pt x="89226" y="337199"/>
                    <a:pt x="98187" y="347787"/>
                    <a:pt x="116925" y="347787"/>
                  </a:cubicBezTo>
                  <a:cubicBezTo>
                    <a:pt x="132404" y="347787"/>
                    <a:pt x="147068" y="338013"/>
                    <a:pt x="155215" y="323352"/>
                  </a:cubicBezTo>
                  <a:cubicBezTo>
                    <a:pt x="163361" y="307877"/>
                    <a:pt x="162547" y="285886"/>
                    <a:pt x="158473" y="276112"/>
                  </a:cubicBezTo>
                  <a:cubicBezTo>
                    <a:pt x="150326" y="257379"/>
                    <a:pt x="138921" y="245976"/>
                    <a:pt x="122627" y="239460"/>
                  </a:cubicBezTo>
                  <a:cubicBezTo>
                    <a:pt x="116925" y="237016"/>
                    <a:pt x="104705" y="237016"/>
                    <a:pt x="94928" y="236202"/>
                  </a:cubicBezTo>
                  <a:lnTo>
                    <a:pt x="93299" y="208509"/>
                  </a:lnTo>
                  <a:cubicBezTo>
                    <a:pt x="92484" y="197107"/>
                    <a:pt x="94928" y="181631"/>
                    <a:pt x="98187" y="175930"/>
                  </a:cubicBezTo>
                  <a:cubicBezTo>
                    <a:pt x="109593" y="174301"/>
                    <a:pt x="125071" y="168599"/>
                    <a:pt x="132404" y="165341"/>
                  </a:cubicBezTo>
                  <a:cubicBezTo>
                    <a:pt x="150326" y="156382"/>
                    <a:pt x="156844" y="136020"/>
                    <a:pt x="156029" y="114029"/>
                  </a:cubicBezTo>
                  <a:cubicBezTo>
                    <a:pt x="155215" y="90408"/>
                    <a:pt x="144624" y="74933"/>
                    <a:pt x="118554" y="72490"/>
                  </a:cubicBezTo>
                  <a:cubicBezTo>
                    <a:pt x="104705" y="72490"/>
                    <a:pt x="94114" y="78191"/>
                    <a:pt x="87596" y="85521"/>
                  </a:cubicBezTo>
                  <a:cubicBezTo>
                    <a:pt x="78635" y="95295"/>
                    <a:pt x="75376" y="107513"/>
                    <a:pt x="75376" y="122988"/>
                  </a:cubicBezTo>
                  <a:cubicBezTo>
                    <a:pt x="65600" y="127060"/>
                    <a:pt x="61527" y="127060"/>
                    <a:pt x="55009" y="127060"/>
                  </a:cubicBezTo>
                  <a:lnTo>
                    <a:pt x="15905" y="126246"/>
                  </a:lnTo>
                  <a:cubicBezTo>
                    <a:pt x="11017" y="126246"/>
                    <a:pt x="6943" y="123802"/>
                    <a:pt x="4499" y="121359"/>
                  </a:cubicBezTo>
                  <a:cubicBezTo>
                    <a:pt x="1240" y="118101"/>
                    <a:pt x="426" y="113214"/>
                    <a:pt x="1240" y="109142"/>
                  </a:cubicBezTo>
                  <a:lnTo>
                    <a:pt x="1240" y="105069"/>
                  </a:lnTo>
                  <a:cubicBezTo>
                    <a:pt x="4499" y="83078"/>
                    <a:pt x="6128" y="79006"/>
                    <a:pt x="11831" y="65974"/>
                  </a:cubicBezTo>
                  <a:cubicBezTo>
                    <a:pt x="16719" y="52942"/>
                    <a:pt x="24866" y="35837"/>
                    <a:pt x="40345" y="23620"/>
                  </a:cubicBezTo>
                  <a:cubicBezTo>
                    <a:pt x="63156" y="7330"/>
                    <a:pt x="77820" y="0"/>
                    <a:pt x="110407" y="0"/>
                  </a:cubicBezTo>
                  <a:cubicBezTo>
                    <a:pt x="151141" y="0"/>
                    <a:pt x="180470" y="9774"/>
                    <a:pt x="199207" y="33394"/>
                  </a:cubicBezTo>
                  <a:cubicBezTo>
                    <a:pt x="214686" y="51313"/>
                    <a:pt x="227721" y="72490"/>
                    <a:pt x="228535" y="100182"/>
                  </a:cubicBezTo>
                  <a:cubicBezTo>
                    <a:pt x="229350" y="114029"/>
                    <a:pt x="230980" y="133576"/>
                    <a:pt x="218759" y="162083"/>
                  </a:cubicBezTo>
                  <a:cubicBezTo>
                    <a:pt x="211427" y="180002"/>
                    <a:pt x="190246" y="202808"/>
                    <a:pt x="178840" y="207695"/>
                  </a:cubicBezTo>
                  <a:cubicBezTo>
                    <a:pt x="191875" y="216654"/>
                    <a:pt x="207354" y="223985"/>
                    <a:pt x="222018" y="250863"/>
                  </a:cubicBezTo>
                  <a:cubicBezTo>
                    <a:pt x="238312" y="280999"/>
                    <a:pt x="231794" y="319280"/>
                    <a:pt x="227721" y="336384"/>
                  </a:cubicBezTo>
                  <a:cubicBezTo>
                    <a:pt x="222833" y="355932"/>
                    <a:pt x="211427" y="379552"/>
                    <a:pt x="198393" y="390955"/>
                  </a:cubicBezTo>
                  <a:cubicBezTo>
                    <a:pt x="172323" y="415390"/>
                    <a:pt x="147882" y="423534"/>
                    <a:pt x="110407" y="423534"/>
                  </a:cubicBezTo>
                  <a:cubicBezTo>
                    <a:pt x="79449" y="423534"/>
                    <a:pt x="50936" y="407245"/>
                    <a:pt x="36272" y="392584"/>
                  </a:cubicBezTo>
                  <a:cubicBezTo>
                    <a:pt x="21607" y="377109"/>
                    <a:pt x="5314" y="349416"/>
                    <a:pt x="426" y="311135"/>
                  </a:cubicBezTo>
                  <a:cubicBezTo>
                    <a:pt x="-389" y="307877"/>
                    <a:pt x="-389" y="302990"/>
                    <a:pt x="3684" y="298918"/>
                  </a:cubicBezTo>
                  <a:cubicBezTo>
                    <a:pt x="8573" y="293216"/>
                    <a:pt x="20793" y="290773"/>
                    <a:pt x="40345" y="291587"/>
                  </a:cubicBezTo>
                  <a:close/>
                </a:path>
              </a:pathLst>
            </a:custGeom>
            <a:solidFill>
              <a:schemeClr val="accent3"/>
            </a:solidFill>
            <a:ln w="8132" cap="flat">
              <a:noFill/>
              <a:prstDash val="solid"/>
              <a:miter/>
            </a:ln>
          </p:spPr>
          <p:txBody>
            <a:bodyPr lIns="731520" tIns="0" rIns="27432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6" name="Slide Number Placeholder 5">
            <a:extLst>
              <a:ext uri="{FF2B5EF4-FFF2-40B4-BE49-F238E27FC236}">
                <a16:creationId xmlns:a16="http://schemas.microsoft.com/office/drawing/2014/main" id="{D9981E4D-C87D-85E4-5058-B378FB671A90}"/>
              </a:ext>
            </a:extLst>
          </p:cNvPr>
          <p:cNvSpPr>
            <a:spLocks noGrp="1"/>
          </p:cNvSpPr>
          <p:nvPr>
            <p:ph type="sldNum" sz="quarter" idx="12"/>
          </p:nvPr>
        </p:nvSpPr>
        <p:spPr/>
        <p:txBody>
          <a:bodyPr/>
          <a:lstStyle/>
          <a:p>
            <a:fld id="{CBF95A1E-4E3E-4AAD-A517-7DAD9580D6B2}" type="slidenum">
              <a:rPr lang="en-CA" smtClean="0"/>
              <a:t>2</a:t>
            </a:fld>
            <a:endParaRPr lang="en-CA"/>
          </a:p>
        </p:txBody>
      </p:sp>
    </p:spTree>
    <p:extLst>
      <p:ext uri="{BB962C8B-B14F-4D97-AF65-F5344CB8AC3E}">
        <p14:creationId xmlns:p14="http://schemas.microsoft.com/office/powerpoint/2010/main" val="392507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02164F3-6A8E-272D-B16B-C71B01701AB5}"/>
              </a:ext>
            </a:extLst>
          </p:cNvPr>
          <p:cNvSpPr>
            <a:spLocks noGrp="1"/>
          </p:cNvSpPr>
          <p:nvPr>
            <p:ph type="title"/>
          </p:nvPr>
        </p:nvSpPr>
        <p:spPr>
          <a:xfrm>
            <a:off x="2218441" y="1973836"/>
            <a:ext cx="7315200" cy="1578990"/>
          </a:xfrm>
        </p:spPr>
        <p:txBody>
          <a:bodyPr/>
          <a:lstStyle/>
          <a:p>
            <a:pPr marR="0" lvl="0" algn="ctr">
              <a:spcBef>
                <a:spcPts val="205"/>
              </a:spcBef>
              <a:spcAft>
                <a:spcPts val="0"/>
              </a:spcAft>
            </a:pPr>
            <a:r>
              <a:rPr lang="en-US" sz="5400" b="1" kern="0" dirty="0">
                <a:effectLst/>
                <a:latin typeface="Calibri" panose="020F0502020204030204" pitchFamily="34" charset="0"/>
                <a:ea typeface="Calibri" panose="020F0502020204030204" pitchFamily="34" charset="0"/>
              </a:rPr>
              <a:t>accessing MDLZ applications</a:t>
            </a:r>
          </a:p>
        </p:txBody>
      </p:sp>
    </p:spTree>
    <p:extLst>
      <p:ext uri="{BB962C8B-B14F-4D97-AF65-F5344CB8AC3E}">
        <p14:creationId xmlns:p14="http://schemas.microsoft.com/office/powerpoint/2010/main" val="912116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729701-11E8-1A8C-5673-E3A7D04E694A}"/>
              </a:ext>
            </a:extLst>
          </p:cNvPr>
          <p:cNvSpPr>
            <a:spLocks noGrp="1"/>
          </p:cNvSpPr>
          <p:nvPr>
            <p:ph type="title"/>
          </p:nvPr>
        </p:nvSpPr>
        <p:spPr>
          <a:xfrm>
            <a:off x="238025" y="650111"/>
            <a:ext cx="11430001" cy="485335"/>
          </a:xfrm>
        </p:spPr>
        <p:txBody>
          <a:bodyPr/>
          <a:lstStyle/>
          <a:p>
            <a:r>
              <a:rPr lang="en-US" sz="2400" dirty="0">
                <a:solidFill>
                  <a:srgbClr val="0070C0"/>
                </a:solidFill>
              </a:rPr>
              <a:t>Step 1 of 3: MDLZ initiates the BP account Request</a:t>
            </a:r>
          </a:p>
        </p:txBody>
      </p:sp>
      <p:sp>
        <p:nvSpPr>
          <p:cNvPr id="4" name="Title 1">
            <a:extLst>
              <a:ext uri="{FF2B5EF4-FFF2-40B4-BE49-F238E27FC236}">
                <a16:creationId xmlns:a16="http://schemas.microsoft.com/office/drawing/2014/main" id="{309DDA44-44B0-ED42-A7C9-63B2DF9596B0}"/>
              </a:ext>
            </a:extLst>
          </p:cNvPr>
          <p:cNvSpPr txBox="1">
            <a:spLocks/>
          </p:cNvSpPr>
          <p:nvPr/>
        </p:nvSpPr>
        <p:spPr>
          <a:xfrm>
            <a:off x="238025" y="216238"/>
            <a:ext cx="11430001" cy="485335"/>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3200" b="0" kern="1200" cap="all" baseline="0">
                <a:solidFill>
                  <a:schemeClr val="accent1"/>
                </a:solidFill>
                <a:latin typeface="+mj-lt"/>
                <a:ea typeface="+mj-ea"/>
                <a:cs typeface="+mj-cs"/>
              </a:defRPr>
            </a:lvl1pPr>
          </a:lstStyle>
          <a:p>
            <a:r>
              <a:rPr lang="en-US" dirty="0"/>
              <a:t>Instructions for accessing MDLZ Applications</a:t>
            </a:r>
          </a:p>
        </p:txBody>
      </p:sp>
      <p:grpSp>
        <p:nvGrpSpPr>
          <p:cNvPr id="8" name="Graphic 141">
            <a:extLst>
              <a:ext uri="{FF2B5EF4-FFF2-40B4-BE49-F238E27FC236}">
                <a16:creationId xmlns:a16="http://schemas.microsoft.com/office/drawing/2014/main" id="{A84CCA78-FE37-B532-ABA1-BEB059AFD639}"/>
              </a:ext>
            </a:extLst>
          </p:cNvPr>
          <p:cNvGrpSpPr>
            <a:grpSpLocks noChangeAspect="1"/>
          </p:cNvGrpSpPr>
          <p:nvPr/>
        </p:nvGrpSpPr>
        <p:grpSpPr>
          <a:xfrm>
            <a:off x="381643" y="2665755"/>
            <a:ext cx="1009672" cy="1093238"/>
            <a:chOff x="741773" y="-2037730"/>
            <a:chExt cx="256316" cy="277530"/>
          </a:xfrm>
          <a:solidFill>
            <a:srgbClr val="858585"/>
          </a:solidFill>
        </p:grpSpPr>
        <p:sp>
          <p:nvSpPr>
            <p:cNvPr id="9" name="Freeform 737">
              <a:extLst>
                <a:ext uri="{FF2B5EF4-FFF2-40B4-BE49-F238E27FC236}">
                  <a16:creationId xmlns:a16="http://schemas.microsoft.com/office/drawing/2014/main" id="{378A3882-423B-2298-EFC5-0C6E3A1A464F}"/>
                </a:ext>
              </a:extLst>
            </p:cNvPr>
            <p:cNvSpPr/>
            <p:nvPr/>
          </p:nvSpPr>
          <p:spPr>
            <a:xfrm>
              <a:off x="741773" y="-2037730"/>
              <a:ext cx="256316" cy="277530"/>
            </a:xfrm>
            <a:custGeom>
              <a:avLst/>
              <a:gdLst>
                <a:gd name="connsiteX0" fmla="*/ 0 w 256316"/>
                <a:gd name="connsiteY0" fmla="*/ 152682 h 277530"/>
                <a:gd name="connsiteX1" fmla="*/ 0 w 256316"/>
                <a:gd name="connsiteY1" fmla="*/ 152682 h 277530"/>
                <a:gd name="connsiteX2" fmla="*/ 21222 w 256316"/>
                <a:gd name="connsiteY2" fmla="*/ 138475 h 277530"/>
                <a:gd name="connsiteX3" fmla="*/ 28236 w 256316"/>
                <a:gd name="connsiteY3" fmla="*/ 166829 h 277530"/>
                <a:gd name="connsiteX4" fmla="*/ 56412 w 256316"/>
                <a:gd name="connsiteY4" fmla="*/ 223598 h 277530"/>
                <a:gd name="connsiteX5" fmla="*/ 176311 w 256316"/>
                <a:gd name="connsiteY5" fmla="*/ 241282 h 277530"/>
                <a:gd name="connsiteX6" fmla="*/ 137523 w 256316"/>
                <a:gd name="connsiteY6" fmla="*/ 49755 h 277530"/>
                <a:gd name="connsiteX7" fmla="*/ 137523 w 256316"/>
                <a:gd name="connsiteY7" fmla="*/ 70976 h 277530"/>
                <a:gd name="connsiteX8" fmla="*/ 77634 w 256316"/>
                <a:gd name="connsiteY8" fmla="*/ 35548 h 277530"/>
                <a:gd name="connsiteX9" fmla="*/ 137523 w 256316"/>
                <a:gd name="connsiteY9" fmla="*/ 0 h 277530"/>
                <a:gd name="connsiteX10" fmla="*/ 137523 w 256316"/>
                <a:gd name="connsiteY10" fmla="*/ 21341 h 277530"/>
                <a:gd name="connsiteX11" fmla="*/ 218634 w 256316"/>
                <a:gd name="connsiteY11" fmla="*/ 241222 h 277530"/>
                <a:gd name="connsiteX12" fmla="*/ 0 w 256316"/>
                <a:gd name="connsiteY12" fmla="*/ 152682 h 27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16" h="277530">
                  <a:moveTo>
                    <a:pt x="0" y="152682"/>
                  </a:moveTo>
                  <a:lnTo>
                    <a:pt x="0" y="152682"/>
                  </a:lnTo>
                  <a:cubicBezTo>
                    <a:pt x="0" y="142012"/>
                    <a:pt x="10611" y="134998"/>
                    <a:pt x="21222" y="138475"/>
                  </a:cubicBezTo>
                  <a:cubicBezTo>
                    <a:pt x="28236" y="145488"/>
                    <a:pt x="28236" y="156159"/>
                    <a:pt x="28236" y="166829"/>
                  </a:cubicBezTo>
                  <a:cubicBezTo>
                    <a:pt x="31833" y="188050"/>
                    <a:pt x="42324" y="205854"/>
                    <a:pt x="56412" y="223598"/>
                  </a:cubicBezTo>
                  <a:cubicBezTo>
                    <a:pt x="88245" y="255489"/>
                    <a:pt x="137523" y="262622"/>
                    <a:pt x="176311" y="241282"/>
                  </a:cubicBezTo>
                  <a:cubicBezTo>
                    <a:pt x="264376" y="191647"/>
                    <a:pt x="236199" y="56829"/>
                    <a:pt x="137523" y="49755"/>
                  </a:cubicBezTo>
                  <a:cubicBezTo>
                    <a:pt x="137523" y="70976"/>
                    <a:pt x="137523" y="70976"/>
                    <a:pt x="137523" y="70976"/>
                  </a:cubicBezTo>
                  <a:cubicBezTo>
                    <a:pt x="77634" y="35548"/>
                    <a:pt x="77634" y="35548"/>
                    <a:pt x="77634" y="35548"/>
                  </a:cubicBezTo>
                  <a:cubicBezTo>
                    <a:pt x="137523" y="0"/>
                    <a:pt x="137523" y="0"/>
                    <a:pt x="137523" y="0"/>
                  </a:cubicBezTo>
                  <a:cubicBezTo>
                    <a:pt x="137523" y="21341"/>
                    <a:pt x="137523" y="21341"/>
                    <a:pt x="137523" y="21341"/>
                  </a:cubicBezTo>
                  <a:cubicBezTo>
                    <a:pt x="246811" y="28355"/>
                    <a:pt x="296089" y="166769"/>
                    <a:pt x="218634" y="241222"/>
                  </a:cubicBezTo>
                  <a:cubicBezTo>
                    <a:pt x="137523" y="319451"/>
                    <a:pt x="3657" y="262682"/>
                    <a:pt x="0" y="152682"/>
                  </a:cubicBezTo>
                </a:path>
              </a:pathLst>
            </a:custGeom>
            <a:solidFill>
              <a:schemeClr val="accent6"/>
            </a:solidFill>
            <a:ln w="5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0" name="Freeform 738">
              <a:extLst>
                <a:ext uri="{FF2B5EF4-FFF2-40B4-BE49-F238E27FC236}">
                  <a16:creationId xmlns:a16="http://schemas.microsoft.com/office/drawing/2014/main" id="{0C7B4F14-A16A-3DFA-6CDA-F7E6460C10E3}"/>
                </a:ext>
              </a:extLst>
            </p:cNvPr>
            <p:cNvSpPr/>
            <p:nvPr/>
          </p:nvSpPr>
          <p:spPr>
            <a:xfrm>
              <a:off x="829201" y="-1951083"/>
              <a:ext cx="66102" cy="125676"/>
            </a:xfrm>
            <a:custGeom>
              <a:avLst/>
              <a:gdLst>
                <a:gd name="connsiteX0" fmla="*/ 21560 w 66102"/>
                <a:gd name="connsiteY0" fmla="*/ 122444 h 125676"/>
                <a:gd name="connsiteX1" fmla="*/ 21560 w 66102"/>
                <a:gd name="connsiteY1" fmla="*/ 122444 h 125676"/>
                <a:gd name="connsiteX2" fmla="*/ 61606 w 66102"/>
                <a:gd name="connsiteY2" fmla="*/ 87436 h 125676"/>
                <a:gd name="connsiteX3" fmla="*/ 65203 w 66102"/>
                <a:gd name="connsiteY3" fmla="*/ 21136 h 125676"/>
                <a:gd name="connsiteX4" fmla="*/ 65203 w 66102"/>
                <a:gd name="connsiteY4" fmla="*/ 10645 h 125676"/>
                <a:gd name="connsiteX5" fmla="*/ 39665 w 66102"/>
                <a:gd name="connsiteY5" fmla="*/ 3571 h 125676"/>
                <a:gd name="connsiteX6" fmla="*/ 36068 w 66102"/>
                <a:gd name="connsiteY6" fmla="*/ 52547 h 125676"/>
                <a:gd name="connsiteX7" fmla="*/ 36068 w 66102"/>
                <a:gd name="connsiteY7" fmla="*/ 73468 h 125676"/>
                <a:gd name="connsiteX8" fmla="*/ 3336 w 66102"/>
                <a:gd name="connsiteY8" fmla="*/ 105000 h 125676"/>
                <a:gd name="connsiteX9" fmla="*/ 21560 w 66102"/>
                <a:gd name="connsiteY9" fmla="*/ 122444 h 12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02" h="125676">
                  <a:moveTo>
                    <a:pt x="21560" y="122444"/>
                  </a:moveTo>
                  <a:lnTo>
                    <a:pt x="21560" y="122444"/>
                  </a:lnTo>
                  <a:cubicBezTo>
                    <a:pt x="61606" y="87436"/>
                    <a:pt x="61606" y="87436"/>
                    <a:pt x="61606" y="87436"/>
                  </a:cubicBezTo>
                  <a:cubicBezTo>
                    <a:pt x="68800" y="77065"/>
                    <a:pt x="65203" y="35103"/>
                    <a:pt x="65203" y="21136"/>
                  </a:cubicBezTo>
                  <a:cubicBezTo>
                    <a:pt x="65203" y="17539"/>
                    <a:pt x="65203" y="14062"/>
                    <a:pt x="65203" y="10645"/>
                  </a:cubicBezTo>
                  <a:cubicBezTo>
                    <a:pt x="65203" y="155"/>
                    <a:pt x="47038" y="-3322"/>
                    <a:pt x="39665" y="3571"/>
                  </a:cubicBezTo>
                  <a:cubicBezTo>
                    <a:pt x="32471" y="14062"/>
                    <a:pt x="36068" y="42057"/>
                    <a:pt x="36068" y="52547"/>
                  </a:cubicBezTo>
                  <a:cubicBezTo>
                    <a:pt x="36068" y="59501"/>
                    <a:pt x="36068" y="66514"/>
                    <a:pt x="36068" y="73468"/>
                  </a:cubicBezTo>
                  <a:cubicBezTo>
                    <a:pt x="3336" y="105000"/>
                    <a:pt x="3336" y="105000"/>
                    <a:pt x="3336" y="105000"/>
                  </a:cubicBezTo>
                  <a:cubicBezTo>
                    <a:pt x="-7515" y="115430"/>
                    <a:pt x="10650" y="132934"/>
                    <a:pt x="21560" y="122444"/>
                  </a:cubicBezTo>
                </a:path>
              </a:pathLst>
            </a:custGeom>
            <a:solidFill>
              <a:srgbClr val="724D8D"/>
            </a:solidFill>
            <a:ln w="59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grpSp>
      <p:sp>
        <p:nvSpPr>
          <p:cNvPr id="2" name="Slide Number Placeholder 1">
            <a:extLst>
              <a:ext uri="{FF2B5EF4-FFF2-40B4-BE49-F238E27FC236}">
                <a16:creationId xmlns:a16="http://schemas.microsoft.com/office/drawing/2014/main" id="{E0BED75B-73DE-0A0F-7DA5-D8DDE7EC63E8}"/>
              </a:ext>
            </a:extLst>
          </p:cNvPr>
          <p:cNvSpPr>
            <a:spLocks noGrp="1"/>
          </p:cNvSpPr>
          <p:nvPr>
            <p:ph type="sldNum" sz="quarter" idx="12"/>
          </p:nvPr>
        </p:nvSpPr>
        <p:spPr/>
        <p:txBody>
          <a:bodyPr/>
          <a:lstStyle/>
          <a:p>
            <a:fld id="{565A54F4-DB31-4FC5-B748-3F06867349C3}" type="slidenum">
              <a:rPr lang="en-CA" smtClean="0"/>
              <a:pPr/>
              <a:t>4</a:t>
            </a:fld>
            <a:endParaRPr lang="en-CA"/>
          </a:p>
        </p:txBody>
      </p:sp>
      <p:sp>
        <p:nvSpPr>
          <p:cNvPr id="6" name="TextBox 5">
            <a:extLst>
              <a:ext uri="{FF2B5EF4-FFF2-40B4-BE49-F238E27FC236}">
                <a16:creationId xmlns:a16="http://schemas.microsoft.com/office/drawing/2014/main" id="{C2C61A76-CC42-95F4-F762-FFC1ECB36EC1}"/>
              </a:ext>
            </a:extLst>
          </p:cNvPr>
          <p:cNvSpPr txBox="1"/>
          <p:nvPr/>
        </p:nvSpPr>
        <p:spPr>
          <a:xfrm>
            <a:off x="1661602" y="1708578"/>
            <a:ext cx="8411596" cy="3248025"/>
          </a:xfrm>
          <a:prstGeom prst="rect">
            <a:avLst/>
          </a:prstGeom>
          <a:noFill/>
        </p:spPr>
        <p:txBody>
          <a:bodyPr wrap="square" lIns="0" tIns="0" rIns="0" bIns="0" rtlCol="0" anchor="ctr">
            <a:noAutofit/>
          </a:bodyPr>
          <a:lstStyle/>
          <a:p>
            <a:pPr>
              <a:lnSpc>
                <a:spcPct val="90000"/>
              </a:lnSpc>
            </a:pPr>
            <a:endParaRPr lang="en-US" sz="2000" dirty="0">
              <a:solidFill>
                <a:srgbClr val="000000"/>
              </a:solidFill>
              <a:latin typeface="Calibri"/>
              <a:ea typeface="Calibri"/>
              <a:cs typeface="Calibri"/>
            </a:endParaRPr>
          </a:p>
          <a:p>
            <a:pPr>
              <a:lnSpc>
                <a:spcPct val="90000"/>
              </a:lnSpc>
            </a:pPr>
            <a:r>
              <a:rPr lang="en-US" sz="2000" dirty="0">
                <a:solidFill>
                  <a:srgbClr val="000000"/>
                </a:solidFill>
                <a:latin typeface="Calibri"/>
                <a:ea typeface="Calibri"/>
                <a:cs typeface="Calibri"/>
              </a:rPr>
              <a:t>A MDLZ Business Partner Account is required for external parties to access MDLZ Applications.  For EM's, this would include different </a:t>
            </a:r>
            <a:r>
              <a:rPr lang="en-US" sz="2000" dirty="0" err="1">
                <a:solidFill>
                  <a:srgbClr val="000000"/>
                </a:solidFill>
                <a:latin typeface="Calibri"/>
                <a:ea typeface="Calibri"/>
                <a:cs typeface="Calibri"/>
              </a:rPr>
              <a:t>Sharepoint</a:t>
            </a:r>
            <a:r>
              <a:rPr lang="en-US" sz="2000" dirty="0">
                <a:solidFill>
                  <a:srgbClr val="000000"/>
                </a:solidFill>
                <a:latin typeface="Calibri"/>
                <a:ea typeface="Calibri"/>
                <a:cs typeface="Calibri"/>
              </a:rPr>
              <a:t> Access for Specifications,  Quality documentation, KPI data collection sites, and MDLZ Auditing systems (Enablon).</a:t>
            </a:r>
            <a:endParaRPr lang="en-US" dirty="0">
              <a:solidFill>
                <a:srgbClr val="000000"/>
              </a:solidFill>
              <a:latin typeface="Calibri"/>
              <a:ea typeface="Calibri"/>
              <a:cs typeface="Calibri"/>
            </a:endParaRPr>
          </a:p>
          <a:p>
            <a:pPr>
              <a:lnSpc>
                <a:spcPct val="90000"/>
              </a:lnSpc>
            </a:pPr>
            <a:endParaRPr lang="en-US" sz="2000" dirty="0">
              <a:solidFill>
                <a:srgbClr val="000000"/>
              </a:solidFill>
              <a:latin typeface="Calibri"/>
              <a:ea typeface="Calibri"/>
              <a:cs typeface="Calibri"/>
            </a:endParaRPr>
          </a:p>
          <a:p>
            <a:pPr>
              <a:lnSpc>
                <a:spcPct val="90000"/>
              </a:lnSpc>
            </a:pPr>
            <a:r>
              <a:rPr lang="en-US" sz="2000" dirty="0">
                <a:solidFill>
                  <a:srgbClr val="000000"/>
                </a:solidFill>
                <a:latin typeface="Calibri"/>
                <a:ea typeface="Calibri"/>
                <a:cs typeface="Calibri"/>
              </a:rPr>
              <a:t>The</a:t>
            </a:r>
            <a:r>
              <a:rPr lang="en-US" sz="2000" b="0" i="0" dirty="0">
                <a:solidFill>
                  <a:srgbClr val="000000"/>
                </a:solidFill>
                <a:effectLst/>
                <a:latin typeface="Calibri"/>
                <a:ea typeface="Calibri"/>
                <a:cs typeface="Calibri"/>
              </a:rPr>
              <a:t> Mondelez manager for </a:t>
            </a:r>
            <a:r>
              <a:rPr lang="en-US" sz="2000" dirty="0">
                <a:solidFill>
                  <a:srgbClr val="000000"/>
                </a:solidFill>
                <a:latin typeface="Calibri"/>
                <a:ea typeface="Calibri"/>
                <a:cs typeface="Calibri"/>
              </a:rPr>
              <a:t>your BP account will raise a request for account creation.  </a:t>
            </a:r>
            <a:r>
              <a:rPr lang="en-US" sz="2000" b="0" i="0" dirty="0">
                <a:solidFill>
                  <a:srgbClr val="000000"/>
                </a:solidFill>
                <a:effectLst/>
                <a:latin typeface="Calibri"/>
                <a:ea typeface="Calibri"/>
                <a:cs typeface="Calibri"/>
              </a:rPr>
              <a:t>Once the request is approved, you will receive the new account information </a:t>
            </a:r>
            <a:r>
              <a:rPr lang="en-US" sz="2000" b="1" i="0" dirty="0">
                <a:solidFill>
                  <a:srgbClr val="000000"/>
                </a:solidFill>
                <a:effectLst/>
                <a:latin typeface="Calibri"/>
                <a:ea typeface="Calibri"/>
                <a:cs typeface="Calibri"/>
              </a:rPr>
              <a:t>through an email</a:t>
            </a:r>
            <a:r>
              <a:rPr lang="en-US" sz="2000" b="0" i="0" dirty="0">
                <a:solidFill>
                  <a:srgbClr val="000000"/>
                </a:solidFill>
                <a:effectLst/>
                <a:latin typeface="Calibri"/>
                <a:ea typeface="Calibri"/>
                <a:cs typeface="Calibri"/>
              </a:rPr>
              <a:t>.</a:t>
            </a:r>
            <a:endParaRPr lang="en-US">
              <a:ea typeface="Calibri"/>
              <a:cs typeface="Calibri"/>
            </a:endParaRPr>
          </a:p>
          <a:p>
            <a:pPr algn="l">
              <a:lnSpc>
                <a:spcPct val="90000"/>
              </a:lnSpc>
            </a:pPr>
            <a:endParaRPr lang="en-US" sz="2000" dirty="0">
              <a:solidFill>
                <a:srgbClr val="000000"/>
              </a:solidFill>
              <a:latin typeface="Calibri" panose="020F0502020204030204" pitchFamily="34" charset="0"/>
            </a:endParaRPr>
          </a:p>
          <a:p>
            <a:pPr algn="l">
              <a:lnSpc>
                <a:spcPct val="90000"/>
              </a:lnSpc>
            </a:pPr>
            <a:r>
              <a:rPr lang="en-US" sz="2000" b="0" i="0" dirty="0">
                <a:solidFill>
                  <a:srgbClr val="000000"/>
                </a:solidFill>
                <a:effectLst/>
                <a:latin typeface="Calibri" panose="020F0502020204030204" pitchFamily="34" charset="0"/>
              </a:rPr>
              <a:t>It takes </a:t>
            </a:r>
            <a:r>
              <a:rPr lang="en-US" sz="2000" b="1" i="0" dirty="0">
                <a:solidFill>
                  <a:srgbClr val="000000"/>
                </a:solidFill>
                <a:effectLst/>
                <a:latin typeface="Calibri" panose="020F0502020204030204" pitchFamily="34" charset="0"/>
              </a:rPr>
              <a:t>24 hours </a:t>
            </a:r>
            <a:r>
              <a:rPr lang="en-US" sz="2000" b="0" i="0" dirty="0">
                <a:solidFill>
                  <a:srgbClr val="000000"/>
                </a:solidFill>
                <a:effectLst/>
                <a:latin typeface="Calibri" panose="020F0502020204030204" pitchFamily="34" charset="0"/>
              </a:rPr>
              <a:t>after account creation to synchronize the changes and hence, you should try to login </a:t>
            </a:r>
            <a:r>
              <a:rPr lang="en-US" sz="2000" b="1" i="0" dirty="0">
                <a:solidFill>
                  <a:srgbClr val="000000"/>
                </a:solidFill>
                <a:effectLst/>
                <a:latin typeface="Calibri" panose="020F0502020204030204" pitchFamily="34" charset="0"/>
              </a:rPr>
              <a:t>only after this period</a:t>
            </a:r>
            <a:r>
              <a:rPr lang="en-US" sz="2000" b="0" i="0" dirty="0">
                <a:solidFill>
                  <a:srgbClr val="000000"/>
                </a:solidFill>
                <a:effectLst/>
                <a:latin typeface="Calibri" panose="020F0502020204030204" pitchFamily="34" charset="0"/>
              </a:rPr>
              <a:t>. </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40961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729701-11E8-1A8C-5673-E3A7D04E694A}"/>
              </a:ext>
            </a:extLst>
          </p:cNvPr>
          <p:cNvSpPr>
            <a:spLocks noGrp="1"/>
          </p:cNvSpPr>
          <p:nvPr>
            <p:ph type="title"/>
          </p:nvPr>
        </p:nvSpPr>
        <p:spPr>
          <a:xfrm>
            <a:off x="266304" y="641491"/>
            <a:ext cx="11430001" cy="485335"/>
          </a:xfrm>
        </p:spPr>
        <p:txBody>
          <a:bodyPr/>
          <a:lstStyle/>
          <a:p>
            <a:r>
              <a:rPr lang="en-US" sz="2400" dirty="0">
                <a:solidFill>
                  <a:srgbClr val="0070C0"/>
                </a:solidFill>
              </a:rPr>
              <a:t>Step 2 of 4: Set up ping Multi-Factor Authentication (MFA)</a:t>
            </a:r>
          </a:p>
        </p:txBody>
      </p:sp>
      <p:sp>
        <p:nvSpPr>
          <p:cNvPr id="4" name="Title 1">
            <a:extLst>
              <a:ext uri="{FF2B5EF4-FFF2-40B4-BE49-F238E27FC236}">
                <a16:creationId xmlns:a16="http://schemas.microsoft.com/office/drawing/2014/main" id="{309DDA44-44B0-ED42-A7C9-63B2DF9596B0}"/>
              </a:ext>
            </a:extLst>
          </p:cNvPr>
          <p:cNvSpPr txBox="1">
            <a:spLocks/>
          </p:cNvSpPr>
          <p:nvPr/>
        </p:nvSpPr>
        <p:spPr>
          <a:xfrm>
            <a:off x="266304" y="250506"/>
            <a:ext cx="11430001" cy="485335"/>
          </a:xfrm>
          <a:prstGeom prst="rect">
            <a:avLst/>
          </a:prstGeom>
        </p:spPr>
        <p:txBody>
          <a:bodyPr vert="horz" lIns="0" tIns="0" rIns="0" bIns="0" rtlCol="0" anchor="b">
            <a:normAutofit/>
          </a:bodyPr>
          <a:lstStyle>
            <a:lvl1pPr algn="l" defTabSz="914400" rtl="0" eaLnBrk="1" latinLnBrk="0" hangingPunct="1">
              <a:lnSpc>
                <a:spcPct val="85000"/>
              </a:lnSpc>
              <a:spcBef>
                <a:spcPct val="0"/>
              </a:spcBef>
              <a:buNone/>
              <a:defRPr sz="3200" b="0" kern="1200" cap="all" baseline="0">
                <a:solidFill>
                  <a:schemeClr val="accent1"/>
                </a:solidFill>
                <a:latin typeface="+mj-lt"/>
                <a:ea typeface="+mj-ea"/>
                <a:cs typeface="+mj-cs"/>
              </a:defRPr>
            </a:lvl1pPr>
          </a:lstStyle>
          <a:p>
            <a:r>
              <a:rPr lang="en-US" dirty="0"/>
              <a:t>Instructions for accessing MDLZ Applications</a:t>
            </a:r>
          </a:p>
        </p:txBody>
      </p:sp>
      <p:sp>
        <p:nvSpPr>
          <p:cNvPr id="17" name="TextBox 16">
            <a:extLst>
              <a:ext uri="{FF2B5EF4-FFF2-40B4-BE49-F238E27FC236}">
                <a16:creationId xmlns:a16="http://schemas.microsoft.com/office/drawing/2014/main" id="{791CD844-D00C-1060-92CD-A1E4606EB4D5}"/>
              </a:ext>
            </a:extLst>
          </p:cNvPr>
          <p:cNvSpPr txBox="1"/>
          <p:nvPr/>
        </p:nvSpPr>
        <p:spPr>
          <a:xfrm>
            <a:off x="11115413" y="6292443"/>
            <a:ext cx="914400" cy="914400"/>
          </a:xfrm>
          <a:prstGeom prst="rect">
            <a:avLst/>
          </a:prstGeom>
          <a:noFill/>
        </p:spPr>
        <p:txBody>
          <a:bodyPr wrap="none" lIns="0" tIns="0" rIns="0" bIns="0" rtlCol="0">
            <a:noAutofit/>
          </a:bodyPr>
          <a:lstStyle/>
          <a:p>
            <a:pPr algn="l">
              <a:lnSpc>
                <a:spcPct val="90000"/>
              </a:lnSpc>
            </a:pPr>
            <a:r>
              <a:rPr lang="en-US" dirty="0">
                <a:solidFill>
                  <a:schemeClr val="tx1">
                    <a:lumMod val="65000"/>
                    <a:lumOff val="35000"/>
                  </a:schemeClr>
                </a:solidFill>
                <a:latin typeface="+mj-lt"/>
              </a:rPr>
              <a:t>Cont’d…</a:t>
            </a:r>
          </a:p>
        </p:txBody>
      </p:sp>
      <p:sp>
        <p:nvSpPr>
          <p:cNvPr id="7" name="Slide Number Placeholder 6">
            <a:extLst>
              <a:ext uri="{FF2B5EF4-FFF2-40B4-BE49-F238E27FC236}">
                <a16:creationId xmlns:a16="http://schemas.microsoft.com/office/drawing/2014/main" id="{662C583D-937C-EAF0-63A7-8A363731B90E}"/>
              </a:ext>
            </a:extLst>
          </p:cNvPr>
          <p:cNvSpPr>
            <a:spLocks noGrp="1"/>
          </p:cNvSpPr>
          <p:nvPr>
            <p:ph type="sldNum" sz="quarter" idx="12"/>
          </p:nvPr>
        </p:nvSpPr>
        <p:spPr/>
        <p:txBody>
          <a:bodyPr/>
          <a:lstStyle/>
          <a:p>
            <a:fld id="{565A54F4-DB31-4FC5-B748-3F06867349C3}" type="slidenum">
              <a:rPr lang="en-CA" smtClean="0"/>
              <a:pPr/>
              <a:t>5</a:t>
            </a:fld>
            <a:endParaRPr lang="en-CA"/>
          </a:p>
        </p:txBody>
      </p:sp>
      <p:pic>
        <p:nvPicPr>
          <p:cNvPr id="24" name="Picture 23">
            <a:extLst>
              <a:ext uri="{FF2B5EF4-FFF2-40B4-BE49-F238E27FC236}">
                <a16:creationId xmlns:a16="http://schemas.microsoft.com/office/drawing/2014/main" id="{2B3E8350-1382-8DC4-836A-4739E4BC3473}"/>
              </a:ext>
            </a:extLst>
          </p:cNvPr>
          <p:cNvPicPr>
            <a:picLocks noChangeAspect="1"/>
          </p:cNvPicPr>
          <p:nvPr/>
        </p:nvPicPr>
        <p:blipFill>
          <a:blip r:embed="rId2"/>
          <a:stretch>
            <a:fillRect/>
          </a:stretch>
        </p:blipFill>
        <p:spPr>
          <a:xfrm>
            <a:off x="1617208" y="2731077"/>
            <a:ext cx="2775917" cy="3655558"/>
          </a:xfrm>
          <a:prstGeom prst="rect">
            <a:avLst/>
          </a:prstGeom>
        </p:spPr>
      </p:pic>
      <p:pic>
        <p:nvPicPr>
          <p:cNvPr id="26" name="Picture 25">
            <a:extLst>
              <a:ext uri="{FF2B5EF4-FFF2-40B4-BE49-F238E27FC236}">
                <a16:creationId xmlns:a16="http://schemas.microsoft.com/office/drawing/2014/main" id="{A2D260D0-63B7-52DB-47A3-56019EBAA515}"/>
              </a:ext>
            </a:extLst>
          </p:cNvPr>
          <p:cNvPicPr>
            <a:picLocks noChangeAspect="1"/>
          </p:cNvPicPr>
          <p:nvPr/>
        </p:nvPicPr>
        <p:blipFill>
          <a:blip r:embed="rId3"/>
          <a:stretch>
            <a:fillRect/>
          </a:stretch>
        </p:blipFill>
        <p:spPr>
          <a:xfrm>
            <a:off x="4393125" y="2731077"/>
            <a:ext cx="2102984" cy="2102984"/>
          </a:xfrm>
          <a:prstGeom prst="rect">
            <a:avLst/>
          </a:prstGeom>
        </p:spPr>
      </p:pic>
      <p:pic>
        <p:nvPicPr>
          <p:cNvPr id="28" name="Picture 27">
            <a:extLst>
              <a:ext uri="{FF2B5EF4-FFF2-40B4-BE49-F238E27FC236}">
                <a16:creationId xmlns:a16="http://schemas.microsoft.com/office/drawing/2014/main" id="{1E4F5A4F-01A8-73E3-66C7-685160F06033}"/>
              </a:ext>
            </a:extLst>
          </p:cNvPr>
          <p:cNvPicPr>
            <a:picLocks noChangeAspect="1"/>
          </p:cNvPicPr>
          <p:nvPr/>
        </p:nvPicPr>
        <p:blipFill>
          <a:blip r:embed="rId4"/>
          <a:stretch>
            <a:fillRect/>
          </a:stretch>
        </p:blipFill>
        <p:spPr>
          <a:xfrm>
            <a:off x="4344394" y="4834061"/>
            <a:ext cx="3273820" cy="1584827"/>
          </a:xfrm>
          <a:prstGeom prst="rect">
            <a:avLst/>
          </a:prstGeom>
        </p:spPr>
      </p:pic>
      <p:pic>
        <p:nvPicPr>
          <p:cNvPr id="30" name="Picture 29">
            <a:extLst>
              <a:ext uri="{FF2B5EF4-FFF2-40B4-BE49-F238E27FC236}">
                <a16:creationId xmlns:a16="http://schemas.microsoft.com/office/drawing/2014/main" id="{45DE7731-79B4-BBD2-78E8-82991056D25B}"/>
              </a:ext>
            </a:extLst>
          </p:cNvPr>
          <p:cNvPicPr>
            <a:picLocks noChangeAspect="1"/>
          </p:cNvPicPr>
          <p:nvPr/>
        </p:nvPicPr>
        <p:blipFill>
          <a:blip r:embed="rId5"/>
          <a:stretch>
            <a:fillRect/>
          </a:stretch>
        </p:blipFill>
        <p:spPr>
          <a:xfrm>
            <a:off x="4100096" y="4755558"/>
            <a:ext cx="6264049" cy="113762"/>
          </a:xfrm>
          <a:prstGeom prst="rect">
            <a:avLst/>
          </a:prstGeom>
        </p:spPr>
      </p:pic>
      <p:pic>
        <p:nvPicPr>
          <p:cNvPr id="32" name="Picture 31">
            <a:extLst>
              <a:ext uri="{FF2B5EF4-FFF2-40B4-BE49-F238E27FC236}">
                <a16:creationId xmlns:a16="http://schemas.microsoft.com/office/drawing/2014/main" id="{6359F454-BEC4-4634-7F43-80DAD85C669D}"/>
              </a:ext>
            </a:extLst>
          </p:cNvPr>
          <p:cNvPicPr>
            <a:picLocks noChangeAspect="1"/>
          </p:cNvPicPr>
          <p:nvPr/>
        </p:nvPicPr>
        <p:blipFill>
          <a:blip r:embed="rId6"/>
          <a:stretch>
            <a:fillRect/>
          </a:stretch>
        </p:blipFill>
        <p:spPr>
          <a:xfrm>
            <a:off x="6496108" y="2732561"/>
            <a:ext cx="3868037" cy="516669"/>
          </a:xfrm>
          <a:prstGeom prst="rect">
            <a:avLst/>
          </a:prstGeom>
        </p:spPr>
      </p:pic>
      <p:sp>
        <p:nvSpPr>
          <p:cNvPr id="36" name="TextBox 35">
            <a:extLst>
              <a:ext uri="{FF2B5EF4-FFF2-40B4-BE49-F238E27FC236}">
                <a16:creationId xmlns:a16="http://schemas.microsoft.com/office/drawing/2014/main" id="{C67E778D-B134-4525-A95F-7B185AAE6447}"/>
              </a:ext>
            </a:extLst>
          </p:cNvPr>
          <p:cNvSpPr txBox="1"/>
          <p:nvPr/>
        </p:nvSpPr>
        <p:spPr>
          <a:xfrm>
            <a:off x="6496107" y="3180475"/>
            <a:ext cx="2626659" cy="307777"/>
          </a:xfrm>
          <a:prstGeom prst="rect">
            <a:avLst/>
          </a:prstGeom>
          <a:noFill/>
        </p:spPr>
        <p:txBody>
          <a:bodyPr wrap="square">
            <a:spAutoFit/>
          </a:bodyPr>
          <a:lstStyle/>
          <a:p>
            <a:r>
              <a:rPr lang="en-US" sz="1400" b="1" dirty="0">
                <a:hlinkClick r:id="rId7"/>
              </a:rPr>
              <a:t>https://mfa.ping.aws.mdlz.com</a:t>
            </a:r>
            <a:endParaRPr lang="en-US" sz="1400" b="1" dirty="0"/>
          </a:p>
        </p:txBody>
      </p:sp>
      <p:pic>
        <p:nvPicPr>
          <p:cNvPr id="38" name="Picture 37">
            <a:extLst>
              <a:ext uri="{FF2B5EF4-FFF2-40B4-BE49-F238E27FC236}">
                <a16:creationId xmlns:a16="http://schemas.microsoft.com/office/drawing/2014/main" id="{A64C7CD1-D353-9DED-45AE-09F98901629E}"/>
              </a:ext>
            </a:extLst>
          </p:cNvPr>
          <p:cNvPicPr>
            <a:picLocks noChangeAspect="1"/>
          </p:cNvPicPr>
          <p:nvPr/>
        </p:nvPicPr>
        <p:blipFill rotWithShape="1">
          <a:blip r:embed="rId8"/>
          <a:srcRect r="4264"/>
          <a:stretch/>
        </p:blipFill>
        <p:spPr>
          <a:xfrm>
            <a:off x="6496109" y="3439959"/>
            <a:ext cx="3854636" cy="1328788"/>
          </a:xfrm>
          <a:prstGeom prst="rect">
            <a:avLst/>
          </a:prstGeom>
        </p:spPr>
      </p:pic>
      <p:pic>
        <p:nvPicPr>
          <p:cNvPr id="40" name="Picture 39">
            <a:extLst>
              <a:ext uri="{FF2B5EF4-FFF2-40B4-BE49-F238E27FC236}">
                <a16:creationId xmlns:a16="http://schemas.microsoft.com/office/drawing/2014/main" id="{BC0E9AC0-5434-FA0F-CB19-4421F06C9E34}"/>
              </a:ext>
            </a:extLst>
          </p:cNvPr>
          <p:cNvPicPr>
            <a:picLocks noChangeAspect="1"/>
          </p:cNvPicPr>
          <p:nvPr/>
        </p:nvPicPr>
        <p:blipFill>
          <a:blip r:embed="rId9"/>
          <a:stretch>
            <a:fillRect/>
          </a:stretch>
        </p:blipFill>
        <p:spPr>
          <a:xfrm>
            <a:off x="7618214" y="4847250"/>
            <a:ext cx="2732531" cy="1539385"/>
          </a:xfrm>
          <a:prstGeom prst="rect">
            <a:avLst/>
          </a:prstGeom>
        </p:spPr>
      </p:pic>
      <p:sp>
        <p:nvSpPr>
          <p:cNvPr id="41" name="Freeform 6">
            <a:extLst>
              <a:ext uri="{FF2B5EF4-FFF2-40B4-BE49-F238E27FC236}">
                <a16:creationId xmlns:a16="http://schemas.microsoft.com/office/drawing/2014/main" id="{C15C1818-5523-EAE7-7D4B-9C1FE8C3743C}"/>
              </a:ext>
            </a:extLst>
          </p:cNvPr>
          <p:cNvSpPr/>
          <p:nvPr/>
        </p:nvSpPr>
        <p:spPr>
          <a:xfrm>
            <a:off x="266304" y="1317555"/>
            <a:ext cx="10972666" cy="1022537"/>
          </a:xfrm>
          <a:custGeom>
            <a:avLst/>
            <a:gdLst>
              <a:gd name="connsiteX0" fmla="*/ 2212553 w 2216660"/>
              <a:gd name="connsiteY0" fmla="*/ 121427 h 245101"/>
              <a:gd name="connsiteX1" fmla="*/ 2212553 w 2216660"/>
              <a:gd name="connsiteY1" fmla="*/ 4688 h 245101"/>
              <a:gd name="connsiteX2" fmla="*/ 2009792 w 2216660"/>
              <a:gd name="connsiteY2" fmla="*/ 1220 h 245101"/>
              <a:gd name="connsiteX3" fmla="*/ 1705362 w 2216660"/>
              <a:gd name="connsiteY3" fmla="*/ 1220 h 245101"/>
              <a:gd name="connsiteX4" fmla="*/ 403882 w 2216660"/>
              <a:gd name="connsiteY4" fmla="*/ 2954 h 245101"/>
              <a:gd name="connsiteX5" fmla="*/ 149132 w 2216660"/>
              <a:gd name="connsiteY5" fmla="*/ 64 h 245101"/>
              <a:gd name="connsiteX6" fmla="*/ 11647 w 2216660"/>
              <a:gd name="connsiteY6" fmla="*/ 1798 h 245101"/>
              <a:gd name="connsiteX7" fmla="*/ 94 w 2216660"/>
              <a:gd name="connsiteY7" fmla="*/ 127206 h 245101"/>
              <a:gd name="connsiteX8" fmla="*/ 11070 w 2216660"/>
              <a:gd name="connsiteY8" fmla="*/ 241057 h 245101"/>
              <a:gd name="connsiteX9" fmla="*/ 391174 w 2216660"/>
              <a:gd name="connsiteY9" fmla="*/ 241635 h 245101"/>
              <a:gd name="connsiteX10" fmla="*/ 1515888 w 2216660"/>
              <a:gd name="connsiteY10" fmla="*/ 240479 h 245101"/>
              <a:gd name="connsiteX11" fmla="*/ 2211975 w 2216660"/>
              <a:gd name="connsiteY11" fmla="*/ 245102 h 245101"/>
              <a:gd name="connsiteX12" fmla="*/ 2212553 w 2216660"/>
              <a:gd name="connsiteY12" fmla="*/ 121427 h 2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660" h="245101">
                <a:moveTo>
                  <a:pt x="2212553" y="121427"/>
                </a:moveTo>
                <a:cubicBezTo>
                  <a:pt x="2212553" y="107557"/>
                  <a:pt x="2221795" y="22025"/>
                  <a:pt x="2212553" y="4688"/>
                </a:cubicBezTo>
                <a:cubicBezTo>
                  <a:pt x="2209665" y="-1092"/>
                  <a:pt x="2090087" y="642"/>
                  <a:pt x="2009792" y="1220"/>
                </a:cubicBezTo>
                <a:cubicBezTo>
                  <a:pt x="1929496" y="1798"/>
                  <a:pt x="1773527" y="64"/>
                  <a:pt x="1705362" y="1220"/>
                </a:cubicBezTo>
                <a:cubicBezTo>
                  <a:pt x="1637198" y="2954"/>
                  <a:pt x="484755" y="3532"/>
                  <a:pt x="403882" y="2954"/>
                </a:cubicBezTo>
                <a:cubicBezTo>
                  <a:pt x="323009" y="2376"/>
                  <a:pt x="222495" y="64"/>
                  <a:pt x="149132" y="64"/>
                </a:cubicBezTo>
                <a:cubicBezTo>
                  <a:pt x="75768" y="64"/>
                  <a:pt x="51506" y="-514"/>
                  <a:pt x="11647" y="1798"/>
                </a:cubicBezTo>
                <a:cubicBezTo>
                  <a:pt x="8759" y="2376"/>
                  <a:pt x="-1061" y="91376"/>
                  <a:pt x="94" y="127206"/>
                </a:cubicBezTo>
                <a:cubicBezTo>
                  <a:pt x="1250" y="163037"/>
                  <a:pt x="2405" y="215628"/>
                  <a:pt x="11070" y="241057"/>
                </a:cubicBezTo>
                <a:cubicBezTo>
                  <a:pt x="77501" y="241635"/>
                  <a:pt x="321854" y="241635"/>
                  <a:pt x="391174" y="241635"/>
                </a:cubicBezTo>
                <a:cubicBezTo>
                  <a:pt x="802471" y="243946"/>
                  <a:pt x="1083216" y="240479"/>
                  <a:pt x="1515888" y="240479"/>
                </a:cubicBezTo>
                <a:cubicBezTo>
                  <a:pt x="1759662" y="240479"/>
                  <a:pt x="1994195" y="244524"/>
                  <a:pt x="2211975" y="245102"/>
                </a:cubicBezTo>
                <a:cubicBezTo>
                  <a:pt x="2214863" y="243946"/>
                  <a:pt x="2213130" y="171128"/>
                  <a:pt x="2212553" y="121427"/>
                </a:cubicBezTo>
                <a:close/>
              </a:path>
            </a:pathLst>
          </a:custGeom>
          <a:solidFill>
            <a:schemeClr val="accent5"/>
          </a:solidFill>
          <a:ln w="5773" cap="flat">
            <a:noFill/>
            <a:prstDash val="solid"/>
            <a:miter/>
          </a:ln>
        </p:spPr>
        <p:txBody>
          <a:bodyPr lIns="91440" tIns="45720" rIns="91440" bIns="45720" rtlCol="0" anchor="ctr"/>
          <a:lstStyle/>
          <a:p>
            <a:r>
              <a:rPr lang="en-US" sz="1600" b="1" i="0" dirty="0">
                <a:solidFill>
                  <a:schemeClr val="bg1"/>
                </a:solidFill>
                <a:effectLst/>
                <a:latin typeface="Calibri"/>
                <a:ea typeface="Calibri"/>
                <a:cs typeface="Calibri"/>
              </a:rPr>
              <a:t>There is no </a:t>
            </a:r>
            <a:r>
              <a:rPr lang="en-US" sz="1600" b="1" i="1" dirty="0">
                <a:solidFill>
                  <a:schemeClr val="bg1"/>
                </a:solidFill>
                <a:latin typeface="Calibri"/>
                <a:ea typeface="Calibri"/>
                <a:cs typeface="Calibri"/>
              </a:rPr>
              <a:t>o</a:t>
            </a:r>
            <a:r>
              <a:rPr lang="en-US" sz="1600" b="1" i="1" dirty="0">
                <a:solidFill>
                  <a:schemeClr val="bg1"/>
                </a:solidFill>
                <a:effectLst/>
                <a:latin typeface="Calibri"/>
                <a:ea typeface="Calibri"/>
                <a:cs typeface="Calibri"/>
              </a:rPr>
              <a:t>pt-out</a:t>
            </a:r>
            <a:r>
              <a:rPr lang="en-US" sz="1600" b="1" i="0" dirty="0">
                <a:solidFill>
                  <a:schemeClr val="bg1"/>
                </a:solidFill>
                <a:effectLst/>
                <a:latin typeface="Calibri"/>
                <a:ea typeface="Calibri"/>
                <a:cs typeface="Calibri"/>
              </a:rPr>
              <a:t> for Ping MFA - If you need to access any MFA enabled Mondelez applications</a:t>
            </a:r>
            <a:r>
              <a:rPr lang="en-US" sz="1600" b="1" dirty="0">
                <a:solidFill>
                  <a:schemeClr val="bg1"/>
                </a:solidFill>
                <a:latin typeface="Calibri"/>
                <a:ea typeface="Calibri"/>
                <a:cs typeface="Calibri"/>
              </a:rPr>
              <a:t> (</a:t>
            </a:r>
            <a:r>
              <a:rPr lang="en-US" sz="1600" b="1" dirty="0" err="1">
                <a:solidFill>
                  <a:schemeClr val="bg1"/>
                </a:solidFill>
                <a:latin typeface="Calibri"/>
                <a:ea typeface="Calibri"/>
                <a:cs typeface="Calibri"/>
              </a:rPr>
              <a:t>eg</a:t>
            </a:r>
            <a:r>
              <a:rPr lang="en-US" sz="1600" b="1" dirty="0">
                <a:solidFill>
                  <a:schemeClr val="bg1"/>
                </a:solidFill>
                <a:latin typeface="Calibri"/>
                <a:ea typeface="Calibri"/>
                <a:cs typeface="Calibri"/>
              </a:rPr>
              <a:t> Enablon),</a:t>
            </a:r>
            <a:r>
              <a:rPr lang="en-US" sz="1600" b="1" i="0" dirty="0">
                <a:solidFill>
                  <a:schemeClr val="bg1"/>
                </a:solidFill>
                <a:effectLst/>
                <a:latin typeface="Calibri"/>
                <a:ea typeface="Calibri"/>
                <a:cs typeface="Calibri"/>
              </a:rPr>
              <a:t> you need to mandatorily setup Ping MFA.  Once your Ping MFA is setup, every time when you access MFA enabled applications, you will need to authenticate using your selected or preferred option.  Different options are outlined on the following slides.</a:t>
            </a:r>
            <a:endParaRPr lang="en-US" sz="1600" b="1" dirty="0">
              <a:solidFill>
                <a:schemeClr val="bg1"/>
              </a:solidFill>
              <a:effectLst/>
              <a:latin typeface="Calibri"/>
              <a:ea typeface="Calibri"/>
              <a:cs typeface="Calibri"/>
            </a:endParaRPr>
          </a:p>
        </p:txBody>
      </p:sp>
    </p:spTree>
    <p:extLst>
      <p:ext uri="{BB962C8B-B14F-4D97-AF65-F5344CB8AC3E}">
        <p14:creationId xmlns:p14="http://schemas.microsoft.com/office/powerpoint/2010/main" val="1890258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8B588D-847B-45F5-42E2-A8E19B699FBF}"/>
              </a:ext>
            </a:extLst>
          </p:cNvPr>
          <p:cNvSpPr>
            <a:spLocks noGrp="1"/>
          </p:cNvSpPr>
          <p:nvPr>
            <p:ph type="sldNum" sz="quarter" idx="12"/>
          </p:nvPr>
        </p:nvSpPr>
        <p:spPr/>
        <p:txBody>
          <a:bodyPr/>
          <a:lstStyle/>
          <a:p>
            <a:fld id="{565A54F4-DB31-4FC5-B748-3F06867349C3}" type="slidenum">
              <a:rPr lang="en-US" smtClean="0"/>
              <a:pPr/>
              <a:t>6</a:t>
            </a:fld>
            <a:endParaRPr lang="en-US"/>
          </a:p>
        </p:txBody>
      </p:sp>
      <p:pic>
        <p:nvPicPr>
          <p:cNvPr id="6" name="Picture 5">
            <a:extLst>
              <a:ext uri="{FF2B5EF4-FFF2-40B4-BE49-F238E27FC236}">
                <a16:creationId xmlns:a16="http://schemas.microsoft.com/office/drawing/2014/main" id="{317D6EF5-5235-5504-4A50-E852C477C608}"/>
              </a:ext>
            </a:extLst>
          </p:cNvPr>
          <p:cNvPicPr>
            <a:picLocks noChangeAspect="1"/>
          </p:cNvPicPr>
          <p:nvPr/>
        </p:nvPicPr>
        <p:blipFill>
          <a:blip r:embed="rId2"/>
          <a:stretch>
            <a:fillRect/>
          </a:stretch>
        </p:blipFill>
        <p:spPr>
          <a:xfrm>
            <a:off x="458153" y="391888"/>
            <a:ext cx="11197382" cy="5390347"/>
          </a:xfrm>
          <a:prstGeom prst="rect">
            <a:avLst/>
          </a:prstGeom>
        </p:spPr>
      </p:pic>
      <p:sp>
        <p:nvSpPr>
          <p:cNvPr id="7" name="TextBox 6">
            <a:extLst>
              <a:ext uri="{FF2B5EF4-FFF2-40B4-BE49-F238E27FC236}">
                <a16:creationId xmlns:a16="http://schemas.microsoft.com/office/drawing/2014/main" id="{781BF87A-FC7E-EE6F-75FC-F55A478D6918}"/>
              </a:ext>
            </a:extLst>
          </p:cNvPr>
          <p:cNvSpPr txBox="1"/>
          <p:nvPr/>
        </p:nvSpPr>
        <p:spPr>
          <a:xfrm>
            <a:off x="11115413" y="6292443"/>
            <a:ext cx="914400" cy="914400"/>
          </a:xfrm>
          <a:prstGeom prst="rect">
            <a:avLst/>
          </a:prstGeom>
          <a:noFill/>
        </p:spPr>
        <p:txBody>
          <a:bodyPr wrap="none" lIns="0" tIns="0" rIns="0" bIns="0" rtlCol="0">
            <a:noAutofit/>
          </a:bodyPr>
          <a:lstStyle/>
          <a:p>
            <a:pPr algn="l">
              <a:lnSpc>
                <a:spcPct val="90000"/>
              </a:lnSpc>
            </a:pPr>
            <a:r>
              <a:rPr lang="en-US" dirty="0">
                <a:solidFill>
                  <a:schemeClr val="tx1">
                    <a:lumMod val="65000"/>
                    <a:lumOff val="35000"/>
                  </a:schemeClr>
                </a:solidFill>
                <a:latin typeface="+mj-lt"/>
              </a:rPr>
              <a:t>Cont’d…</a:t>
            </a:r>
          </a:p>
        </p:txBody>
      </p:sp>
      <p:sp>
        <p:nvSpPr>
          <p:cNvPr id="10" name="TextBox 9">
            <a:extLst>
              <a:ext uri="{FF2B5EF4-FFF2-40B4-BE49-F238E27FC236}">
                <a16:creationId xmlns:a16="http://schemas.microsoft.com/office/drawing/2014/main" id="{FDEAFAF1-0601-C7B3-6EAB-AE278FA0D014}"/>
              </a:ext>
            </a:extLst>
          </p:cNvPr>
          <p:cNvSpPr txBox="1"/>
          <p:nvPr/>
        </p:nvSpPr>
        <p:spPr>
          <a:xfrm>
            <a:off x="458153" y="5566691"/>
            <a:ext cx="3324953" cy="313765"/>
          </a:xfrm>
          <a:prstGeom prst="rect">
            <a:avLst/>
          </a:prstGeom>
          <a:solidFill>
            <a:schemeClr val="bg1"/>
          </a:solidFill>
        </p:spPr>
        <p:txBody>
          <a:bodyPr wrap="square" lIns="0" tIns="0" rIns="0" bIns="0" rtlCol="0" anchor="ctr">
            <a:noAutofit/>
          </a:bodyPr>
          <a:lstStyle/>
          <a:p>
            <a:pPr algn="l">
              <a:lnSpc>
                <a:spcPct val="90000"/>
              </a:lnSpc>
            </a:pPr>
            <a:endParaRPr lang="en-US" dirty="0">
              <a:solidFill>
                <a:schemeClr val="tx1">
                  <a:lumMod val="65000"/>
                  <a:lumOff val="35000"/>
                </a:schemeClr>
              </a:solidFill>
            </a:endParaRPr>
          </a:p>
        </p:txBody>
      </p:sp>
    </p:spTree>
    <p:extLst>
      <p:ext uri="{BB962C8B-B14F-4D97-AF65-F5344CB8AC3E}">
        <p14:creationId xmlns:p14="http://schemas.microsoft.com/office/powerpoint/2010/main" val="25177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EA8D04-8D66-F3DA-EFB5-AD6E08E08B83}"/>
              </a:ext>
            </a:extLst>
          </p:cNvPr>
          <p:cNvSpPr>
            <a:spLocks noGrp="1"/>
          </p:cNvSpPr>
          <p:nvPr>
            <p:ph type="sldNum" sz="quarter" idx="12"/>
          </p:nvPr>
        </p:nvSpPr>
        <p:spPr/>
        <p:txBody>
          <a:bodyPr/>
          <a:lstStyle/>
          <a:p>
            <a:fld id="{565A54F4-DB31-4FC5-B748-3F06867349C3}" type="slidenum">
              <a:rPr lang="en-US" smtClean="0"/>
              <a:pPr/>
              <a:t>7</a:t>
            </a:fld>
            <a:endParaRPr lang="en-US"/>
          </a:p>
        </p:txBody>
      </p:sp>
      <p:pic>
        <p:nvPicPr>
          <p:cNvPr id="6" name="Picture 5">
            <a:extLst>
              <a:ext uri="{FF2B5EF4-FFF2-40B4-BE49-F238E27FC236}">
                <a16:creationId xmlns:a16="http://schemas.microsoft.com/office/drawing/2014/main" id="{06DE55DD-CAD4-5F25-5D0D-1945F0F343C3}"/>
              </a:ext>
            </a:extLst>
          </p:cNvPr>
          <p:cNvPicPr>
            <a:picLocks noChangeAspect="1"/>
          </p:cNvPicPr>
          <p:nvPr/>
        </p:nvPicPr>
        <p:blipFill>
          <a:blip r:embed="rId2"/>
          <a:stretch>
            <a:fillRect/>
          </a:stretch>
        </p:blipFill>
        <p:spPr>
          <a:xfrm>
            <a:off x="381001" y="505025"/>
            <a:ext cx="11330214" cy="5277210"/>
          </a:xfrm>
          <a:prstGeom prst="rect">
            <a:avLst/>
          </a:prstGeom>
        </p:spPr>
      </p:pic>
      <p:sp>
        <p:nvSpPr>
          <p:cNvPr id="7" name="TextBox 6">
            <a:extLst>
              <a:ext uri="{FF2B5EF4-FFF2-40B4-BE49-F238E27FC236}">
                <a16:creationId xmlns:a16="http://schemas.microsoft.com/office/drawing/2014/main" id="{714BCE9C-CF84-DE26-7712-977F5F9F7809}"/>
              </a:ext>
            </a:extLst>
          </p:cNvPr>
          <p:cNvSpPr txBox="1"/>
          <p:nvPr/>
        </p:nvSpPr>
        <p:spPr>
          <a:xfrm>
            <a:off x="11115413" y="6292443"/>
            <a:ext cx="914400" cy="914400"/>
          </a:xfrm>
          <a:prstGeom prst="rect">
            <a:avLst/>
          </a:prstGeom>
          <a:noFill/>
        </p:spPr>
        <p:txBody>
          <a:bodyPr wrap="none" lIns="0" tIns="0" rIns="0" bIns="0" rtlCol="0">
            <a:noAutofit/>
          </a:bodyPr>
          <a:lstStyle/>
          <a:p>
            <a:pPr algn="l">
              <a:lnSpc>
                <a:spcPct val="90000"/>
              </a:lnSpc>
            </a:pPr>
            <a:r>
              <a:rPr lang="en-US" dirty="0">
                <a:solidFill>
                  <a:schemeClr val="tx1">
                    <a:lumMod val="65000"/>
                    <a:lumOff val="35000"/>
                  </a:schemeClr>
                </a:solidFill>
                <a:latin typeface="+mj-lt"/>
              </a:rPr>
              <a:t>Cont’d…</a:t>
            </a:r>
          </a:p>
        </p:txBody>
      </p:sp>
    </p:spTree>
    <p:extLst>
      <p:ext uri="{BB962C8B-B14F-4D97-AF65-F5344CB8AC3E}">
        <p14:creationId xmlns:p14="http://schemas.microsoft.com/office/powerpoint/2010/main" val="965709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8453FE8-D35E-3707-33E9-294F6F7468EF}"/>
              </a:ext>
            </a:extLst>
          </p:cNvPr>
          <p:cNvPicPr>
            <a:picLocks noGrp="1" noChangeAspect="1"/>
          </p:cNvPicPr>
          <p:nvPr>
            <p:ph sz="quarter" idx="14"/>
          </p:nvPr>
        </p:nvPicPr>
        <p:blipFill>
          <a:blip r:embed="rId2"/>
          <a:stretch>
            <a:fillRect/>
          </a:stretch>
        </p:blipFill>
        <p:spPr>
          <a:xfrm>
            <a:off x="381001" y="391887"/>
            <a:ext cx="11417619" cy="5264841"/>
          </a:xfrm>
        </p:spPr>
      </p:pic>
      <p:sp>
        <p:nvSpPr>
          <p:cNvPr id="4" name="Slide Number Placeholder 3">
            <a:extLst>
              <a:ext uri="{FF2B5EF4-FFF2-40B4-BE49-F238E27FC236}">
                <a16:creationId xmlns:a16="http://schemas.microsoft.com/office/drawing/2014/main" id="{B1F48009-ADBD-DA4F-02E1-424E0BCB7F61}"/>
              </a:ext>
            </a:extLst>
          </p:cNvPr>
          <p:cNvSpPr>
            <a:spLocks noGrp="1"/>
          </p:cNvSpPr>
          <p:nvPr>
            <p:ph type="sldNum" sz="quarter" idx="12"/>
          </p:nvPr>
        </p:nvSpPr>
        <p:spPr/>
        <p:txBody>
          <a:bodyPr/>
          <a:lstStyle/>
          <a:p>
            <a:fld id="{565A54F4-DB31-4FC5-B748-3F06867349C3}" type="slidenum">
              <a:rPr lang="en-US" smtClean="0"/>
              <a:pPr/>
              <a:t>8</a:t>
            </a:fld>
            <a:endParaRPr lang="en-US"/>
          </a:p>
        </p:txBody>
      </p:sp>
      <p:sp>
        <p:nvSpPr>
          <p:cNvPr id="7" name="TextBox 6">
            <a:extLst>
              <a:ext uri="{FF2B5EF4-FFF2-40B4-BE49-F238E27FC236}">
                <a16:creationId xmlns:a16="http://schemas.microsoft.com/office/drawing/2014/main" id="{1816305F-D8C1-0CE8-14BC-81F9944A163B}"/>
              </a:ext>
            </a:extLst>
          </p:cNvPr>
          <p:cNvSpPr txBox="1"/>
          <p:nvPr/>
        </p:nvSpPr>
        <p:spPr>
          <a:xfrm>
            <a:off x="11115413" y="6292443"/>
            <a:ext cx="914400" cy="914400"/>
          </a:xfrm>
          <a:prstGeom prst="rect">
            <a:avLst/>
          </a:prstGeom>
          <a:noFill/>
        </p:spPr>
        <p:txBody>
          <a:bodyPr wrap="none" lIns="0" tIns="0" rIns="0" bIns="0" rtlCol="0">
            <a:noAutofit/>
          </a:bodyPr>
          <a:lstStyle/>
          <a:p>
            <a:pPr algn="l">
              <a:lnSpc>
                <a:spcPct val="90000"/>
              </a:lnSpc>
            </a:pPr>
            <a:r>
              <a:rPr lang="en-US" dirty="0">
                <a:solidFill>
                  <a:schemeClr val="tx1">
                    <a:lumMod val="65000"/>
                    <a:lumOff val="35000"/>
                  </a:schemeClr>
                </a:solidFill>
                <a:latin typeface="+mj-lt"/>
              </a:rPr>
              <a:t>Cont’d…</a:t>
            </a:r>
          </a:p>
        </p:txBody>
      </p:sp>
    </p:spTree>
    <p:extLst>
      <p:ext uri="{BB962C8B-B14F-4D97-AF65-F5344CB8AC3E}">
        <p14:creationId xmlns:p14="http://schemas.microsoft.com/office/powerpoint/2010/main" val="3960551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0D0B93-DBE1-C56C-2C0C-6915BC2ECDF9}"/>
              </a:ext>
            </a:extLst>
          </p:cNvPr>
          <p:cNvSpPr>
            <a:spLocks noGrp="1"/>
          </p:cNvSpPr>
          <p:nvPr>
            <p:ph type="sldNum" sz="quarter" idx="12"/>
          </p:nvPr>
        </p:nvSpPr>
        <p:spPr/>
        <p:txBody>
          <a:bodyPr/>
          <a:lstStyle/>
          <a:p>
            <a:fld id="{565A54F4-DB31-4FC5-B748-3F06867349C3}" type="slidenum">
              <a:rPr lang="en-US" smtClean="0"/>
              <a:pPr/>
              <a:t>9</a:t>
            </a:fld>
            <a:endParaRPr lang="en-US"/>
          </a:p>
        </p:txBody>
      </p:sp>
      <p:pic>
        <p:nvPicPr>
          <p:cNvPr id="6" name="Picture 5">
            <a:extLst>
              <a:ext uri="{FF2B5EF4-FFF2-40B4-BE49-F238E27FC236}">
                <a16:creationId xmlns:a16="http://schemas.microsoft.com/office/drawing/2014/main" id="{46BAE310-62EE-BF8F-DF0E-F326D0882487}"/>
              </a:ext>
            </a:extLst>
          </p:cNvPr>
          <p:cNvPicPr>
            <a:picLocks noChangeAspect="1"/>
          </p:cNvPicPr>
          <p:nvPr/>
        </p:nvPicPr>
        <p:blipFill>
          <a:blip r:embed="rId2"/>
          <a:stretch>
            <a:fillRect/>
          </a:stretch>
        </p:blipFill>
        <p:spPr>
          <a:xfrm>
            <a:off x="314885" y="441194"/>
            <a:ext cx="11517840" cy="5206571"/>
          </a:xfrm>
          <a:prstGeom prst="rect">
            <a:avLst/>
          </a:prstGeom>
        </p:spPr>
      </p:pic>
      <p:sp>
        <p:nvSpPr>
          <p:cNvPr id="7" name="TextBox 6">
            <a:extLst>
              <a:ext uri="{FF2B5EF4-FFF2-40B4-BE49-F238E27FC236}">
                <a16:creationId xmlns:a16="http://schemas.microsoft.com/office/drawing/2014/main" id="{F56F295A-7384-18E5-65DC-66B234CC8BA2}"/>
              </a:ext>
            </a:extLst>
          </p:cNvPr>
          <p:cNvSpPr txBox="1"/>
          <p:nvPr/>
        </p:nvSpPr>
        <p:spPr>
          <a:xfrm>
            <a:off x="11115413" y="6292443"/>
            <a:ext cx="914400" cy="914400"/>
          </a:xfrm>
          <a:prstGeom prst="rect">
            <a:avLst/>
          </a:prstGeom>
          <a:noFill/>
        </p:spPr>
        <p:txBody>
          <a:bodyPr wrap="none" lIns="0" tIns="0" rIns="0" bIns="0" rtlCol="0">
            <a:noAutofit/>
          </a:bodyPr>
          <a:lstStyle/>
          <a:p>
            <a:pPr algn="l">
              <a:lnSpc>
                <a:spcPct val="90000"/>
              </a:lnSpc>
            </a:pPr>
            <a:r>
              <a:rPr lang="en-US" dirty="0">
                <a:solidFill>
                  <a:schemeClr val="tx1">
                    <a:lumMod val="65000"/>
                    <a:lumOff val="35000"/>
                  </a:schemeClr>
                </a:solidFill>
                <a:latin typeface="+mj-lt"/>
              </a:rPr>
              <a:t>Cont’d…</a:t>
            </a:r>
          </a:p>
        </p:txBody>
      </p:sp>
    </p:spTree>
    <p:extLst>
      <p:ext uri="{BB962C8B-B14F-4D97-AF65-F5344CB8AC3E}">
        <p14:creationId xmlns:p14="http://schemas.microsoft.com/office/powerpoint/2010/main" val="2612148116"/>
      </p:ext>
    </p:extLst>
  </p:cSld>
  <p:clrMapOvr>
    <a:masterClrMapping/>
  </p:clrMapOvr>
</p:sld>
</file>

<file path=ppt/theme/theme1.xml><?xml version="1.0" encoding="utf-8"?>
<a:theme xmlns:a="http://schemas.openxmlformats.org/drawingml/2006/main" name="MDLZ Widescreen">
  <a:themeElements>
    <a:clrScheme name="MDLZ">
      <a:dk1>
        <a:srgbClr val="000000"/>
      </a:dk1>
      <a:lt1>
        <a:srgbClr val="FFFFFF"/>
      </a:lt1>
      <a:dk2>
        <a:srgbClr val="666666"/>
      </a:dk2>
      <a:lt2>
        <a:srgbClr val="DDDDDD"/>
      </a:lt2>
      <a:accent1>
        <a:srgbClr val="4F2170"/>
      </a:accent1>
      <a:accent2>
        <a:srgbClr val="E18719"/>
      </a:accent2>
      <a:accent3>
        <a:srgbClr val="287819"/>
      </a:accent3>
      <a:accent4>
        <a:srgbClr val="623E23"/>
      </a:accent4>
      <a:accent5>
        <a:srgbClr val="A52323"/>
      </a:accent5>
      <a:accent6>
        <a:srgbClr val="2D6EAA"/>
      </a:accent6>
      <a:hlink>
        <a:srgbClr val="4F2170"/>
      </a:hlink>
      <a:folHlink>
        <a:srgbClr val="777777"/>
      </a:folHlink>
    </a:clrScheme>
    <a:fontScheme name="MDLZ and Calibri">
      <a:majorFont>
        <a:latin typeface="MDLZ BITE TYPE"/>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65000"/>
              <a:lumOff val="3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chor="ctr">
        <a:noAutofit/>
      </a:bodyPr>
      <a:lstStyle>
        <a:defPPr algn="l">
          <a:lnSpc>
            <a:spcPct val="90000"/>
          </a:lnSpc>
          <a:defRPr dirty="0" smtClean="0">
            <a:solidFill>
              <a:schemeClr val="tx1">
                <a:lumMod val="65000"/>
                <a:lumOff val="35000"/>
              </a:schemeClr>
            </a:solidFill>
          </a:defRPr>
        </a:defPPr>
      </a:lstStyle>
    </a:txDef>
  </a:objectDefaults>
  <a:extraClrSchemeLst/>
  <a:custClrLst>
    <a:custClr name="MDLZ WORLD">
      <a:srgbClr val="4F2170"/>
    </a:custClr>
    <a:custClr name="GOLDEN WHEAT">
      <a:srgbClr val="E18719"/>
    </a:custClr>
    <a:custClr name="GO GREEN">
      <a:srgbClr val="287819"/>
    </a:custClr>
    <a:custClr name="COCOA BROWN">
      <a:srgbClr val="623E23"/>
    </a:custClr>
    <a:custClr name="TASTY RED">
      <a:srgbClr val="A52323"/>
    </a:custClr>
    <a:custClr name="COOL BLUE">
      <a:srgbClr val="2D6EAA"/>
    </a:custClr>
    <a:custClr name="SUNNY GRAIN">
      <a:srgbClr val="E6AF23"/>
    </a:custClr>
    <a:custClr name="COOL GREY">
      <a:srgbClr val="666666"/>
    </a:custClr>
    <a:custClr name=" ">
      <a:srgbClr val="FFFFFF"/>
    </a:custClr>
    <a:custClr name=" ">
      <a:srgbClr val="FFFFFF"/>
    </a:custClr>
    <a:custClr name="MDLZ WORLD LIGHTER">
      <a:srgbClr val="724D8D"/>
    </a:custClr>
    <a:custClr name="GOLDEN WHEAT LIGHTER">
      <a:srgbClr val="EAAB5E"/>
    </a:custClr>
    <a:custClr name="GO GREEN LIGHTER">
      <a:srgbClr val="73A769"/>
    </a:custClr>
    <a:custClr name="COCOA BROWN LIGHTER">
      <a:srgbClr val="93785F"/>
    </a:custClr>
    <a:custClr name="TASTY RED LIGHTER">
      <a:srgbClr val="C97B7B"/>
    </a:custClr>
    <a:custClr name="COOL BLUE LIGHTER">
      <a:srgbClr val="81A8CC"/>
    </a:custClr>
    <a:custClr name="SUNNY GRAIN LIGHTER">
      <a:srgbClr val="EDC765"/>
    </a:custClr>
    <a:custClr name="COOL GREY LIGHTER">
      <a:srgbClr val="858585"/>
    </a:custClr>
    <a:custClr name=" ">
      <a:srgbClr val="FFFFFF"/>
    </a:custClr>
    <a:custClr name=" ">
      <a:srgbClr val="FFFFFF"/>
    </a:custClr>
    <a:custClr name="MDLZ WORLD LIGHTEST">
      <a:srgbClr val="957AA9"/>
    </a:custClr>
    <a:custClr name="GOLDEN WHEAT LIGHTEST">
      <a:srgbClr val="F3CFA3"/>
    </a:custClr>
    <a:custClr name="GO GREEN LIGHTEST">
      <a:srgbClr val="B4D0AF"/>
    </a:custClr>
    <a:custClr name="COCOA BROWN LIGHTEST">
      <a:srgbClr val="BEADA0"/>
    </a:custClr>
    <a:custClr name="TASTY RED LIGHTEST">
      <a:srgbClr val="E4BDBD"/>
    </a:custClr>
    <a:custClr name="COOL BLUE LIGHTEST">
      <a:srgbClr val="ABC5DD"/>
    </a:custClr>
    <a:custClr name="SUNNY GRAIN LIGHTEST">
      <a:srgbClr val="F4DB9C"/>
    </a:custClr>
    <a:custClr name="COOL GREY LIGHTEST">
      <a:srgbClr val="A3A3A3"/>
    </a:custClr>
    <a:custClr name=" ">
      <a:srgbClr val="FFFFFF"/>
    </a:custClr>
    <a:custClr name=" ">
      <a:srgbClr val="FFFFFF"/>
    </a:custClr>
  </a:custClrLst>
  <a:extLst>
    <a:ext uri="{05A4C25C-085E-4340-85A3-A5531E510DB2}">
      <thm15:themeFamily xmlns:thm15="http://schemas.microsoft.com/office/thememl/2012/main" name="MDLZ_Widescreen.pptx" id="{7562D8B1-2BB5-4D73-845B-E7136410BF31}" vid="{64394FA2-27FD-45C5-BB76-D73D6AB179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E559607E02AB4CB9A7B12C56B79259" ma:contentTypeVersion="17" ma:contentTypeDescription="Create a new document." ma:contentTypeScope="" ma:versionID="30d0272218d637fb968e92074514cd93">
  <xsd:schema xmlns:xsd="http://www.w3.org/2001/XMLSchema" xmlns:xs="http://www.w3.org/2001/XMLSchema" xmlns:p="http://schemas.microsoft.com/office/2006/metadata/properties" xmlns:ns2="5c801c27-1a67-42b9-b7e9-5cda40cc31e5" xmlns:ns3="58856aa1-5116-40b4-a0f1-eb1aa9fab0db" xmlns:ns4="46ea26a4-77b7-4ca9-9c7e-fb48ed9d6ff0" targetNamespace="http://schemas.microsoft.com/office/2006/metadata/properties" ma:root="true" ma:fieldsID="dfaa6990954afce2be5e7411dfb680a1" ns2:_="" ns3:_="" ns4:_="">
    <xsd:import namespace="5c801c27-1a67-42b9-b7e9-5cda40cc31e5"/>
    <xsd:import namespace="58856aa1-5116-40b4-a0f1-eb1aa9fab0db"/>
    <xsd:import namespace="46ea26a4-77b7-4ca9-9c7e-fb48ed9d6ff0"/>
    <xsd:element name="properties">
      <xsd:complexType>
        <xsd:sequence>
          <xsd:element name="documentManagement">
            <xsd:complexType>
              <xsd:all>
                <xsd:element ref="ns2:TaxCatchAll" minOccurs="0"/>
                <xsd:element ref="ns2:TaxCatchAllLabel" minOccurs="0"/>
                <xsd:element ref="ns3:MediaServiceMetadata" minOccurs="0"/>
                <xsd:element ref="ns3:MediaServiceFastMetadata" minOccurs="0"/>
                <xsd:element ref="ns4:SharedWithUsers" minOccurs="0"/>
                <xsd:element ref="ns4:SharedWithDetails"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01c27-1a67-42b9-b7e9-5cda40cc31e5" elementFormDefault="qualified">
    <xsd:import namespace="http://schemas.microsoft.com/office/2006/documentManagement/types"/>
    <xsd:import namespace="http://schemas.microsoft.com/office/infopath/2007/PartnerControls"/>
    <xsd:element name="TaxCatchAll" ma:index="3" nillable="true" ma:displayName="Taxonomy Catch All Column" ma:hidden="true" ma:list="{5368567e-0ea3-435d-ba11-a05f603a5707}" ma:internalName="TaxCatchAll" ma:showField="CatchAllData" ma:web="46ea26a4-77b7-4ca9-9c7e-fb48ed9d6ff0">
      <xsd:complexType>
        <xsd:complexContent>
          <xsd:extension base="dms:MultiChoiceLookup">
            <xsd:sequence>
              <xsd:element name="Value" type="dms:Lookup" maxOccurs="unbounded" minOccurs="0" nillable="true"/>
            </xsd:sequence>
          </xsd:extension>
        </xsd:complexContent>
      </xsd:complexType>
    </xsd:element>
    <xsd:element name="TaxCatchAllLabel" ma:index="4" nillable="true" ma:displayName="Taxonomy Catch All Column1" ma:hidden="true" ma:list="{5368567e-0ea3-435d-ba11-a05f603a5707}" ma:internalName="TaxCatchAllLabel" ma:readOnly="true" ma:showField="CatchAllDataLabel" ma:web="46ea26a4-77b7-4ca9-9c7e-fb48ed9d6f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856aa1-5116-40b4-a0f1-eb1aa9fab0d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ea26a4-77b7-4ca9-9c7e-fb48ed9d6ff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097b8a8d-5f3c-4193-8680-60a4d695ab07" ContentTypeId="0x0101" PreviousValue="false"/>
</file>

<file path=customXml/item4.xml><?xml version="1.0" encoding="utf-8"?>
<p:properties xmlns:p="http://schemas.microsoft.com/office/2006/metadata/properties" xmlns:xsi="http://www.w3.org/2001/XMLSchema-instance" xmlns:pc="http://schemas.microsoft.com/office/infopath/2007/PartnerControls">
  <documentManagement>
    <TaxCatchAll xmlns="5c801c27-1a67-42b9-b7e9-5cda40cc31e5" xsi:nil="true"/>
  </documentManagement>
</p:properties>
</file>

<file path=customXml/itemProps1.xml><?xml version="1.0" encoding="utf-8"?>
<ds:datastoreItem xmlns:ds="http://schemas.openxmlformats.org/officeDocument/2006/customXml" ds:itemID="{22636A70-8687-4EA9-82B2-19D45B9B9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01c27-1a67-42b9-b7e9-5cda40cc31e5"/>
    <ds:schemaRef ds:uri="58856aa1-5116-40b4-a0f1-eb1aa9fab0db"/>
    <ds:schemaRef ds:uri="46ea26a4-77b7-4ca9-9c7e-fb48ed9d6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35E1F2-DF5B-40FC-BE69-014A39BC2850}">
  <ds:schemaRefs>
    <ds:schemaRef ds:uri="http://schemas.microsoft.com/sharepoint/v3/contenttype/forms"/>
  </ds:schemaRefs>
</ds:datastoreItem>
</file>

<file path=customXml/itemProps3.xml><?xml version="1.0" encoding="utf-8"?>
<ds:datastoreItem xmlns:ds="http://schemas.openxmlformats.org/officeDocument/2006/customXml" ds:itemID="{6FCF7E95-94D9-46B5-AF54-088D7FA853C5}">
  <ds:schemaRefs>
    <ds:schemaRef ds:uri="Microsoft.SharePoint.Taxonomy.ContentTypeSync"/>
  </ds:schemaRefs>
</ds:datastoreItem>
</file>

<file path=customXml/itemProps4.xml><?xml version="1.0" encoding="utf-8"?>
<ds:datastoreItem xmlns:ds="http://schemas.openxmlformats.org/officeDocument/2006/customXml" ds:itemID="{578B131C-456E-4CF4-A7E0-7A5EE434DA93}">
  <ds:schemaRefs>
    <ds:schemaRef ds:uri="58856aa1-5116-40b4-a0f1-eb1aa9fab0db"/>
    <ds:schemaRef ds:uri="http://schemas.microsoft.com/office/2006/documentManagement/types"/>
    <ds:schemaRef ds:uri="http://schemas.microsoft.com/office/infopath/2007/PartnerControls"/>
    <ds:schemaRef ds:uri="5c801c27-1a67-42b9-b7e9-5cda40cc31e5"/>
    <ds:schemaRef ds:uri="http://purl.org/dc/terms/"/>
    <ds:schemaRef ds:uri="http://purl.org/dc/elements/1.1/"/>
    <ds:schemaRef ds:uri="http://purl.org/dc/dcmitype/"/>
    <ds:schemaRef ds:uri="http://schemas.openxmlformats.org/package/2006/metadata/core-properties"/>
    <ds:schemaRef ds:uri="46ea26a4-77b7-4ca9-9c7e-fb48ed9d6ff0"/>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a9324442-4656-4fca-b26e-099b64ea741e}" enabled="1" method="Standard" siteId="{18a01ad8-9727-498a-a47d-17374c6fd9f7}" removed="0"/>
</clbl:labelList>
</file>

<file path=docProps/app.xml><?xml version="1.0" encoding="utf-8"?>
<Properties xmlns="http://schemas.openxmlformats.org/officeDocument/2006/extended-properties" xmlns:vt="http://schemas.openxmlformats.org/officeDocument/2006/docPropsVTypes">
  <TotalTime>197</TotalTime>
  <Words>1379</Words>
  <Application>Microsoft Office PowerPoint</Application>
  <PresentationFormat>Widescreen</PresentationFormat>
  <Paragraphs>112</Paragraphs>
  <Slides>19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vt:lpstr>
      <vt:lpstr>Gill Sans</vt:lpstr>
      <vt:lpstr>MDLZ BITE TYPE</vt:lpstr>
      <vt:lpstr>Wingdings</vt:lpstr>
      <vt:lpstr>MDLZ Widescreen</vt:lpstr>
      <vt:lpstr>Mondelez International Business Partner Account Guide for external manufacturers</vt:lpstr>
      <vt:lpstr>contents</vt:lpstr>
      <vt:lpstr>accessing MDLZ applications</vt:lpstr>
      <vt:lpstr>Step 1 of 3: MDLZ initiates the BP account Request</vt:lpstr>
      <vt:lpstr>Step 2 of 4: Set up ping Multi-Factor Authentication (MFA)</vt:lpstr>
      <vt:lpstr>PowerPoint Presentation</vt:lpstr>
      <vt:lpstr>PowerPoint Presentation</vt:lpstr>
      <vt:lpstr>PowerPoint Presentation</vt:lpstr>
      <vt:lpstr>PowerPoint Presentation</vt:lpstr>
      <vt:lpstr>PowerPoint Presentation</vt:lpstr>
      <vt:lpstr>Step 3 of 4: Set up MS Multi-factor Authentication (MS MFA)</vt:lpstr>
      <vt:lpstr>PowerPoint Presentation</vt:lpstr>
      <vt:lpstr>Step 4 of 4: register in Password center to self-reset/recover your mdlz password</vt:lpstr>
      <vt:lpstr>Instructions for accessing MDLZ Applications</vt:lpstr>
      <vt:lpstr>If you’ve made it this far, your bp account Is now set up!</vt:lpstr>
      <vt:lpstr>How to Reset / Recover your Password</vt:lpstr>
      <vt:lpstr>PASSWORD RESET</vt:lpstr>
      <vt:lpstr>Sharepoint access</vt:lpstr>
      <vt:lpstr>Signing into a sharepoint as a BP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Mondelez International Business Partner Account Guide for em’s</dc:title>
  <dc:creator>Deogracias, Ellen</dc:creator>
  <cp:lastModifiedBy>Deogracias, Ellen</cp:lastModifiedBy>
  <cp:revision>319</cp:revision>
  <dcterms:created xsi:type="dcterms:W3CDTF">2024-04-10T17:45:44Z</dcterms:created>
  <dcterms:modified xsi:type="dcterms:W3CDTF">2025-06-24T19:59:25Z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0x0101007CE559607E02AB4CB9A7B12C56B79259</vt:lpwstr>
  </property>
  <property fmtid="{D5CDD505-2E9C-101B-9397-08002B2CF9AE}" pid="3" name="ClassificationContentMarkingFooterLocations">
    <vt:lpwstr>MDLZ Widescreen:8</vt:lpwstr>
  </property>
  <property fmtid="{D5CDD505-2E9C-101B-9397-08002B2CF9AE}" pid="4" name="ClassificationContentMarkingFooterText">
    <vt:lpwstr>Mondelez International Internal</vt:lpwstr>
  </property>
  <property fmtid="{D5CDD505-2E9C-101B-9397-08002B2CF9AE}" pid="5" name="TaxKeyword">
    <vt:lpwstr/>
  </property>
  <property fmtid="{D5CDD505-2E9C-101B-9397-08002B2CF9AE}" pid="6" name="f133f9ffc2f148e9b59aa9eb07bac662">
    <vt:lpwstr/>
  </property>
  <property fmtid="{D5CDD505-2E9C-101B-9397-08002B2CF9AE}" pid="7" name="MediaServiceImageTags">
    <vt:lpwstr/>
  </property>
  <property fmtid="{D5CDD505-2E9C-101B-9397-08002B2CF9AE}" pid="8" name="p80f26d8d1f146adb094b59bb2d7e4aa">
    <vt:lpwstr/>
  </property>
  <property fmtid="{D5CDD505-2E9C-101B-9397-08002B2CF9AE}" pid="9" name="TaxKeywordTaxHTField">
    <vt:lpwstr/>
  </property>
  <property fmtid="{D5CDD505-2E9C-101B-9397-08002B2CF9AE}" pid="10" name="Sub_x0020_Function_x0020_Tag">
    <vt:lpwstr/>
  </property>
  <property fmtid="{D5CDD505-2E9C-101B-9397-08002B2CF9AE}" pid="11" name="m6795feac28649ed9d267976d451aca9">
    <vt:lpwstr/>
  </property>
  <property fmtid="{D5CDD505-2E9C-101B-9397-08002B2CF9AE}" pid="12" name="Function_x0020_Tag">
    <vt:lpwstr/>
  </property>
  <property fmtid="{D5CDD505-2E9C-101B-9397-08002B2CF9AE}" pid="13" name="Region_x0020_Tag">
    <vt:lpwstr/>
  </property>
  <property fmtid="{D5CDD505-2E9C-101B-9397-08002B2CF9AE}" pid="14" name="Country_x0020_Tag">
    <vt:lpwstr/>
  </property>
  <property fmtid="{D5CDD505-2E9C-101B-9397-08002B2CF9AE}" pid="15" name="d4ca8337c1994847bf6bb7296b0f54ce">
    <vt:lpwstr/>
  </property>
  <property fmtid="{D5CDD505-2E9C-101B-9397-08002B2CF9AE}" pid="16" name="Function Tag">
    <vt:lpwstr/>
  </property>
  <property fmtid="{D5CDD505-2E9C-101B-9397-08002B2CF9AE}" pid="17" name="Country Tag">
    <vt:lpwstr/>
  </property>
  <property fmtid="{D5CDD505-2E9C-101B-9397-08002B2CF9AE}" pid="18" name="Sub Function Tag">
    <vt:lpwstr/>
  </property>
  <property fmtid="{D5CDD505-2E9C-101B-9397-08002B2CF9AE}" pid="19" name="Region Tag">
    <vt:lpwstr/>
  </property>
</Properties>
</file>