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2" r:id="rId5"/>
    <p:sldId id="258" r:id="rId6"/>
    <p:sldId id="260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631"/>
    <a:srgbClr val="EDB4D3"/>
    <a:srgbClr val="3EB1AA"/>
    <a:srgbClr val="F9423A"/>
    <a:srgbClr val="2B3738"/>
    <a:srgbClr val="CEDCDA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D0AD6-72EA-43C6-BED3-F74D41E71D48}" v="14" dt="2024-03-22T09:49:35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27"/>
    <p:restoredTop sz="96224"/>
  </p:normalViewPr>
  <p:slideViewPr>
    <p:cSldViewPr snapToGrid="0" snapToObjects="1">
      <p:cViewPr varScale="1">
        <p:scale>
          <a:sx n="116" d="100"/>
          <a:sy n="116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Stephenson" clId="Web-{12ED0AD6-72EA-43C6-BED3-F74D41E71D48}"/>
    <pc:docChg chg="modSld">
      <pc:chgData name="Lauren Stephenson" userId="" providerId="" clId="Web-{12ED0AD6-72EA-43C6-BED3-F74D41E71D48}" dt="2024-03-22T09:49:35.383" v="13" actId="1076"/>
      <pc:docMkLst>
        <pc:docMk/>
      </pc:docMkLst>
      <pc:sldChg chg="addSp delSp modSp">
        <pc:chgData name="Lauren Stephenson" userId="" providerId="" clId="Web-{12ED0AD6-72EA-43C6-BED3-F74D41E71D48}" dt="2024-03-22T09:49:35.383" v="13" actId="1076"/>
        <pc:sldMkLst>
          <pc:docMk/>
          <pc:sldMk cId="685584609" sldId="264"/>
        </pc:sldMkLst>
        <pc:spChg chg="add del mod">
          <ac:chgData name="Lauren Stephenson" userId="" providerId="" clId="Web-{12ED0AD6-72EA-43C6-BED3-F74D41E71D48}" dt="2024-03-22T09:48:39.241" v="8"/>
          <ac:spMkLst>
            <pc:docMk/>
            <pc:sldMk cId="685584609" sldId="264"/>
            <ac:spMk id="2" creationId="{0AB095D2-C609-B718-CE61-DE6483823A80}"/>
          </ac:spMkLst>
        </pc:spChg>
        <pc:picChg chg="add mod">
          <ac:chgData name="Lauren Stephenson" userId="" providerId="" clId="Web-{12ED0AD6-72EA-43C6-BED3-F74D41E71D48}" dt="2024-03-22T09:49:35.383" v="13" actId="1076"/>
          <ac:picMkLst>
            <pc:docMk/>
            <pc:sldMk cId="685584609" sldId="264"/>
            <ac:picMk id="3" creationId="{4BD6820D-4A19-6C29-7F41-B8256CD352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PW0znqlG9c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1DA74B-117F-B966-E21D-E18185C97DC5}"/>
              </a:ext>
            </a:extLst>
          </p:cNvPr>
          <p:cNvSpPr txBox="1">
            <a:spLocks/>
          </p:cNvSpPr>
          <p:nvPr/>
        </p:nvSpPr>
        <p:spPr>
          <a:xfrm>
            <a:off x="541638" y="551720"/>
            <a:ext cx="7008340" cy="10822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School Name]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[Insert School Name]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713D449-2A4F-58A3-5D75-41EC15C28F81}"/>
              </a:ext>
            </a:extLst>
          </p:cNvPr>
          <p:cNvSpPr txBox="1">
            <a:spLocks/>
          </p:cNvSpPr>
          <p:nvPr/>
        </p:nvSpPr>
        <p:spPr>
          <a:xfrm>
            <a:off x="541638" y="2318628"/>
            <a:ext cx="6679433" cy="12897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£0,000.00</a:t>
            </a:r>
          </a:p>
        </p:txBody>
      </p:sp>
    </p:spTree>
    <p:extLst>
      <p:ext uri="{BB962C8B-B14F-4D97-AF65-F5344CB8AC3E}">
        <p14:creationId xmlns:p14="http://schemas.microsoft.com/office/powerpoint/2010/main" val="71978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DE4283-F965-4DF5-06FF-D61D51D6743A}"/>
              </a:ext>
            </a:extLst>
          </p:cNvPr>
          <p:cNvSpPr txBox="1">
            <a:spLocks/>
          </p:cNvSpPr>
          <p:nvPr/>
        </p:nvSpPr>
        <p:spPr>
          <a:xfrm>
            <a:off x="426970" y="2789137"/>
            <a:ext cx="5125531" cy="14082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pictures here of your</a:t>
            </a:r>
            <a:b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Nose Day fundraising in action!</a:t>
            </a:r>
          </a:p>
        </p:txBody>
      </p:sp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03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30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Thank you for supporting Red Nose Day 2024!">
            <a:hlinkClick r:id="" action="ppaction://media"/>
            <a:extLst>
              <a:ext uri="{FF2B5EF4-FFF2-40B4-BE49-F238E27FC236}">
                <a16:creationId xmlns:a16="http://schemas.microsoft.com/office/drawing/2014/main" id="{4BD6820D-4A19-6C29-7F41-B8256CD352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27042" y="2469205"/>
            <a:ext cx="6370908" cy="36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8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4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27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Aimee-Marie Dore</cp:lastModifiedBy>
  <cp:revision>298</cp:revision>
  <dcterms:created xsi:type="dcterms:W3CDTF">2023-12-12T11:30:22Z</dcterms:created>
  <dcterms:modified xsi:type="dcterms:W3CDTF">2024-03-22T09:49:35Z</dcterms:modified>
</cp:coreProperties>
</file>