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738"/>
    <a:srgbClr val="E52631"/>
    <a:srgbClr val="3EB1AA"/>
    <a:srgbClr val="F9423A"/>
    <a:srgbClr val="EDB4D3"/>
    <a:srgbClr val="CEDCDA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/>
    <p:restoredTop sz="96224"/>
  </p:normalViewPr>
  <p:slideViewPr>
    <p:cSldViewPr snapToGrid="0" snapToObjects="1">
      <p:cViewPr varScale="1">
        <p:scale>
          <a:sx n="126" d="100"/>
          <a:sy n="126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OA4fOy2vE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4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206FADF7-BC74-E230-240A-23A027F16CEB}"/>
              </a:ext>
            </a:extLst>
          </p:cNvPr>
          <p:cNvSpPr txBox="1"/>
          <p:nvPr/>
        </p:nvSpPr>
        <p:spPr>
          <a:xfrm>
            <a:off x="5325485" y="2185491"/>
            <a:ext cx="6378836" cy="42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3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CE6A-F5D1-D646-A715-920DED4376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03576" y="2942780"/>
            <a:ext cx="6784848" cy="97243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200" b="1" dirty="0">
                <a:solidFill>
                  <a:srgbClr val="E52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200" dirty="0">
                <a:solidFill>
                  <a:srgbClr val="2B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has been left blank for you to customise with your school’s fundraising plans.</a:t>
            </a:r>
          </a:p>
        </p:txBody>
      </p:sp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30FAA0-5057-6D77-22E4-F82B9A21A7E1}"/>
              </a:ext>
            </a:extLst>
          </p:cNvPr>
          <p:cNvSpPr txBox="1">
            <a:spLocks/>
          </p:cNvSpPr>
          <p:nvPr/>
        </p:nvSpPr>
        <p:spPr>
          <a:xfrm>
            <a:off x="449120" y="4036846"/>
            <a:ext cx="8469893" cy="1995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E526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>
                <a:solidFill>
                  <a:srgbClr val="2B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has been left blank for you to customise with your school’s plans to join the Rebellion. What rules are going to be broken? Have you set a fundraising target and what will happen if you meet it? Are you using the Big Red Button of Rebellion?</a:t>
            </a:r>
          </a:p>
        </p:txBody>
      </p:sp>
    </p:spTree>
    <p:extLst>
      <p:ext uri="{BB962C8B-B14F-4D97-AF65-F5344CB8AC3E}">
        <p14:creationId xmlns:p14="http://schemas.microsoft.com/office/powerpoint/2010/main" val="337181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8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72</Words>
  <Application>Microsoft Macintosh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Aimee-Marie Dore</cp:lastModifiedBy>
  <cp:revision>272</cp:revision>
  <dcterms:created xsi:type="dcterms:W3CDTF">2023-12-12T11:30:22Z</dcterms:created>
  <dcterms:modified xsi:type="dcterms:W3CDTF">2024-01-30T19:23:02Z</dcterms:modified>
</cp:coreProperties>
</file>