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>
        <p:scale>
          <a:sx n="80" d="100"/>
          <a:sy n="80" d="100"/>
        </p:scale>
        <p:origin x="2344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74C6B-2BC4-42D5-B421-263215A45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65A74-6C08-5FC2-E767-2C7EF68C35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DE96F-4CAC-1012-0FF0-F25E6484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3558A-EF34-A536-E038-EF8372E2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B5AFF-779C-FD43-D280-D8284FA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8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ED93C-B826-068D-5E70-38CD4BB9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322A9-F861-DDDA-9F81-07F6DC0F8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D175A-570D-D7F7-C8C2-810ECF42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64F3F-AA99-6AB2-1711-FF38C707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974C9-3F6F-CE22-0CB0-5924EE38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6D8A6-97BE-35C9-24C5-62812E4387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457C-A08C-C8EE-9040-990772A1A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9FCE8-147C-050E-1223-7DB5B016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DDE22-77A8-F32B-505C-C66E7AB97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372AB-1B4A-68EC-9E7A-D9E203698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34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33924-6015-FE21-533B-CB01039FF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88C1-BD99-3BF5-708C-27D366948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7AF61-6899-4247-22FA-63BD96366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5E117-7802-2332-BECF-090D649C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23CF0-A787-2040-4E34-3050942E9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A101-FBF7-1AF8-03EB-A6F2BD5B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067ED-056F-8A44-76A2-996834296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D3FDA-B89D-0638-0DB5-183BE4E0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3E960-9332-56A6-CAF5-E74450F97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C9D68-5CEF-A05B-3BB5-AB5497EA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0EA5-710F-A86B-BCED-B6E2E1974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B433C-D56F-559D-55CA-3608C5DB1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2E2DD-FFF1-303D-20A8-A6173F1A2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042B0-0DC0-DC2E-8AFA-3FBF8628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E6CE8-FE77-505B-3A00-3D85C607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509BB-E318-E8A5-0A18-72D13F7D9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6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B31C-B455-A1F0-F9F9-48AC55F61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F7E19-BFA1-D798-7115-85D2DE379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A04035-AA22-EF28-445A-0822F9953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E850D-D495-4D10-3DC0-6B0193EC9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23C47-AC09-B103-41E2-BA378410A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7D0467-B351-2E90-4D77-55D96436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4A419-76EB-67FB-BFF6-E1DD10DA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74B8F6-9CE0-484B-A89F-FE9D2427E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64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3F48-F454-682E-C7CC-DE106155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42C281-9415-02F8-4C14-B808DA5E5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F4171-3A33-3414-5BE8-BEB50CD95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FDDDE-2B29-C7C4-1433-0A41611E7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44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C1D3E-686D-6D4B-CC81-E3F2DB6A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375618-D59E-686D-E0A4-5742D5391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34CC8-1D40-8D7A-1F6B-DF3AB663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51E22-9958-D4B9-0F50-6066078C5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E5D0C-ADE6-886F-A388-0C01B0682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A4592B-11B1-7C87-9A41-7DAD20A6D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85C031-5AF5-DB71-557C-5EF701F67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CD9B4-1011-5CA8-EDF6-676F0EBB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A052A-569C-86B4-C12E-41A2E911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5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20115-B2FE-2F9B-0AC5-1F505CC6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36727D-ACF5-C6D0-15E4-8DA1888F7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A9D30-E716-035A-380E-7E13D9CB48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D659B-60DE-AE03-AF89-20A608C2F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1EE1BD-9732-8684-DD11-401E9B36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B33B4A-B4B2-8783-CE78-DEE2031C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9A81B-95D9-F261-81BB-5BB17867D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DD53C-9D24-827B-2DC1-8B7DF5CF6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8B3BE-0AC8-8FE1-C3AD-88E02F7E31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A443-8C2F-A247-BB19-14FF95F59A1D}" type="datetimeFigureOut">
              <a:rPr lang="en-US" smtClean="0"/>
              <a:t>7/29/24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F412-BA6E-A756-9C12-4F79EEF66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4D47C-F910-A85E-AA0E-B9CE99E73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5A5BD-4ED4-4C42-930F-7FCAF441C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9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VV1KcFz7oQ?feature=oembed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92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522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248267-4ABB-2847-F6A9-2F26F12C51A1}"/>
              </a:ext>
            </a:extLst>
          </p:cNvPr>
          <p:cNvSpPr txBox="1"/>
          <p:nvPr/>
        </p:nvSpPr>
        <p:spPr>
          <a:xfrm>
            <a:off x="531340" y="654908"/>
            <a:ext cx="8452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[Insert School Name Here]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AABBE-EC2D-E27A-7D02-E99B7D6B5D0F}"/>
              </a:ext>
            </a:extLst>
          </p:cNvPr>
          <p:cNvSpPr txBox="1"/>
          <p:nvPr/>
        </p:nvSpPr>
        <p:spPr>
          <a:xfrm>
            <a:off x="1672281" y="2115634"/>
            <a:ext cx="67673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0,000.00</a:t>
            </a:r>
          </a:p>
        </p:txBody>
      </p:sp>
    </p:spTree>
    <p:extLst>
      <p:ext uri="{BB962C8B-B14F-4D97-AF65-F5344CB8AC3E}">
        <p14:creationId xmlns:p14="http://schemas.microsoft.com/office/powerpoint/2010/main" val="198723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AD789A-B1D5-2D2F-323A-FBC6D738CD7F}"/>
              </a:ext>
            </a:extLst>
          </p:cNvPr>
          <p:cNvSpPr txBox="1"/>
          <p:nvPr/>
        </p:nvSpPr>
        <p:spPr>
          <a:xfrm>
            <a:off x="2570205" y="2921168"/>
            <a:ext cx="7051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[Teacher/ Group leader: insert pictures of your fundraising here]</a:t>
            </a:r>
          </a:p>
        </p:txBody>
      </p:sp>
    </p:spTree>
    <p:extLst>
      <p:ext uri="{BB962C8B-B14F-4D97-AF65-F5344CB8AC3E}">
        <p14:creationId xmlns:p14="http://schemas.microsoft.com/office/powerpoint/2010/main" val="2375320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76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5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Billy Monger: Be a Good Sport assembly">
            <a:hlinkClick r:id="" action="ppaction://media"/>
            <a:extLst>
              <a:ext uri="{FF2B5EF4-FFF2-40B4-BE49-F238E27FC236}">
                <a16:creationId xmlns:a16="http://schemas.microsoft.com/office/drawing/2014/main" id="{3AAA442A-74BC-772F-91AD-692F479BA3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72609" y="1604591"/>
            <a:ext cx="7023552" cy="396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5664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20</Words>
  <Application>Microsoft Macintosh PowerPoint</Application>
  <PresentationFormat>Widescreen</PresentationFormat>
  <Paragraphs>3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Aimee-Marie Dore</dc:creator>
  <cp:lastModifiedBy>Aimee-Marie Dore</cp:lastModifiedBy>
  <cp:revision>15</cp:revision>
  <dcterms:created xsi:type="dcterms:W3CDTF">2024-05-29T14:56:23Z</dcterms:created>
  <dcterms:modified xsi:type="dcterms:W3CDTF">2024-07-29T13:58:00Z</dcterms:modified>
</cp:coreProperties>
</file>