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AA"/>
    <a:srgbClr val="F9423A"/>
    <a:srgbClr val="EDB4D3"/>
    <a:srgbClr val="CEDCDA"/>
    <a:srgbClr val="E52631"/>
    <a:srgbClr val="2B3738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6224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3yP06drtf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CCCEAE38-1CFC-FCF5-1C3F-527CA22FB319}"/>
              </a:ext>
            </a:extLst>
          </p:cNvPr>
          <p:cNvSpPr txBox="1"/>
          <p:nvPr/>
        </p:nvSpPr>
        <p:spPr>
          <a:xfrm>
            <a:off x="5325485" y="2185491"/>
            <a:ext cx="6378836" cy="42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CE6A-F5D1-D646-A715-920DED4376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03576" y="2942780"/>
            <a:ext cx="6784848" cy="128135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This slide has been left blank for you to customise with your school’s fundraising plans</a:t>
            </a:r>
            <a:endParaRPr lang="en-GB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4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17</Words>
  <Application>Microsoft Macintosh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210</cp:revision>
  <dcterms:created xsi:type="dcterms:W3CDTF">2023-12-12T11:30:22Z</dcterms:created>
  <dcterms:modified xsi:type="dcterms:W3CDTF">2024-01-30T19:23:30Z</dcterms:modified>
</cp:coreProperties>
</file>