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1AA"/>
    <a:srgbClr val="F9423A"/>
    <a:srgbClr val="EDB4D3"/>
    <a:srgbClr val="CEDCDA"/>
    <a:srgbClr val="E52631"/>
    <a:srgbClr val="2B3738"/>
    <a:srgbClr val="000000"/>
    <a:srgbClr val="FF00FF"/>
    <a:srgbClr val="E6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6224"/>
  </p:normalViewPr>
  <p:slideViewPr>
    <p:cSldViewPr snapToGrid="0" snapToObjects="1">
      <p:cViewPr varScale="1">
        <p:scale>
          <a:sx n="114" d="100"/>
          <a:sy n="114" d="100"/>
        </p:scale>
        <p:origin x="10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86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wrEkD1c414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0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233650-CDAB-0791-B1EB-8685248C3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28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38508-8EFF-73A8-4038-3DCDBA622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92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78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08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651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64C8B9-F7DA-DCB5-F5B7-B6C9A1D5A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0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32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FBDC59-7CE0-DD0A-15DD-12441A829056}"/>
              </a:ext>
            </a:extLst>
          </p:cNvPr>
          <p:cNvSpPr/>
          <p:nvPr/>
        </p:nvSpPr>
        <p:spPr>
          <a:xfrm>
            <a:off x="2154045" y="1661532"/>
            <a:ext cx="7904356" cy="4579836"/>
          </a:xfrm>
          <a:custGeom>
            <a:avLst/>
            <a:gdLst>
              <a:gd name="connsiteX0" fmla="*/ 0 w 7904356"/>
              <a:gd name="connsiteY0" fmla="*/ 0 h 4579836"/>
              <a:gd name="connsiteX1" fmla="*/ 421566 w 7904356"/>
              <a:gd name="connsiteY1" fmla="*/ 0 h 4579836"/>
              <a:gd name="connsiteX2" fmla="*/ 1159306 w 7904356"/>
              <a:gd name="connsiteY2" fmla="*/ 0 h 4579836"/>
              <a:gd name="connsiteX3" fmla="*/ 1580871 w 7904356"/>
              <a:gd name="connsiteY3" fmla="*/ 0 h 4579836"/>
              <a:gd name="connsiteX4" fmla="*/ 2002437 w 7904356"/>
              <a:gd name="connsiteY4" fmla="*/ 0 h 4579836"/>
              <a:gd name="connsiteX5" fmla="*/ 2819220 w 7904356"/>
              <a:gd name="connsiteY5" fmla="*/ 0 h 4579836"/>
              <a:gd name="connsiteX6" fmla="*/ 3477917 w 7904356"/>
              <a:gd name="connsiteY6" fmla="*/ 0 h 4579836"/>
              <a:gd name="connsiteX7" fmla="*/ 3899482 w 7904356"/>
              <a:gd name="connsiteY7" fmla="*/ 0 h 4579836"/>
              <a:gd name="connsiteX8" fmla="*/ 4558179 w 7904356"/>
              <a:gd name="connsiteY8" fmla="*/ 0 h 4579836"/>
              <a:gd name="connsiteX9" fmla="*/ 5374962 w 7904356"/>
              <a:gd name="connsiteY9" fmla="*/ 0 h 4579836"/>
              <a:gd name="connsiteX10" fmla="*/ 5954615 w 7904356"/>
              <a:gd name="connsiteY10" fmla="*/ 0 h 4579836"/>
              <a:gd name="connsiteX11" fmla="*/ 6534268 w 7904356"/>
              <a:gd name="connsiteY11" fmla="*/ 0 h 4579836"/>
              <a:gd name="connsiteX12" fmla="*/ 7192964 w 7904356"/>
              <a:gd name="connsiteY12" fmla="*/ 0 h 4579836"/>
              <a:gd name="connsiteX13" fmla="*/ 7904356 w 7904356"/>
              <a:gd name="connsiteY13" fmla="*/ 0 h 4579836"/>
              <a:gd name="connsiteX14" fmla="*/ 7904356 w 7904356"/>
              <a:gd name="connsiteY14" fmla="*/ 700061 h 4579836"/>
              <a:gd name="connsiteX15" fmla="*/ 7904356 w 7904356"/>
              <a:gd name="connsiteY15" fmla="*/ 1445920 h 4579836"/>
              <a:gd name="connsiteX16" fmla="*/ 7904356 w 7904356"/>
              <a:gd name="connsiteY16" fmla="*/ 2054384 h 4579836"/>
              <a:gd name="connsiteX17" fmla="*/ 7904356 w 7904356"/>
              <a:gd name="connsiteY17" fmla="*/ 2617049 h 4579836"/>
              <a:gd name="connsiteX18" fmla="*/ 7904356 w 7904356"/>
              <a:gd name="connsiteY18" fmla="*/ 3271311 h 4579836"/>
              <a:gd name="connsiteX19" fmla="*/ 7904356 w 7904356"/>
              <a:gd name="connsiteY19" fmla="*/ 3971372 h 4579836"/>
              <a:gd name="connsiteX20" fmla="*/ 7904356 w 7904356"/>
              <a:gd name="connsiteY20" fmla="*/ 4579836 h 4579836"/>
              <a:gd name="connsiteX21" fmla="*/ 7166616 w 7904356"/>
              <a:gd name="connsiteY21" fmla="*/ 4579836 h 4579836"/>
              <a:gd name="connsiteX22" fmla="*/ 6586963 w 7904356"/>
              <a:gd name="connsiteY22" fmla="*/ 4579836 h 4579836"/>
              <a:gd name="connsiteX23" fmla="*/ 6007311 w 7904356"/>
              <a:gd name="connsiteY23" fmla="*/ 4579836 h 4579836"/>
              <a:gd name="connsiteX24" fmla="*/ 5427658 w 7904356"/>
              <a:gd name="connsiteY24" fmla="*/ 4579836 h 4579836"/>
              <a:gd name="connsiteX25" fmla="*/ 4848005 w 7904356"/>
              <a:gd name="connsiteY25" fmla="*/ 4579836 h 4579836"/>
              <a:gd name="connsiteX26" fmla="*/ 4110265 w 7904356"/>
              <a:gd name="connsiteY26" fmla="*/ 4579836 h 4579836"/>
              <a:gd name="connsiteX27" fmla="*/ 3451569 w 7904356"/>
              <a:gd name="connsiteY27" fmla="*/ 4579836 h 4579836"/>
              <a:gd name="connsiteX28" fmla="*/ 3030003 w 7904356"/>
              <a:gd name="connsiteY28" fmla="*/ 4579836 h 4579836"/>
              <a:gd name="connsiteX29" fmla="*/ 2450350 w 7904356"/>
              <a:gd name="connsiteY29" fmla="*/ 4579836 h 4579836"/>
              <a:gd name="connsiteX30" fmla="*/ 1712610 w 7904356"/>
              <a:gd name="connsiteY30" fmla="*/ 4579836 h 4579836"/>
              <a:gd name="connsiteX31" fmla="*/ 1212001 w 7904356"/>
              <a:gd name="connsiteY31" fmla="*/ 4579836 h 4579836"/>
              <a:gd name="connsiteX32" fmla="*/ 0 w 7904356"/>
              <a:gd name="connsiteY32" fmla="*/ 4579836 h 4579836"/>
              <a:gd name="connsiteX33" fmla="*/ 0 w 7904356"/>
              <a:gd name="connsiteY33" fmla="*/ 3833977 h 4579836"/>
              <a:gd name="connsiteX34" fmla="*/ 0 w 7904356"/>
              <a:gd name="connsiteY34" fmla="*/ 3088118 h 4579836"/>
              <a:gd name="connsiteX35" fmla="*/ 0 w 7904356"/>
              <a:gd name="connsiteY35" fmla="*/ 2571251 h 4579836"/>
              <a:gd name="connsiteX36" fmla="*/ 0 w 7904356"/>
              <a:gd name="connsiteY36" fmla="*/ 1916988 h 4579836"/>
              <a:gd name="connsiteX37" fmla="*/ 0 w 7904356"/>
              <a:gd name="connsiteY37" fmla="*/ 1354323 h 4579836"/>
              <a:gd name="connsiteX38" fmla="*/ 0 w 7904356"/>
              <a:gd name="connsiteY38" fmla="*/ 791657 h 4579836"/>
              <a:gd name="connsiteX39" fmla="*/ 0 w 7904356"/>
              <a:gd name="connsiteY39" fmla="*/ 0 h 457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04356" h="4579836" fill="none" extrusionOk="0">
                <a:moveTo>
                  <a:pt x="0" y="0"/>
                </a:moveTo>
                <a:cubicBezTo>
                  <a:pt x="168453" y="-11404"/>
                  <a:pt x="244942" y="5037"/>
                  <a:pt x="421566" y="0"/>
                </a:cubicBezTo>
                <a:cubicBezTo>
                  <a:pt x="598190" y="-5037"/>
                  <a:pt x="835134" y="-26218"/>
                  <a:pt x="1159306" y="0"/>
                </a:cubicBezTo>
                <a:cubicBezTo>
                  <a:pt x="1483478" y="26218"/>
                  <a:pt x="1470854" y="-5137"/>
                  <a:pt x="1580871" y="0"/>
                </a:cubicBezTo>
                <a:cubicBezTo>
                  <a:pt x="1690888" y="5137"/>
                  <a:pt x="1862129" y="7875"/>
                  <a:pt x="2002437" y="0"/>
                </a:cubicBezTo>
                <a:cubicBezTo>
                  <a:pt x="2142745" y="-7875"/>
                  <a:pt x="2589477" y="4028"/>
                  <a:pt x="2819220" y="0"/>
                </a:cubicBezTo>
                <a:cubicBezTo>
                  <a:pt x="3048963" y="-4028"/>
                  <a:pt x="3307506" y="24224"/>
                  <a:pt x="3477917" y="0"/>
                </a:cubicBezTo>
                <a:cubicBezTo>
                  <a:pt x="3648328" y="-24224"/>
                  <a:pt x="3703562" y="18500"/>
                  <a:pt x="3899482" y="0"/>
                </a:cubicBezTo>
                <a:cubicBezTo>
                  <a:pt x="4095402" y="-18500"/>
                  <a:pt x="4332338" y="-14509"/>
                  <a:pt x="4558179" y="0"/>
                </a:cubicBezTo>
                <a:cubicBezTo>
                  <a:pt x="4784020" y="14509"/>
                  <a:pt x="5195016" y="11113"/>
                  <a:pt x="5374962" y="0"/>
                </a:cubicBezTo>
                <a:cubicBezTo>
                  <a:pt x="5554908" y="-11113"/>
                  <a:pt x="5784146" y="27892"/>
                  <a:pt x="5954615" y="0"/>
                </a:cubicBezTo>
                <a:cubicBezTo>
                  <a:pt x="6125084" y="-27892"/>
                  <a:pt x="6367186" y="-17633"/>
                  <a:pt x="6534268" y="0"/>
                </a:cubicBezTo>
                <a:cubicBezTo>
                  <a:pt x="6701350" y="17633"/>
                  <a:pt x="6903317" y="-10984"/>
                  <a:pt x="7192964" y="0"/>
                </a:cubicBezTo>
                <a:cubicBezTo>
                  <a:pt x="7482611" y="10984"/>
                  <a:pt x="7736926" y="-20217"/>
                  <a:pt x="7904356" y="0"/>
                </a:cubicBezTo>
                <a:cubicBezTo>
                  <a:pt x="7893596" y="227381"/>
                  <a:pt x="7925972" y="455480"/>
                  <a:pt x="7904356" y="700061"/>
                </a:cubicBezTo>
                <a:cubicBezTo>
                  <a:pt x="7882740" y="944642"/>
                  <a:pt x="7882766" y="1103334"/>
                  <a:pt x="7904356" y="1445920"/>
                </a:cubicBezTo>
                <a:cubicBezTo>
                  <a:pt x="7925946" y="1788506"/>
                  <a:pt x="7914541" y="1786535"/>
                  <a:pt x="7904356" y="2054384"/>
                </a:cubicBezTo>
                <a:cubicBezTo>
                  <a:pt x="7894171" y="2322233"/>
                  <a:pt x="7877839" y="2368328"/>
                  <a:pt x="7904356" y="2617049"/>
                </a:cubicBezTo>
                <a:cubicBezTo>
                  <a:pt x="7930873" y="2865771"/>
                  <a:pt x="7880148" y="3123959"/>
                  <a:pt x="7904356" y="3271311"/>
                </a:cubicBezTo>
                <a:cubicBezTo>
                  <a:pt x="7928564" y="3418663"/>
                  <a:pt x="7905161" y="3800022"/>
                  <a:pt x="7904356" y="3971372"/>
                </a:cubicBezTo>
                <a:cubicBezTo>
                  <a:pt x="7903551" y="4142722"/>
                  <a:pt x="7885749" y="4396941"/>
                  <a:pt x="7904356" y="4579836"/>
                </a:cubicBezTo>
                <a:cubicBezTo>
                  <a:pt x="7719728" y="4565954"/>
                  <a:pt x="7485339" y="4587021"/>
                  <a:pt x="7166616" y="4579836"/>
                </a:cubicBezTo>
                <a:cubicBezTo>
                  <a:pt x="6847893" y="4572651"/>
                  <a:pt x="6836909" y="4567098"/>
                  <a:pt x="6586963" y="4579836"/>
                </a:cubicBezTo>
                <a:cubicBezTo>
                  <a:pt x="6337017" y="4592574"/>
                  <a:pt x="6209031" y="4565609"/>
                  <a:pt x="6007311" y="4579836"/>
                </a:cubicBezTo>
                <a:cubicBezTo>
                  <a:pt x="5805591" y="4594063"/>
                  <a:pt x="5616378" y="4589172"/>
                  <a:pt x="5427658" y="4579836"/>
                </a:cubicBezTo>
                <a:cubicBezTo>
                  <a:pt x="5238938" y="4570500"/>
                  <a:pt x="4968644" y="4607602"/>
                  <a:pt x="4848005" y="4579836"/>
                </a:cubicBezTo>
                <a:cubicBezTo>
                  <a:pt x="4727366" y="4552070"/>
                  <a:pt x="4267599" y="4572655"/>
                  <a:pt x="4110265" y="4579836"/>
                </a:cubicBezTo>
                <a:cubicBezTo>
                  <a:pt x="3952931" y="4587017"/>
                  <a:pt x="3714279" y="4550671"/>
                  <a:pt x="3451569" y="4579836"/>
                </a:cubicBezTo>
                <a:cubicBezTo>
                  <a:pt x="3188859" y="4609001"/>
                  <a:pt x="3235048" y="4595819"/>
                  <a:pt x="3030003" y="4579836"/>
                </a:cubicBezTo>
                <a:cubicBezTo>
                  <a:pt x="2824958" y="4563853"/>
                  <a:pt x="2716490" y="4567159"/>
                  <a:pt x="2450350" y="4579836"/>
                </a:cubicBezTo>
                <a:cubicBezTo>
                  <a:pt x="2184210" y="4592513"/>
                  <a:pt x="2065807" y="4598571"/>
                  <a:pt x="1712610" y="4579836"/>
                </a:cubicBezTo>
                <a:cubicBezTo>
                  <a:pt x="1359413" y="4561101"/>
                  <a:pt x="1322164" y="4584722"/>
                  <a:pt x="1212001" y="4579836"/>
                </a:cubicBezTo>
                <a:cubicBezTo>
                  <a:pt x="1101838" y="4574950"/>
                  <a:pt x="423378" y="4589427"/>
                  <a:pt x="0" y="4579836"/>
                </a:cubicBezTo>
                <a:cubicBezTo>
                  <a:pt x="-4056" y="4336802"/>
                  <a:pt x="-15134" y="4000662"/>
                  <a:pt x="0" y="3833977"/>
                </a:cubicBezTo>
                <a:cubicBezTo>
                  <a:pt x="15134" y="3667292"/>
                  <a:pt x="10490" y="3458521"/>
                  <a:pt x="0" y="3088118"/>
                </a:cubicBezTo>
                <a:cubicBezTo>
                  <a:pt x="-10490" y="2717715"/>
                  <a:pt x="11575" y="2800262"/>
                  <a:pt x="0" y="2571251"/>
                </a:cubicBezTo>
                <a:cubicBezTo>
                  <a:pt x="-11575" y="2342240"/>
                  <a:pt x="-26091" y="2188991"/>
                  <a:pt x="0" y="1916988"/>
                </a:cubicBezTo>
                <a:cubicBezTo>
                  <a:pt x="26091" y="1644985"/>
                  <a:pt x="1159" y="1586399"/>
                  <a:pt x="0" y="1354323"/>
                </a:cubicBezTo>
                <a:cubicBezTo>
                  <a:pt x="-1159" y="1122247"/>
                  <a:pt x="-21352" y="1032785"/>
                  <a:pt x="0" y="791657"/>
                </a:cubicBezTo>
                <a:cubicBezTo>
                  <a:pt x="21352" y="550529"/>
                  <a:pt x="12432" y="317641"/>
                  <a:pt x="0" y="0"/>
                </a:cubicBezTo>
                <a:close/>
              </a:path>
              <a:path w="7904356" h="4579836" stroke="0" extrusionOk="0">
                <a:moveTo>
                  <a:pt x="0" y="0"/>
                </a:moveTo>
                <a:cubicBezTo>
                  <a:pt x="154318" y="-28495"/>
                  <a:pt x="351287" y="-22998"/>
                  <a:pt x="579653" y="0"/>
                </a:cubicBezTo>
                <a:cubicBezTo>
                  <a:pt x="808019" y="22998"/>
                  <a:pt x="812094" y="-14357"/>
                  <a:pt x="1001218" y="0"/>
                </a:cubicBezTo>
                <a:cubicBezTo>
                  <a:pt x="1190342" y="14357"/>
                  <a:pt x="1628905" y="38564"/>
                  <a:pt x="1818002" y="0"/>
                </a:cubicBezTo>
                <a:cubicBezTo>
                  <a:pt x="2007099" y="-38564"/>
                  <a:pt x="2271920" y="-4785"/>
                  <a:pt x="2397655" y="0"/>
                </a:cubicBezTo>
                <a:cubicBezTo>
                  <a:pt x="2523390" y="4785"/>
                  <a:pt x="2770269" y="19066"/>
                  <a:pt x="2977307" y="0"/>
                </a:cubicBezTo>
                <a:cubicBezTo>
                  <a:pt x="3184345" y="-19066"/>
                  <a:pt x="3541689" y="-2861"/>
                  <a:pt x="3794091" y="0"/>
                </a:cubicBezTo>
                <a:cubicBezTo>
                  <a:pt x="4046493" y="2861"/>
                  <a:pt x="4193027" y="752"/>
                  <a:pt x="4294700" y="0"/>
                </a:cubicBezTo>
                <a:cubicBezTo>
                  <a:pt x="4396373" y="-752"/>
                  <a:pt x="4744936" y="-7959"/>
                  <a:pt x="5111484" y="0"/>
                </a:cubicBezTo>
                <a:cubicBezTo>
                  <a:pt x="5478032" y="7959"/>
                  <a:pt x="5712709" y="-39890"/>
                  <a:pt x="5928267" y="0"/>
                </a:cubicBezTo>
                <a:cubicBezTo>
                  <a:pt x="6143825" y="39890"/>
                  <a:pt x="6443212" y="4917"/>
                  <a:pt x="6586963" y="0"/>
                </a:cubicBezTo>
                <a:cubicBezTo>
                  <a:pt x="6730714" y="-4917"/>
                  <a:pt x="7481050" y="17499"/>
                  <a:pt x="7904356" y="0"/>
                </a:cubicBezTo>
                <a:cubicBezTo>
                  <a:pt x="7874028" y="193598"/>
                  <a:pt x="7876517" y="315154"/>
                  <a:pt x="7904356" y="608464"/>
                </a:cubicBezTo>
                <a:cubicBezTo>
                  <a:pt x="7932195" y="901774"/>
                  <a:pt x="7920181" y="881289"/>
                  <a:pt x="7904356" y="1125331"/>
                </a:cubicBezTo>
                <a:cubicBezTo>
                  <a:pt x="7888531" y="1369373"/>
                  <a:pt x="7873789" y="1592749"/>
                  <a:pt x="7904356" y="1779593"/>
                </a:cubicBezTo>
                <a:cubicBezTo>
                  <a:pt x="7934923" y="1966437"/>
                  <a:pt x="7905327" y="2276301"/>
                  <a:pt x="7904356" y="2433856"/>
                </a:cubicBezTo>
                <a:cubicBezTo>
                  <a:pt x="7903385" y="2591411"/>
                  <a:pt x="7884196" y="2763013"/>
                  <a:pt x="7904356" y="3088118"/>
                </a:cubicBezTo>
                <a:cubicBezTo>
                  <a:pt x="7924516" y="3413223"/>
                  <a:pt x="7873029" y="3475014"/>
                  <a:pt x="7904356" y="3788179"/>
                </a:cubicBezTo>
                <a:cubicBezTo>
                  <a:pt x="7935683" y="4101344"/>
                  <a:pt x="7938132" y="4357837"/>
                  <a:pt x="7904356" y="4579836"/>
                </a:cubicBezTo>
                <a:cubicBezTo>
                  <a:pt x="7606274" y="4577093"/>
                  <a:pt x="7472802" y="4600368"/>
                  <a:pt x="7166616" y="4579836"/>
                </a:cubicBezTo>
                <a:cubicBezTo>
                  <a:pt x="6860430" y="4559304"/>
                  <a:pt x="6804671" y="4574571"/>
                  <a:pt x="6666007" y="4579836"/>
                </a:cubicBezTo>
                <a:cubicBezTo>
                  <a:pt x="6527343" y="4585101"/>
                  <a:pt x="6035318" y="4575552"/>
                  <a:pt x="5849223" y="4579836"/>
                </a:cubicBezTo>
                <a:cubicBezTo>
                  <a:pt x="5663128" y="4584120"/>
                  <a:pt x="5491885" y="4551897"/>
                  <a:pt x="5190527" y="4579836"/>
                </a:cubicBezTo>
                <a:cubicBezTo>
                  <a:pt x="4889169" y="4607775"/>
                  <a:pt x="4878130" y="4572778"/>
                  <a:pt x="4689918" y="4579836"/>
                </a:cubicBezTo>
                <a:cubicBezTo>
                  <a:pt x="4501706" y="4586894"/>
                  <a:pt x="4205274" y="4552733"/>
                  <a:pt x="4031222" y="4579836"/>
                </a:cubicBezTo>
                <a:cubicBezTo>
                  <a:pt x="3857170" y="4606939"/>
                  <a:pt x="3802358" y="4591154"/>
                  <a:pt x="3609656" y="4579836"/>
                </a:cubicBezTo>
                <a:cubicBezTo>
                  <a:pt x="3416954" y="4568518"/>
                  <a:pt x="3311021" y="4592345"/>
                  <a:pt x="3188090" y="4579836"/>
                </a:cubicBezTo>
                <a:cubicBezTo>
                  <a:pt x="3065159" y="4567327"/>
                  <a:pt x="2678234" y="4575582"/>
                  <a:pt x="2529394" y="4579836"/>
                </a:cubicBezTo>
                <a:cubicBezTo>
                  <a:pt x="2380554" y="4584090"/>
                  <a:pt x="2229519" y="4591463"/>
                  <a:pt x="2028785" y="4579836"/>
                </a:cubicBezTo>
                <a:cubicBezTo>
                  <a:pt x="1828051" y="4568209"/>
                  <a:pt x="1444783" y="4556954"/>
                  <a:pt x="1291045" y="4579836"/>
                </a:cubicBezTo>
                <a:cubicBezTo>
                  <a:pt x="1137307" y="4602718"/>
                  <a:pt x="897139" y="4572682"/>
                  <a:pt x="790436" y="4579836"/>
                </a:cubicBezTo>
                <a:cubicBezTo>
                  <a:pt x="683733" y="4586990"/>
                  <a:pt x="168678" y="4598078"/>
                  <a:pt x="0" y="4579836"/>
                </a:cubicBezTo>
                <a:cubicBezTo>
                  <a:pt x="23646" y="4427731"/>
                  <a:pt x="4242" y="4289893"/>
                  <a:pt x="0" y="4062969"/>
                </a:cubicBezTo>
                <a:cubicBezTo>
                  <a:pt x="-4242" y="3836045"/>
                  <a:pt x="-13352" y="3769699"/>
                  <a:pt x="0" y="3500303"/>
                </a:cubicBezTo>
                <a:cubicBezTo>
                  <a:pt x="13352" y="3230907"/>
                  <a:pt x="-7200" y="3090571"/>
                  <a:pt x="0" y="2800243"/>
                </a:cubicBezTo>
                <a:cubicBezTo>
                  <a:pt x="7200" y="2509915"/>
                  <a:pt x="12431" y="2279152"/>
                  <a:pt x="0" y="2054384"/>
                </a:cubicBezTo>
                <a:cubicBezTo>
                  <a:pt x="-12431" y="1829616"/>
                  <a:pt x="6499" y="1619226"/>
                  <a:pt x="0" y="1445920"/>
                </a:cubicBezTo>
                <a:cubicBezTo>
                  <a:pt x="-6499" y="1272614"/>
                  <a:pt x="22744" y="1008794"/>
                  <a:pt x="0" y="700061"/>
                </a:cubicBezTo>
                <a:cubicBezTo>
                  <a:pt x="-22744" y="391328"/>
                  <a:pt x="-18133" y="33304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rgbClr val="2B3738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RND25 - Schools - Secondary - Streetlife">
            <a:hlinkClick r:id="" action="ppaction://media"/>
            <a:extLst>
              <a:ext uri="{FF2B5EF4-FFF2-40B4-BE49-F238E27FC236}">
                <a16:creationId xmlns:a16="http://schemas.microsoft.com/office/drawing/2014/main" id="{E8972BDF-7982-8330-3C23-1E4C4D4654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61219" y="1763596"/>
            <a:ext cx="7707971" cy="43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0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0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3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6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8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4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0</Words>
  <Application>Microsoft Macintosh PowerPoint</Application>
  <PresentationFormat>Widescreen</PresentationFormat>
  <Paragraphs>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THERE!</dc:title>
  <dc:creator>Debbie Howard</dc:creator>
  <cp:lastModifiedBy>Aimee-Marie Dore</cp:lastModifiedBy>
  <cp:revision>226</cp:revision>
  <dcterms:created xsi:type="dcterms:W3CDTF">2023-12-12T11:30:22Z</dcterms:created>
  <dcterms:modified xsi:type="dcterms:W3CDTF">2025-01-27T14:00:20Z</dcterms:modified>
</cp:coreProperties>
</file>