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58" r:id="rId4"/>
    <p:sldId id="260" r:id="rId5"/>
    <p:sldId id="261" r:id="rId6"/>
    <p:sldId id="262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007A0-5C3F-4048-A371-0AB975403D10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0A563-7B21-394E-A3DE-82F0BD78D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effectLst/>
              </a:rPr>
              <a:t>Comic Relief is the operating name of Charity Projects, registered charity in England &amp; Wales (326568) and  Scotland (SC039730) and company limited by guarantee registered in England &amp; Wales (01806414), registered address 89 Albert Embankment, London, SE1 7TP.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credit: Tom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Schelven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dirty="0" smtClean="0">
                <a:effectLst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0A563-7B21-394E-A3DE-82F0BD78D8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4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6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3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8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2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1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0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1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9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8F603-AD0F-4D4E-8504-BA5261234044}" type="datetimeFigureOut">
              <a:rPr lang="en-US" smtClean="0"/>
              <a:t>13/01/22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0E70D-29E7-9B4B-8300-A3C5D7DC6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time_continue=2&amp;v=zYIAVvvW88U" TargetMode="Externa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GNQhwyS_T0&amp;feature=youtu.be" TargetMode="Externa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Ra1NtDKxmFc" TargetMode="Externa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a1NtDKxmFc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406" y="395554"/>
            <a:ext cx="716144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WHY ARE WE RAISING MONEY?</a:t>
            </a:r>
            <a:endParaRPr lang="en-US" sz="50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723" y="276898"/>
            <a:ext cx="6798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SIPHO’S STORY...</a:t>
            </a:r>
            <a:endParaRPr lang="en-US" dirty="0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9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995" y="2901582"/>
            <a:ext cx="5441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/>
                <a:cs typeface="Arial"/>
              </a:rPr>
              <a:t>Your text in here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197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2995" y="2395272"/>
            <a:ext cx="5441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latin typeface="Arial"/>
                <a:cs typeface="Arial"/>
              </a:rPr>
              <a:t>Your text in here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46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1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40</Words>
  <Application>Microsoft Macintosh PowerPoint</Application>
  <PresentationFormat>On-screen Show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</dc:creator>
  <cp:lastModifiedBy>Ian</cp:lastModifiedBy>
  <cp:revision>43</cp:revision>
  <dcterms:created xsi:type="dcterms:W3CDTF">2018-01-23T11:25:28Z</dcterms:created>
  <dcterms:modified xsi:type="dcterms:W3CDTF">2022-01-13T15:43:32Z</dcterms:modified>
</cp:coreProperties>
</file>