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6224"/>
  </p:normalViewPr>
  <p:slideViewPr>
    <p:cSldViewPr snapToGrid="0" snapToObjects="1">
      <p:cViewPr varScale="1">
        <p:scale>
          <a:sx n="114" d="100"/>
          <a:sy n="114" d="100"/>
        </p:scale>
        <p:origin x="1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xCs7dg7ZyQ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906D7-2633-F782-1199-0A8A433B33C8}"/>
              </a:ext>
            </a:extLst>
          </p:cNvPr>
          <p:cNvSpPr/>
          <p:nvPr/>
        </p:nvSpPr>
        <p:spPr>
          <a:xfrm>
            <a:off x="1263089" y="1668392"/>
            <a:ext cx="6658307" cy="3857867"/>
          </a:xfrm>
          <a:custGeom>
            <a:avLst/>
            <a:gdLst>
              <a:gd name="connsiteX0" fmla="*/ 0 w 6658307"/>
              <a:gd name="connsiteY0" fmla="*/ 0 h 3857867"/>
              <a:gd name="connsiteX1" fmla="*/ 732414 w 6658307"/>
              <a:gd name="connsiteY1" fmla="*/ 0 h 3857867"/>
              <a:gd name="connsiteX2" fmla="*/ 1531411 w 6658307"/>
              <a:gd name="connsiteY2" fmla="*/ 0 h 3857867"/>
              <a:gd name="connsiteX3" fmla="*/ 2064075 w 6658307"/>
              <a:gd name="connsiteY3" fmla="*/ 0 h 3857867"/>
              <a:gd name="connsiteX4" fmla="*/ 2796489 w 6658307"/>
              <a:gd name="connsiteY4" fmla="*/ 0 h 3857867"/>
              <a:gd name="connsiteX5" fmla="*/ 3329154 w 6658307"/>
              <a:gd name="connsiteY5" fmla="*/ 0 h 3857867"/>
              <a:gd name="connsiteX6" fmla="*/ 3994984 w 6658307"/>
              <a:gd name="connsiteY6" fmla="*/ 0 h 3857867"/>
              <a:gd name="connsiteX7" fmla="*/ 4727398 w 6658307"/>
              <a:gd name="connsiteY7" fmla="*/ 0 h 3857867"/>
              <a:gd name="connsiteX8" fmla="*/ 5193479 w 6658307"/>
              <a:gd name="connsiteY8" fmla="*/ 0 h 3857867"/>
              <a:gd name="connsiteX9" fmla="*/ 5659561 w 6658307"/>
              <a:gd name="connsiteY9" fmla="*/ 0 h 3857867"/>
              <a:gd name="connsiteX10" fmla="*/ 6658307 w 6658307"/>
              <a:gd name="connsiteY10" fmla="*/ 0 h 3857867"/>
              <a:gd name="connsiteX11" fmla="*/ 6658307 w 6658307"/>
              <a:gd name="connsiteY11" fmla="*/ 642978 h 3857867"/>
              <a:gd name="connsiteX12" fmla="*/ 6658307 w 6658307"/>
              <a:gd name="connsiteY12" fmla="*/ 1324534 h 3857867"/>
              <a:gd name="connsiteX13" fmla="*/ 6658307 w 6658307"/>
              <a:gd name="connsiteY13" fmla="*/ 1928934 h 3857867"/>
              <a:gd name="connsiteX14" fmla="*/ 6658307 w 6658307"/>
              <a:gd name="connsiteY14" fmla="*/ 2610490 h 3857867"/>
              <a:gd name="connsiteX15" fmla="*/ 6658307 w 6658307"/>
              <a:gd name="connsiteY15" fmla="*/ 3176310 h 3857867"/>
              <a:gd name="connsiteX16" fmla="*/ 6658307 w 6658307"/>
              <a:gd name="connsiteY16" fmla="*/ 3857867 h 3857867"/>
              <a:gd name="connsiteX17" fmla="*/ 6192226 w 6658307"/>
              <a:gd name="connsiteY17" fmla="*/ 3857867 h 3857867"/>
              <a:gd name="connsiteX18" fmla="*/ 5393229 w 6658307"/>
              <a:gd name="connsiteY18" fmla="*/ 3857867 h 3857867"/>
              <a:gd name="connsiteX19" fmla="*/ 4660815 w 6658307"/>
              <a:gd name="connsiteY19" fmla="*/ 3857867 h 3857867"/>
              <a:gd name="connsiteX20" fmla="*/ 3928401 w 6658307"/>
              <a:gd name="connsiteY20" fmla="*/ 3857867 h 3857867"/>
              <a:gd name="connsiteX21" fmla="*/ 3195987 w 6658307"/>
              <a:gd name="connsiteY21" fmla="*/ 3857867 h 3857867"/>
              <a:gd name="connsiteX22" fmla="*/ 2663323 w 6658307"/>
              <a:gd name="connsiteY22" fmla="*/ 3857867 h 3857867"/>
              <a:gd name="connsiteX23" fmla="*/ 1864326 w 6658307"/>
              <a:gd name="connsiteY23" fmla="*/ 3857867 h 3857867"/>
              <a:gd name="connsiteX24" fmla="*/ 1198495 w 6658307"/>
              <a:gd name="connsiteY24" fmla="*/ 3857867 h 3857867"/>
              <a:gd name="connsiteX25" fmla="*/ 732414 w 6658307"/>
              <a:gd name="connsiteY25" fmla="*/ 3857867 h 3857867"/>
              <a:gd name="connsiteX26" fmla="*/ 0 w 6658307"/>
              <a:gd name="connsiteY26" fmla="*/ 3857867 h 3857867"/>
              <a:gd name="connsiteX27" fmla="*/ 0 w 6658307"/>
              <a:gd name="connsiteY27" fmla="*/ 3253468 h 3857867"/>
              <a:gd name="connsiteX28" fmla="*/ 0 w 6658307"/>
              <a:gd name="connsiteY28" fmla="*/ 2610490 h 3857867"/>
              <a:gd name="connsiteX29" fmla="*/ 0 w 6658307"/>
              <a:gd name="connsiteY29" fmla="*/ 1890355 h 3857867"/>
              <a:gd name="connsiteX30" fmla="*/ 0 w 6658307"/>
              <a:gd name="connsiteY30" fmla="*/ 1170220 h 3857867"/>
              <a:gd name="connsiteX31" fmla="*/ 0 w 6658307"/>
              <a:gd name="connsiteY31" fmla="*/ 0 h 38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58307" h="3857867" fill="none" extrusionOk="0">
                <a:moveTo>
                  <a:pt x="0" y="0"/>
                </a:moveTo>
                <a:cubicBezTo>
                  <a:pt x="293172" y="34850"/>
                  <a:pt x="406565" y="-18961"/>
                  <a:pt x="732414" y="0"/>
                </a:cubicBezTo>
                <a:cubicBezTo>
                  <a:pt x="1058263" y="18961"/>
                  <a:pt x="1295559" y="-17635"/>
                  <a:pt x="1531411" y="0"/>
                </a:cubicBezTo>
                <a:cubicBezTo>
                  <a:pt x="1767263" y="17635"/>
                  <a:pt x="1868813" y="24549"/>
                  <a:pt x="2064075" y="0"/>
                </a:cubicBezTo>
                <a:cubicBezTo>
                  <a:pt x="2259337" y="-24549"/>
                  <a:pt x="2498087" y="29318"/>
                  <a:pt x="2796489" y="0"/>
                </a:cubicBezTo>
                <a:cubicBezTo>
                  <a:pt x="3094891" y="-29318"/>
                  <a:pt x="3070716" y="-3409"/>
                  <a:pt x="3329154" y="0"/>
                </a:cubicBezTo>
                <a:cubicBezTo>
                  <a:pt x="3587592" y="3409"/>
                  <a:pt x="3682117" y="31250"/>
                  <a:pt x="3994984" y="0"/>
                </a:cubicBezTo>
                <a:cubicBezTo>
                  <a:pt x="4307851" y="-31250"/>
                  <a:pt x="4510998" y="-5183"/>
                  <a:pt x="4727398" y="0"/>
                </a:cubicBezTo>
                <a:cubicBezTo>
                  <a:pt x="4943798" y="5183"/>
                  <a:pt x="5092536" y="8013"/>
                  <a:pt x="5193479" y="0"/>
                </a:cubicBezTo>
                <a:cubicBezTo>
                  <a:pt x="5294422" y="-8013"/>
                  <a:pt x="5468974" y="-13474"/>
                  <a:pt x="5659561" y="0"/>
                </a:cubicBezTo>
                <a:cubicBezTo>
                  <a:pt x="5850148" y="13474"/>
                  <a:pt x="6351396" y="-17053"/>
                  <a:pt x="6658307" y="0"/>
                </a:cubicBezTo>
                <a:cubicBezTo>
                  <a:pt x="6651923" y="319230"/>
                  <a:pt x="6647290" y="375960"/>
                  <a:pt x="6658307" y="642978"/>
                </a:cubicBezTo>
                <a:cubicBezTo>
                  <a:pt x="6669324" y="909996"/>
                  <a:pt x="6639751" y="1147734"/>
                  <a:pt x="6658307" y="1324534"/>
                </a:cubicBezTo>
                <a:cubicBezTo>
                  <a:pt x="6676863" y="1501334"/>
                  <a:pt x="6662824" y="1699404"/>
                  <a:pt x="6658307" y="1928934"/>
                </a:cubicBezTo>
                <a:cubicBezTo>
                  <a:pt x="6653790" y="2158464"/>
                  <a:pt x="6629416" y="2445113"/>
                  <a:pt x="6658307" y="2610490"/>
                </a:cubicBezTo>
                <a:cubicBezTo>
                  <a:pt x="6687198" y="2775867"/>
                  <a:pt x="6682158" y="3007327"/>
                  <a:pt x="6658307" y="3176310"/>
                </a:cubicBezTo>
                <a:cubicBezTo>
                  <a:pt x="6634456" y="3345293"/>
                  <a:pt x="6660642" y="3546133"/>
                  <a:pt x="6658307" y="3857867"/>
                </a:cubicBezTo>
                <a:cubicBezTo>
                  <a:pt x="6522988" y="3859411"/>
                  <a:pt x="6286866" y="3865605"/>
                  <a:pt x="6192226" y="3857867"/>
                </a:cubicBezTo>
                <a:cubicBezTo>
                  <a:pt x="6097586" y="3850129"/>
                  <a:pt x="5575898" y="3836620"/>
                  <a:pt x="5393229" y="3857867"/>
                </a:cubicBezTo>
                <a:cubicBezTo>
                  <a:pt x="5210560" y="3879114"/>
                  <a:pt x="4955075" y="3877062"/>
                  <a:pt x="4660815" y="3857867"/>
                </a:cubicBezTo>
                <a:cubicBezTo>
                  <a:pt x="4366555" y="3838672"/>
                  <a:pt x="4079835" y="3854198"/>
                  <a:pt x="3928401" y="3857867"/>
                </a:cubicBezTo>
                <a:cubicBezTo>
                  <a:pt x="3776967" y="3861536"/>
                  <a:pt x="3548970" y="3889654"/>
                  <a:pt x="3195987" y="3857867"/>
                </a:cubicBezTo>
                <a:cubicBezTo>
                  <a:pt x="2843004" y="3826080"/>
                  <a:pt x="2868456" y="3862716"/>
                  <a:pt x="2663323" y="3857867"/>
                </a:cubicBezTo>
                <a:cubicBezTo>
                  <a:pt x="2458190" y="3853018"/>
                  <a:pt x="2155249" y="3861209"/>
                  <a:pt x="1864326" y="3857867"/>
                </a:cubicBezTo>
                <a:cubicBezTo>
                  <a:pt x="1573403" y="3854525"/>
                  <a:pt x="1384108" y="3880723"/>
                  <a:pt x="1198495" y="3857867"/>
                </a:cubicBezTo>
                <a:cubicBezTo>
                  <a:pt x="1012882" y="3835011"/>
                  <a:pt x="922935" y="3875983"/>
                  <a:pt x="732414" y="3857867"/>
                </a:cubicBezTo>
                <a:cubicBezTo>
                  <a:pt x="541893" y="3839751"/>
                  <a:pt x="167644" y="3822327"/>
                  <a:pt x="0" y="3857867"/>
                </a:cubicBezTo>
                <a:cubicBezTo>
                  <a:pt x="12673" y="3676856"/>
                  <a:pt x="-11544" y="3513179"/>
                  <a:pt x="0" y="3253468"/>
                </a:cubicBezTo>
                <a:cubicBezTo>
                  <a:pt x="11544" y="2993757"/>
                  <a:pt x="-4082" y="2800645"/>
                  <a:pt x="0" y="2610490"/>
                </a:cubicBezTo>
                <a:cubicBezTo>
                  <a:pt x="4082" y="2420335"/>
                  <a:pt x="-14111" y="2192558"/>
                  <a:pt x="0" y="1890355"/>
                </a:cubicBezTo>
                <a:cubicBezTo>
                  <a:pt x="14111" y="1588152"/>
                  <a:pt x="-9456" y="1479675"/>
                  <a:pt x="0" y="1170220"/>
                </a:cubicBezTo>
                <a:cubicBezTo>
                  <a:pt x="9456" y="860765"/>
                  <a:pt x="33995" y="238840"/>
                  <a:pt x="0" y="0"/>
                </a:cubicBezTo>
                <a:close/>
              </a:path>
              <a:path w="6658307" h="3857867" stroke="0" extrusionOk="0">
                <a:moveTo>
                  <a:pt x="0" y="0"/>
                </a:moveTo>
                <a:cubicBezTo>
                  <a:pt x="227219" y="15010"/>
                  <a:pt x="307485" y="10170"/>
                  <a:pt x="599248" y="0"/>
                </a:cubicBezTo>
                <a:cubicBezTo>
                  <a:pt x="891011" y="-10170"/>
                  <a:pt x="954889" y="-19898"/>
                  <a:pt x="1065329" y="0"/>
                </a:cubicBezTo>
                <a:cubicBezTo>
                  <a:pt x="1175769" y="19898"/>
                  <a:pt x="1695089" y="-17782"/>
                  <a:pt x="1864326" y="0"/>
                </a:cubicBezTo>
                <a:cubicBezTo>
                  <a:pt x="2033563" y="17782"/>
                  <a:pt x="2340382" y="-6764"/>
                  <a:pt x="2463574" y="0"/>
                </a:cubicBezTo>
                <a:cubicBezTo>
                  <a:pt x="2586766" y="6764"/>
                  <a:pt x="2838374" y="17173"/>
                  <a:pt x="3062821" y="0"/>
                </a:cubicBezTo>
                <a:cubicBezTo>
                  <a:pt x="3287268" y="-17173"/>
                  <a:pt x="3564626" y="-9767"/>
                  <a:pt x="3861818" y="0"/>
                </a:cubicBezTo>
                <a:cubicBezTo>
                  <a:pt x="4159010" y="9767"/>
                  <a:pt x="4154539" y="1982"/>
                  <a:pt x="4394483" y="0"/>
                </a:cubicBezTo>
                <a:cubicBezTo>
                  <a:pt x="4634427" y="-1982"/>
                  <a:pt x="4959115" y="5068"/>
                  <a:pt x="5193479" y="0"/>
                </a:cubicBezTo>
                <a:cubicBezTo>
                  <a:pt x="5427843" y="-5068"/>
                  <a:pt x="5664374" y="-8246"/>
                  <a:pt x="5992476" y="0"/>
                </a:cubicBezTo>
                <a:cubicBezTo>
                  <a:pt x="6320578" y="8246"/>
                  <a:pt x="6327177" y="-24634"/>
                  <a:pt x="6658307" y="0"/>
                </a:cubicBezTo>
                <a:cubicBezTo>
                  <a:pt x="6662554" y="210478"/>
                  <a:pt x="6682782" y="573522"/>
                  <a:pt x="6658307" y="720135"/>
                </a:cubicBezTo>
                <a:cubicBezTo>
                  <a:pt x="6633832" y="866749"/>
                  <a:pt x="6682401" y="1217876"/>
                  <a:pt x="6658307" y="1401692"/>
                </a:cubicBezTo>
                <a:cubicBezTo>
                  <a:pt x="6634213" y="1585508"/>
                  <a:pt x="6651668" y="1670292"/>
                  <a:pt x="6658307" y="1928933"/>
                </a:cubicBezTo>
                <a:cubicBezTo>
                  <a:pt x="6664946" y="2187574"/>
                  <a:pt x="6632373" y="2377156"/>
                  <a:pt x="6658307" y="2571911"/>
                </a:cubicBezTo>
                <a:cubicBezTo>
                  <a:pt x="6684241" y="2766666"/>
                  <a:pt x="6660910" y="3029849"/>
                  <a:pt x="6658307" y="3214889"/>
                </a:cubicBezTo>
                <a:cubicBezTo>
                  <a:pt x="6655704" y="3399929"/>
                  <a:pt x="6678400" y="3682752"/>
                  <a:pt x="6658307" y="3857867"/>
                </a:cubicBezTo>
                <a:cubicBezTo>
                  <a:pt x="6305916" y="3870127"/>
                  <a:pt x="6252192" y="3834677"/>
                  <a:pt x="5925893" y="3857867"/>
                </a:cubicBezTo>
                <a:cubicBezTo>
                  <a:pt x="5599594" y="3881057"/>
                  <a:pt x="5519996" y="3870457"/>
                  <a:pt x="5260063" y="3857867"/>
                </a:cubicBezTo>
                <a:cubicBezTo>
                  <a:pt x="5000130" y="3845278"/>
                  <a:pt x="4986820" y="3851443"/>
                  <a:pt x="4793981" y="3857867"/>
                </a:cubicBezTo>
                <a:cubicBezTo>
                  <a:pt x="4601142" y="3864291"/>
                  <a:pt x="4368428" y="3834825"/>
                  <a:pt x="4261316" y="3857867"/>
                </a:cubicBezTo>
                <a:cubicBezTo>
                  <a:pt x="4154205" y="3880909"/>
                  <a:pt x="3729765" y="3827249"/>
                  <a:pt x="3462320" y="3857867"/>
                </a:cubicBezTo>
                <a:cubicBezTo>
                  <a:pt x="3194875" y="3888485"/>
                  <a:pt x="3056136" y="3859272"/>
                  <a:pt x="2796489" y="3857867"/>
                </a:cubicBezTo>
                <a:cubicBezTo>
                  <a:pt x="2536842" y="3856462"/>
                  <a:pt x="2371257" y="3883354"/>
                  <a:pt x="2263824" y="3857867"/>
                </a:cubicBezTo>
                <a:cubicBezTo>
                  <a:pt x="2156392" y="3832380"/>
                  <a:pt x="1857025" y="3858641"/>
                  <a:pt x="1597994" y="3857867"/>
                </a:cubicBezTo>
                <a:cubicBezTo>
                  <a:pt x="1338963" y="3857094"/>
                  <a:pt x="1291646" y="3864613"/>
                  <a:pt x="1131912" y="3857867"/>
                </a:cubicBezTo>
                <a:cubicBezTo>
                  <a:pt x="972178" y="3851121"/>
                  <a:pt x="807959" y="3867759"/>
                  <a:pt x="665831" y="3857867"/>
                </a:cubicBezTo>
                <a:cubicBezTo>
                  <a:pt x="523703" y="3847975"/>
                  <a:pt x="319603" y="3858160"/>
                  <a:pt x="0" y="3857867"/>
                </a:cubicBezTo>
                <a:cubicBezTo>
                  <a:pt x="5594" y="3584530"/>
                  <a:pt x="-23953" y="3512515"/>
                  <a:pt x="0" y="3292047"/>
                </a:cubicBezTo>
                <a:cubicBezTo>
                  <a:pt x="23953" y="3071579"/>
                  <a:pt x="14687" y="2882803"/>
                  <a:pt x="0" y="2571911"/>
                </a:cubicBezTo>
                <a:cubicBezTo>
                  <a:pt x="-14687" y="2261019"/>
                  <a:pt x="-29245" y="2205575"/>
                  <a:pt x="0" y="1967512"/>
                </a:cubicBezTo>
                <a:cubicBezTo>
                  <a:pt x="29245" y="1729449"/>
                  <a:pt x="-10435" y="1586344"/>
                  <a:pt x="0" y="1440270"/>
                </a:cubicBezTo>
                <a:cubicBezTo>
                  <a:pt x="10435" y="1294196"/>
                  <a:pt x="-14422" y="926543"/>
                  <a:pt x="0" y="758714"/>
                </a:cubicBezTo>
                <a:cubicBezTo>
                  <a:pt x="14422" y="590885"/>
                  <a:pt x="-25074" y="2172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2B3738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RND25 - Schools - Secondary - Streetlife - BSL">
            <a:hlinkClick r:id="" action="ppaction://media"/>
            <a:extLst>
              <a:ext uri="{FF2B5EF4-FFF2-40B4-BE49-F238E27FC236}">
                <a16:creationId xmlns:a16="http://schemas.microsoft.com/office/drawing/2014/main" id="{50352427-3B91-308C-84C5-1160573536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9122" y="1763596"/>
            <a:ext cx="6470614" cy="36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BFC5C1-0526-A9AF-1460-C5AAF366FFC8}"/>
              </a:ext>
            </a:extLst>
          </p:cNvPr>
          <p:cNvSpPr txBox="1">
            <a:spLocks/>
          </p:cNvSpPr>
          <p:nvPr/>
        </p:nvSpPr>
        <p:spPr>
          <a:xfrm>
            <a:off x="3814901" y="3429000"/>
            <a:ext cx="4562197" cy="2234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Please customise this slide with your school’s fundraising plans. </a:t>
            </a:r>
          </a:p>
        </p:txBody>
      </p:sp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45DA25-302E-5F60-06F6-FE5732D2B6BF}"/>
              </a:ext>
            </a:extLst>
          </p:cNvPr>
          <p:cNvSpPr txBox="1">
            <a:spLocks/>
          </p:cNvSpPr>
          <p:nvPr/>
        </p:nvSpPr>
        <p:spPr>
          <a:xfrm>
            <a:off x="3464793" y="3128130"/>
            <a:ext cx="5262413" cy="2234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Please customise this slide with details of who is running activities ( e.g. the school council, Head of Year)</a:t>
            </a:r>
          </a:p>
        </p:txBody>
      </p:sp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38</Words>
  <Application>Microsoft Macintosh PowerPoint</Application>
  <PresentationFormat>Widescreen</PresentationFormat>
  <Paragraphs>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226</cp:revision>
  <dcterms:created xsi:type="dcterms:W3CDTF">2023-12-12T11:30:22Z</dcterms:created>
  <dcterms:modified xsi:type="dcterms:W3CDTF">2025-01-27T14:05:03Z</dcterms:modified>
</cp:coreProperties>
</file>